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5" r:id="rId4"/>
    <p:sldMasterId id="2147484189" r:id="rId5"/>
    <p:sldMasterId id="2147484201" r:id="rId6"/>
    <p:sldMasterId id="2147484301" r:id="rId7"/>
    <p:sldMasterId id="2147484317" r:id="rId8"/>
    <p:sldMasterId id="2147484332" r:id="rId9"/>
    <p:sldMasterId id="2147484394" r:id="rId10"/>
    <p:sldMasterId id="2147484584" r:id="rId11"/>
    <p:sldMasterId id="2147484677" r:id="rId12"/>
  </p:sldMasterIdLst>
  <p:notesMasterIdLst>
    <p:notesMasterId r:id="rId23"/>
  </p:notesMasterIdLst>
  <p:handoutMasterIdLst>
    <p:handoutMasterId r:id="rId24"/>
  </p:handoutMasterIdLst>
  <p:sldIdLst>
    <p:sldId id="3301" r:id="rId13"/>
    <p:sldId id="3302" r:id="rId14"/>
    <p:sldId id="3308" r:id="rId15"/>
    <p:sldId id="3296" r:id="rId16"/>
    <p:sldId id="3297" r:id="rId17"/>
    <p:sldId id="3294" r:id="rId18"/>
    <p:sldId id="3295" r:id="rId19"/>
    <p:sldId id="261" r:id="rId20"/>
    <p:sldId id="3309" r:id="rId21"/>
    <p:sldId id="3291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Daniel" initials="DD" lastIdx="0" clrIdx="0"/>
  <p:cmAuthor id="1" name="Sam Syers" initials="SS" lastIdx="1" clrIdx="1">
    <p:extLst>
      <p:ext uri="{19B8F6BF-5375-455C-9EA6-DF929625EA0E}">
        <p15:presenceInfo xmlns:p15="http://schemas.microsoft.com/office/powerpoint/2012/main" userId="S-1-5-21-3684057560-553081627-3205033306-56669" providerId="AD"/>
      </p:ext>
    </p:extLst>
  </p:cmAuthor>
  <p:cmAuthor id="2" name="Sam Syers" initials="SS [2]" lastIdx="2" clrIdx="2">
    <p:extLst>
      <p:ext uri="{19B8F6BF-5375-455C-9EA6-DF929625EA0E}">
        <p15:presenceInfo xmlns:p15="http://schemas.microsoft.com/office/powerpoint/2012/main" userId="S::sam.syers@royalmail.com::ddf0df93-e30b-4f08-8c8e-4550eacc16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9414"/>
    <a:srgbClr val="0033CC"/>
    <a:srgbClr val="0070C0"/>
    <a:srgbClr val="0DF396"/>
    <a:srgbClr val="CA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074B2-9F5F-40D6-8882-1196EB0756A4}" v="4" dt="2024-07-03T13:05:37.632"/>
    <p1510:client id="{88F2AB25-D027-4AEB-97C2-57A2C4437CA0}" v="9" dt="2024-07-02T17:38:50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9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FA420A-6BB4-41AB-A7AD-128178F4DA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AFED5-F8CE-46BB-A0BE-91EA19CC3D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08D66-5A5B-4A4A-9E38-322833DC6826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ACA9F-3346-4A09-AA8B-6023893698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75B1E-677F-4781-8C06-B0488BE2ED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31892-1182-408E-940F-35419577A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169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4736-BC32-4CE3-9ACD-30EE352F48E6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43CDE-9E7B-4ECE-A75E-C1F5AFD20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90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43CDE-9E7B-4ECE-A75E-C1F5AFD20A4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767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43CDE-9E7B-4ECE-A75E-C1F5AFD20A4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33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817250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08928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689" y="115888"/>
            <a:ext cx="2133600" cy="5980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895" y="115888"/>
            <a:ext cx="6260123" cy="5980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818545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_English_Colour">
            <a:extLst>
              <a:ext uri="{FF2B5EF4-FFF2-40B4-BE49-F238E27FC236}">
                <a16:creationId xmlns:a16="http://schemas.microsoft.com/office/drawing/2014/main" id="{7394547C-5296-4E5D-B19A-E50CF2B72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995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467" y="207314"/>
            <a:ext cx="8375209" cy="1471217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8995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467" y="1963546"/>
            <a:ext cx="8375209" cy="1753368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68368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g num">
            <a:extLst>
              <a:ext uri="{FF2B5EF4-FFF2-40B4-BE49-F238E27FC236}">
                <a16:creationId xmlns:a16="http://schemas.microsoft.com/office/drawing/2014/main" id="{BF96C452-FBE2-42E3-BF75-3D67ECDFB0D8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0E7FD-0FCE-416C-AE9C-9ADBE33929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25527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15" y="4406621"/>
            <a:ext cx="7772128" cy="1361811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15" y="2906445"/>
            <a:ext cx="7772128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327" indent="0">
              <a:buNone/>
              <a:defRPr sz="1600"/>
            </a:lvl2pPr>
            <a:lvl3pPr marL="800654" indent="0">
              <a:buNone/>
              <a:defRPr sz="1400"/>
            </a:lvl3pPr>
            <a:lvl4pPr marL="1200982" indent="0">
              <a:buNone/>
              <a:defRPr sz="1200"/>
            </a:lvl4pPr>
            <a:lvl5pPr marL="1601309" indent="0">
              <a:buNone/>
              <a:defRPr sz="1200"/>
            </a:lvl5pPr>
            <a:lvl6pPr marL="2001635" indent="0">
              <a:buNone/>
              <a:defRPr sz="1200"/>
            </a:lvl6pPr>
            <a:lvl7pPr marL="2401963" indent="0">
              <a:buNone/>
              <a:defRPr sz="1200"/>
            </a:lvl7pPr>
            <a:lvl8pPr marL="2802291" indent="0">
              <a:buNone/>
              <a:defRPr sz="1200"/>
            </a:lvl8pPr>
            <a:lvl9pPr marL="320261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g num">
            <a:extLst>
              <a:ext uri="{FF2B5EF4-FFF2-40B4-BE49-F238E27FC236}">
                <a16:creationId xmlns:a16="http://schemas.microsoft.com/office/drawing/2014/main" id="{CA98F1FD-B2C6-4A48-85FA-18200E361AEB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A7208C-33B7-4313-9E1F-8DAE954CDB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67126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807" y="1282636"/>
            <a:ext cx="4201188" cy="449570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472" y="1282636"/>
            <a:ext cx="4202545" cy="449570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g num">
            <a:extLst>
              <a:ext uri="{FF2B5EF4-FFF2-40B4-BE49-F238E27FC236}">
                <a16:creationId xmlns:a16="http://schemas.microsoft.com/office/drawing/2014/main" id="{933D2301-F07F-44BD-B7C1-2A66838E1E72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DACCC-541A-4A4F-8EB4-CF63D97531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45041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68" y="274954"/>
            <a:ext cx="82285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68" y="1534561"/>
            <a:ext cx="4039551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327" indent="0">
              <a:buNone/>
              <a:defRPr sz="1800" b="1"/>
            </a:lvl2pPr>
            <a:lvl3pPr marL="800654" indent="0">
              <a:buNone/>
              <a:defRPr sz="1600" b="1"/>
            </a:lvl3pPr>
            <a:lvl4pPr marL="1200982" indent="0">
              <a:buNone/>
              <a:defRPr sz="1400" b="1"/>
            </a:lvl4pPr>
            <a:lvl5pPr marL="1601309" indent="0">
              <a:buNone/>
              <a:defRPr sz="1400" b="1"/>
            </a:lvl5pPr>
            <a:lvl6pPr marL="2001635" indent="0">
              <a:buNone/>
              <a:defRPr sz="1400" b="1"/>
            </a:lvl6pPr>
            <a:lvl7pPr marL="2401963" indent="0">
              <a:buNone/>
              <a:defRPr sz="1400" b="1"/>
            </a:lvl7pPr>
            <a:lvl8pPr marL="2802291" indent="0">
              <a:buNone/>
              <a:defRPr sz="1400" b="1"/>
            </a:lvl8pPr>
            <a:lvl9pPr marL="3202618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68" y="2175183"/>
            <a:ext cx="4039551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48" y="1534561"/>
            <a:ext cx="4040910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327" indent="0">
              <a:buNone/>
              <a:defRPr sz="1800" b="1"/>
            </a:lvl2pPr>
            <a:lvl3pPr marL="800654" indent="0">
              <a:buNone/>
              <a:defRPr sz="1600" b="1"/>
            </a:lvl3pPr>
            <a:lvl4pPr marL="1200982" indent="0">
              <a:buNone/>
              <a:defRPr sz="1400" b="1"/>
            </a:lvl4pPr>
            <a:lvl5pPr marL="1601309" indent="0">
              <a:buNone/>
              <a:defRPr sz="1400" b="1"/>
            </a:lvl5pPr>
            <a:lvl6pPr marL="2001635" indent="0">
              <a:buNone/>
              <a:defRPr sz="1400" b="1"/>
            </a:lvl6pPr>
            <a:lvl7pPr marL="2401963" indent="0">
              <a:buNone/>
              <a:defRPr sz="1400" b="1"/>
            </a:lvl7pPr>
            <a:lvl8pPr marL="2802291" indent="0">
              <a:buNone/>
              <a:defRPr sz="1400" b="1"/>
            </a:lvl8pPr>
            <a:lvl9pPr marL="3202618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48" y="2175183"/>
            <a:ext cx="4040910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g num">
            <a:extLst>
              <a:ext uri="{FF2B5EF4-FFF2-40B4-BE49-F238E27FC236}">
                <a16:creationId xmlns:a16="http://schemas.microsoft.com/office/drawing/2014/main" id="{B01B3AB6-15C7-4239-9BA0-1C8B502B04B6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E1019-D5E9-4D63-A228-0BAC1CE940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425075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g num">
            <a:extLst>
              <a:ext uri="{FF2B5EF4-FFF2-40B4-BE49-F238E27FC236}">
                <a16:creationId xmlns:a16="http://schemas.microsoft.com/office/drawing/2014/main" id="{DC903119-99EA-46D8-9F08-ED2048E1BC36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DB220-244E-4D00-976A-5A7E5A8DFC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365471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>
            <a:extLst>
              <a:ext uri="{FF2B5EF4-FFF2-40B4-BE49-F238E27FC236}">
                <a16:creationId xmlns:a16="http://schemas.microsoft.com/office/drawing/2014/main" id="{00BA198B-E080-4B66-9BCE-6C2B2BBA1AAA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E51E0-4CD8-4C51-BF1F-27E3BEC18C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836897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801" y="273590"/>
            <a:ext cx="3007251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36" y="273515"/>
            <a:ext cx="5111241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801" y="1435228"/>
            <a:ext cx="3007251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327" indent="0">
              <a:buNone/>
              <a:defRPr sz="1100"/>
            </a:lvl2pPr>
            <a:lvl3pPr marL="800654" indent="0">
              <a:buNone/>
              <a:defRPr sz="900"/>
            </a:lvl3pPr>
            <a:lvl4pPr marL="1200982" indent="0">
              <a:buNone/>
              <a:defRPr sz="800"/>
            </a:lvl4pPr>
            <a:lvl5pPr marL="1601309" indent="0">
              <a:buNone/>
              <a:defRPr sz="800"/>
            </a:lvl5pPr>
            <a:lvl6pPr marL="2001635" indent="0">
              <a:buNone/>
              <a:defRPr sz="800"/>
            </a:lvl6pPr>
            <a:lvl7pPr marL="2401963" indent="0">
              <a:buNone/>
              <a:defRPr sz="800"/>
            </a:lvl7pPr>
            <a:lvl8pPr marL="2802291" indent="0">
              <a:buNone/>
              <a:defRPr sz="800"/>
            </a:lvl8pPr>
            <a:lvl9pPr marL="320261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g num">
            <a:extLst>
              <a:ext uri="{FF2B5EF4-FFF2-40B4-BE49-F238E27FC236}">
                <a16:creationId xmlns:a16="http://schemas.microsoft.com/office/drawing/2014/main" id="{0326D09C-D248-4DB2-A07E-9DA48E5BE2E4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E4BC7-B4AD-4C7E-8613-5F44E2255F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40459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123518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72" y="4801057"/>
            <a:ext cx="5486129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972" y="613247"/>
            <a:ext cx="5486129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327" indent="0">
              <a:buNone/>
              <a:defRPr sz="2500"/>
            </a:lvl2pPr>
            <a:lvl3pPr marL="800654" indent="0">
              <a:buNone/>
              <a:defRPr sz="2100"/>
            </a:lvl3pPr>
            <a:lvl4pPr marL="1200982" indent="0">
              <a:buNone/>
              <a:defRPr sz="1800"/>
            </a:lvl4pPr>
            <a:lvl5pPr marL="1601309" indent="0">
              <a:buNone/>
              <a:defRPr sz="1800"/>
            </a:lvl5pPr>
            <a:lvl6pPr marL="2001635" indent="0">
              <a:buNone/>
              <a:defRPr sz="1800"/>
            </a:lvl6pPr>
            <a:lvl7pPr marL="2401963" indent="0">
              <a:buNone/>
              <a:defRPr sz="1800"/>
            </a:lvl7pPr>
            <a:lvl8pPr marL="2802291" indent="0">
              <a:buNone/>
              <a:defRPr sz="1800"/>
            </a:lvl8pPr>
            <a:lvl9pPr marL="3202618" indent="0">
              <a:buNone/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972" y="5366630"/>
            <a:ext cx="5486129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327" indent="0">
              <a:buNone/>
              <a:defRPr sz="1100"/>
            </a:lvl2pPr>
            <a:lvl3pPr marL="800654" indent="0">
              <a:buNone/>
              <a:defRPr sz="900"/>
            </a:lvl3pPr>
            <a:lvl4pPr marL="1200982" indent="0">
              <a:buNone/>
              <a:defRPr sz="800"/>
            </a:lvl4pPr>
            <a:lvl5pPr marL="1601309" indent="0">
              <a:buNone/>
              <a:defRPr sz="800"/>
            </a:lvl5pPr>
            <a:lvl6pPr marL="2001635" indent="0">
              <a:buNone/>
              <a:defRPr sz="800"/>
            </a:lvl6pPr>
            <a:lvl7pPr marL="2401963" indent="0">
              <a:buNone/>
              <a:defRPr sz="800"/>
            </a:lvl7pPr>
            <a:lvl8pPr marL="2802291" indent="0">
              <a:buNone/>
              <a:defRPr sz="800"/>
            </a:lvl8pPr>
            <a:lvl9pPr marL="320261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g num">
            <a:extLst>
              <a:ext uri="{FF2B5EF4-FFF2-40B4-BE49-F238E27FC236}">
                <a16:creationId xmlns:a16="http://schemas.microsoft.com/office/drawing/2014/main" id="{CB0A9E25-8FED-41B9-BE5E-BC67FBD440D7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2BD7E-F68A-47D7-8C70-6FF42233C5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731190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g num">
            <a:extLst>
              <a:ext uri="{FF2B5EF4-FFF2-40B4-BE49-F238E27FC236}">
                <a16:creationId xmlns:a16="http://schemas.microsoft.com/office/drawing/2014/main" id="{95EDB14D-74D5-4C72-99AD-91B9B25D4E04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7C2B5-6ED7-41B1-9FF7-FD699C9BB3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334177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1448" y="188641"/>
            <a:ext cx="2132513" cy="55897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807" y="188641"/>
            <a:ext cx="6271220" cy="5589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g num">
            <a:extLst>
              <a:ext uri="{FF2B5EF4-FFF2-40B4-BE49-F238E27FC236}">
                <a16:creationId xmlns:a16="http://schemas.microsoft.com/office/drawing/2014/main" id="{156464E8-FEA0-43BB-9C50-B9D4DC733A1A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92433-4891-4964-BDBB-E85747B079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627640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_English_Colour">
            <a:extLst>
              <a:ext uri="{FF2B5EF4-FFF2-40B4-BE49-F238E27FC236}">
                <a16:creationId xmlns:a16="http://schemas.microsoft.com/office/drawing/2014/main" id="{3E4576E6-E8DC-4E53-9170-1EC3CC554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995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467" y="207314"/>
            <a:ext cx="8375209" cy="1471217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8995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467" y="1963546"/>
            <a:ext cx="8375209" cy="1753368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532562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g num">
            <a:extLst>
              <a:ext uri="{FF2B5EF4-FFF2-40B4-BE49-F238E27FC236}">
                <a16:creationId xmlns:a16="http://schemas.microsoft.com/office/drawing/2014/main" id="{A172FC78-2813-425F-B351-A99FC22F6D27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5FB1C-313F-4F55-A326-C3B69456B3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829597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15" y="4406618"/>
            <a:ext cx="7772128" cy="1361811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15" y="2906445"/>
            <a:ext cx="7772128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366" indent="0">
              <a:buNone/>
              <a:defRPr sz="1600"/>
            </a:lvl2pPr>
            <a:lvl3pPr marL="800732" indent="0">
              <a:buNone/>
              <a:defRPr sz="1400"/>
            </a:lvl3pPr>
            <a:lvl4pPr marL="1201099" indent="0">
              <a:buNone/>
              <a:defRPr sz="1200"/>
            </a:lvl4pPr>
            <a:lvl5pPr marL="1601464" indent="0">
              <a:buNone/>
              <a:defRPr sz="1200"/>
            </a:lvl5pPr>
            <a:lvl6pPr marL="2001830" indent="0">
              <a:buNone/>
              <a:defRPr sz="1200"/>
            </a:lvl6pPr>
            <a:lvl7pPr marL="2402197" indent="0">
              <a:buNone/>
              <a:defRPr sz="1200"/>
            </a:lvl7pPr>
            <a:lvl8pPr marL="2802564" indent="0">
              <a:buNone/>
              <a:defRPr sz="1200"/>
            </a:lvl8pPr>
            <a:lvl9pPr marL="32029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g num">
            <a:extLst>
              <a:ext uri="{FF2B5EF4-FFF2-40B4-BE49-F238E27FC236}">
                <a16:creationId xmlns:a16="http://schemas.microsoft.com/office/drawing/2014/main" id="{E06229F9-723B-4B92-804F-AE6BFB170BE2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AECC6-D807-4EF8-90EC-7FC44CE0F9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857914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807" y="1282636"/>
            <a:ext cx="4201188" cy="449570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467" y="1282636"/>
            <a:ext cx="4202545" cy="449570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g num">
            <a:extLst>
              <a:ext uri="{FF2B5EF4-FFF2-40B4-BE49-F238E27FC236}">
                <a16:creationId xmlns:a16="http://schemas.microsoft.com/office/drawing/2014/main" id="{5B862BD0-1B74-4902-A20A-D9C61E777D55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3F124-BDE4-469B-958C-6893BBA7E9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639346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68" y="274954"/>
            <a:ext cx="82285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68" y="1534561"/>
            <a:ext cx="4039551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366" indent="0">
              <a:buNone/>
              <a:defRPr sz="1800" b="1"/>
            </a:lvl2pPr>
            <a:lvl3pPr marL="800732" indent="0">
              <a:buNone/>
              <a:defRPr sz="1600" b="1"/>
            </a:lvl3pPr>
            <a:lvl4pPr marL="1201099" indent="0">
              <a:buNone/>
              <a:defRPr sz="1400" b="1"/>
            </a:lvl4pPr>
            <a:lvl5pPr marL="1601464" indent="0">
              <a:buNone/>
              <a:defRPr sz="1400" b="1"/>
            </a:lvl5pPr>
            <a:lvl6pPr marL="2001830" indent="0">
              <a:buNone/>
              <a:defRPr sz="1400" b="1"/>
            </a:lvl6pPr>
            <a:lvl7pPr marL="2402197" indent="0">
              <a:buNone/>
              <a:defRPr sz="1400" b="1"/>
            </a:lvl7pPr>
            <a:lvl8pPr marL="2802564" indent="0">
              <a:buNone/>
              <a:defRPr sz="1400" b="1"/>
            </a:lvl8pPr>
            <a:lvl9pPr marL="320293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68" y="2175183"/>
            <a:ext cx="4039551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48" y="1534561"/>
            <a:ext cx="4040910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366" indent="0">
              <a:buNone/>
              <a:defRPr sz="1800" b="1"/>
            </a:lvl2pPr>
            <a:lvl3pPr marL="800732" indent="0">
              <a:buNone/>
              <a:defRPr sz="1600" b="1"/>
            </a:lvl3pPr>
            <a:lvl4pPr marL="1201099" indent="0">
              <a:buNone/>
              <a:defRPr sz="1400" b="1"/>
            </a:lvl4pPr>
            <a:lvl5pPr marL="1601464" indent="0">
              <a:buNone/>
              <a:defRPr sz="1400" b="1"/>
            </a:lvl5pPr>
            <a:lvl6pPr marL="2001830" indent="0">
              <a:buNone/>
              <a:defRPr sz="1400" b="1"/>
            </a:lvl6pPr>
            <a:lvl7pPr marL="2402197" indent="0">
              <a:buNone/>
              <a:defRPr sz="1400" b="1"/>
            </a:lvl7pPr>
            <a:lvl8pPr marL="2802564" indent="0">
              <a:buNone/>
              <a:defRPr sz="1400" b="1"/>
            </a:lvl8pPr>
            <a:lvl9pPr marL="320293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48" y="2175183"/>
            <a:ext cx="4040910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g num">
            <a:extLst>
              <a:ext uri="{FF2B5EF4-FFF2-40B4-BE49-F238E27FC236}">
                <a16:creationId xmlns:a16="http://schemas.microsoft.com/office/drawing/2014/main" id="{C0FA6CDF-77E9-4CDA-A5DF-3C2AE9AECAEB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EEBC0-DA50-4CF4-86AD-5CDDCADB19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625839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g num">
            <a:extLst>
              <a:ext uri="{FF2B5EF4-FFF2-40B4-BE49-F238E27FC236}">
                <a16:creationId xmlns:a16="http://schemas.microsoft.com/office/drawing/2014/main" id="{8A266A01-146C-4BDB-AB70-6B420D014ED8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26628D-DFB9-471A-8F96-D923A5DB78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014690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>
            <a:extLst>
              <a:ext uri="{FF2B5EF4-FFF2-40B4-BE49-F238E27FC236}">
                <a16:creationId xmlns:a16="http://schemas.microsoft.com/office/drawing/2014/main" id="{34021B70-A816-450C-BE09-AF9A90A9FDD1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7F18D-2A1E-4A52-A46B-E946855B2B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66990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19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662009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801" y="273585"/>
            <a:ext cx="3007251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36" y="273515"/>
            <a:ext cx="5111241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801" y="1435228"/>
            <a:ext cx="3007251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366" indent="0">
              <a:buNone/>
              <a:defRPr sz="1100"/>
            </a:lvl2pPr>
            <a:lvl3pPr marL="800732" indent="0">
              <a:buNone/>
              <a:defRPr sz="900"/>
            </a:lvl3pPr>
            <a:lvl4pPr marL="1201099" indent="0">
              <a:buNone/>
              <a:defRPr sz="800"/>
            </a:lvl4pPr>
            <a:lvl5pPr marL="1601464" indent="0">
              <a:buNone/>
              <a:defRPr sz="800"/>
            </a:lvl5pPr>
            <a:lvl6pPr marL="2001830" indent="0">
              <a:buNone/>
              <a:defRPr sz="800"/>
            </a:lvl6pPr>
            <a:lvl7pPr marL="2402197" indent="0">
              <a:buNone/>
              <a:defRPr sz="800"/>
            </a:lvl7pPr>
            <a:lvl8pPr marL="2802564" indent="0">
              <a:buNone/>
              <a:defRPr sz="800"/>
            </a:lvl8pPr>
            <a:lvl9pPr marL="320293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g num">
            <a:extLst>
              <a:ext uri="{FF2B5EF4-FFF2-40B4-BE49-F238E27FC236}">
                <a16:creationId xmlns:a16="http://schemas.microsoft.com/office/drawing/2014/main" id="{A5A1D46C-5481-48B1-AC80-BA5341740534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23510-95F8-4ABE-A152-D967A5EA35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82137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60" y="4801054"/>
            <a:ext cx="5486129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960" y="613247"/>
            <a:ext cx="5486129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366" indent="0">
              <a:buNone/>
              <a:defRPr sz="2500"/>
            </a:lvl2pPr>
            <a:lvl3pPr marL="800732" indent="0">
              <a:buNone/>
              <a:defRPr sz="2100"/>
            </a:lvl3pPr>
            <a:lvl4pPr marL="1201099" indent="0">
              <a:buNone/>
              <a:defRPr sz="1800"/>
            </a:lvl4pPr>
            <a:lvl5pPr marL="1601464" indent="0">
              <a:buNone/>
              <a:defRPr sz="1800"/>
            </a:lvl5pPr>
            <a:lvl6pPr marL="2001830" indent="0">
              <a:buNone/>
              <a:defRPr sz="1800"/>
            </a:lvl6pPr>
            <a:lvl7pPr marL="2402197" indent="0">
              <a:buNone/>
              <a:defRPr sz="1800"/>
            </a:lvl7pPr>
            <a:lvl8pPr marL="2802564" indent="0">
              <a:buNone/>
              <a:defRPr sz="1800"/>
            </a:lvl8pPr>
            <a:lvl9pPr marL="3202930" indent="0">
              <a:buNone/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960" y="5366630"/>
            <a:ext cx="5486129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366" indent="0">
              <a:buNone/>
              <a:defRPr sz="1100"/>
            </a:lvl2pPr>
            <a:lvl3pPr marL="800732" indent="0">
              <a:buNone/>
              <a:defRPr sz="900"/>
            </a:lvl3pPr>
            <a:lvl4pPr marL="1201099" indent="0">
              <a:buNone/>
              <a:defRPr sz="800"/>
            </a:lvl4pPr>
            <a:lvl5pPr marL="1601464" indent="0">
              <a:buNone/>
              <a:defRPr sz="800"/>
            </a:lvl5pPr>
            <a:lvl6pPr marL="2001830" indent="0">
              <a:buNone/>
              <a:defRPr sz="800"/>
            </a:lvl6pPr>
            <a:lvl7pPr marL="2402197" indent="0">
              <a:buNone/>
              <a:defRPr sz="800"/>
            </a:lvl7pPr>
            <a:lvl8pPr marL="2802564" indent="0">
              <a:buNone/>
              <a:defRPr sz="800"/>
            </a:lvl8pPr>
            <a:lvl9pPr marL="320293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g num">
            <a:extLst>
              <a:ext uri="{FF2B5EF4-FFF2-40B4-BE49-F238E27FC236}">
                <a16:creationId xmlns:a16="http://schemas.microsoft.com/office/drawing/2014/main" id="{A4073CD8-5934-443D-A3F3-7883FEFFC49A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9FBBB-17D3-4634-A40A-0374A27996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208123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g num">
            <a:extLst>
              <a:ext uri="{FF2B5EF4-FFF2-40B4-BE49-F238E27FC236}">
                <a16:creationId xmlns:a16="http://schemas.microsoft.com/office/drawing/2014/main" id="{80D44D47-0FD5-438C-B424-2F3FFE9B022F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27C0A6-5E01-4B0B-8BCD-0C947823EC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343252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1448" y="188638"/>
            <a:ext cx="2132513" cy="55897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807" y="188638"/>
            <a:ext cx="6271220" cy="5589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g num">
            <a:extLst>
              <a:ext uri="{FF2B5EF4-FFF2-40B4-BE49-F238E27FC236}">
                <a16:creationId xmlns:a16="http://schemas.microsoft.com/office/drawing/2014/main" id="{B5011208-1586-4047-A850-5932B1BA6C0A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47704-F64D-4D9D-B653-A024450717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490531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072648"/>
            <a:ext cx="6858000" cy="2387600"/>
          </a:xfrm>
        </p:spPr>
        <p:txBody>
          <a:bodyPr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F0F85402-F5A2-4387-A8F7-8092537CE5DD}" type="slidenum">
              <a:rPr lang="en-GB"/>
              <a:pPr>
                <a:defRPr/>
              </a:pPr>
              <a:t>‹#›</a:t>
            </a:fld>
            <a:r>
              <a:rPr lang="en-GB"/>
              <a:t> of 31</a:t>
            </a:r>
          </a:p>
        </p:txBody>
      </p:sp>
    </p:spTree>
    <p:extLst>
      <p:ext uri="{BB962C8B-B14F-4D97-AF65-F5344CB8AC3E}">
        <p14:creationId xmlns:p14="http://schemas.microsoft.com/office/powerpoint/2010/main" val="3639815591"/>
      </p:ext>
    </p:extLst>
  </p:cSld>
  <p:clrMapOvr>
    <a:masterClrMapping/>
  </p:clrMapOvr>
  <p:transition advClick="0" advTm="1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92" y="340895"/>
            <a:ext cx="8467224" cy="925550"/>
          </a:xfrm>
        </p:spPr>
        <p:txBody>
          <a:bodyPr anchor="t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9892" y="1347538"/>
            <a:ext cx="8467224" cy="4380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BDDA8D59-75ED-44B6-B428-55CD7E45DAC9}" type="slidenum">
              <a:rPr lang="en-GB"/>
              <a:pPr>
                <a:defRPr/>
              </a:pPr>
              <a:t>‹#›</a:t>
            </a:fld>
            <a:r>
              <a:rPr lang="en-GB"/>
              <a:t> of 31</a:t>
            </a:r>
          </a:p>
        </p:txBody>
      </p:sp>
    </p:spTree>
    <p:extLst>
      <p:ext uri="{BB962C8B-B14F-4D97-AF65-F5344CB8AC3E}">
        <p14:creationId xmlns:p14="http://schemas.microsoft.com/office/powerpoint/2010/main" val="519489211"/>
      </p:ext>
    </p:extLst>
  </p:cSld>
  <p:clrMapOvr>
    <a:masterClrMapping/>
  </p:clrMapOvr>
  <p:transition advClick="0" advTm="1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D4DA4-2E5C-4621-ACC3-ABD37FA9C2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02126"/>
      </p:ext>
    </p:extLst>
  </p:cSld>
  <p:clrMapOvr>
    <a:masterClrMapping/>
  </p:clrMapOvr>
  <p:transition advClick="0" advTm="1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92" y="340895"/>
            <a:ext cx="8467224" cy="925550"/>
          </a:xfrm>
        </p:spPr>
        <p:txBody>
          <a:bodyPr anchor="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B607CC38-426F-420E-8096-C2E8733525B6}" type="slidenum">
              <a:rPr lang="en-GB"/>
              <a:pPr>
                <a:defRPr/>
              </a:pPr>
              <a:t>‹#›</a:t>
            </a:fld>
            <a:r>
              <a:rPr lang="en-GB"/>
              <a:t> of 31</a:t>
            </a:r>
          </a:p>
        </p:txBody>
      </p:sp>
    </p:spTree>
    <p:extLst>
      <p:ext uri="{BB962C8B-B14F-4D97-AF65-F5344CB8AC3E}">
        <p14:creationId xmlns:p14="http://schemas.microsoft.com/office/powerpoint/2010/main" val="2557541268"/>
      </p:ext>
    </p:extLst>
  </p:cSld>
  <p:clrMapOvr>
    <a:masterClrMapping/>
  </p:clrMapOvr>
  <p:transition advClick="0" advTm="1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68" y="324853"/>
            <a:ext cx="7523748" cy="925550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B1B8736-2000-479E-AA0E-8608FCA320A6}" type="slidenum">
              <a:rPr lang="en-GB"/>
              <a:pPr>
                <a:defRPr/>
              </a:pPr>
              <a:t>‹#›</a:t>
            </a:fld>
            <a:r>
              <a:rPr lang="en-GB"/>
              <a:t> of 31</a:t>
            </a:r>
          </a:p>
        </p:txBody>
      </p:sp>
    </p:spTree>
    <p:extLst>
      <p:ext uri="{BB962C8B-B14F-4D97-AF65-F5344CB8AC3E}">
        <p14:creationId xmlns:p14="http://schemas.microsoft.com/office/powerpoint/2010/main" val="3795259622"/>
      </p:ext>
    </p:extLst>
  </p:cSld>
  <p:clrMapOvr>
    <a:masterClrMapping/>
  </p:clrMapOvr>
  <p:transition advClick="0" advTm="1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E1114-79ED-4F4A-B456-5516B1D9E9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691006"/>
      </p:ext>
    </p:extLst>
  </p:cSld>
  <p:clrMapOvr>
    <a:masterClrMapping/>
  </p:clrMapOvr>
  <p:transition advClick="0" advTm="1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891" y="1298582"/>
            <a:ext cx="4196862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427" y="1298582"/>
            <a:ext cx="4196862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515083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13F92-C93C-4377-8701-364DA0BD96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062214"/>
      </p:ext>
    </p:extLst>
  </p:cSld>
  <p:clrMapOvr>
    <a:masterClrMapping/>
  </p:clrMapOvr>
  <p:transition advClick="0" advTm="1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26EB7-435E-42E2-8719-7556093AEF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605866"/>
      </p:ext>
    </p:extLst>
  </p:cSld>
  <p:clrMapOvr>
    <a:masterClrMapping/>
  </p:clrMapOvr>
  <p:transition advClick="0" advTm="10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43CC5-06DC-4807-ACCF-A5DF997434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398171"/>
      </p:ext>
    </p:extLst>
  </p:cSld>
  <p:clrMapOvr>
    <a:masterClrMapping/>
  </p:clrMapOvr>
  <p:transition advClick="0" advTm="1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B6E16-086B-4F4D-AAFC-97307386FE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308785"/>
      </p:ext>
    </p:extLst>
  </p:cSld>
  <p:clrMapOvr>
    <a:masterClrMapping/>
  </p:clrMapOvr>
  <p:transition advClick="0" advTm="1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92EA-36FC-4BEE-83F4-89955D7900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952972"/>
      </p:ext>
    </p:extLst>
  </p:cSld>
  <p:clrMapOvr>
    <a:masterClrMapping/>
  </p:clrMapOvr>
  <p:transition advClick="0" advTm="100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3E1A1-CB89-4EDC-97A5-E5D70291C3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141904"/>
      </p:ext>
    </p:extLst>
  </p:cSld>
  <p:clrMapOvr>
    <a:masterClrMapping/>
  </p:clrMapOvr>
  <p:transition advClick="0" advTm="100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8FA0-AE43-436E-94A8-A29BA55F68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953225"/>
      </p:ext>
    </p:extLst>
  </p:cSld>
  <p:clrMapOvr>
    <a:masterClrMapping/>
  </p:clrMapOvr>
  <p:transition advClick="0" advTm="1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31DA84-72A2-4819-974E-B2F5C761622A}" type="datetime1">
              <a:rPr lang="en-US"/>
              <a:pPr>
                <a:defRPr/>
              </a:pPr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6238" y="6237288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E3841-C15C-498D-AF38-27BFE23E2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896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072648"/>
            <a:ext cx="6858000" cy="2387600"/>
          </a:xfrm>
        </p:spPr>
        <p:txBody>
          <a:bodyPr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F0F85402-F5A2-4387-A8F7-8092537CE5DD}" type="slidenum">
              <a:rPr lang="en-GB"/>
              <a:pPr>
                <a:defRPr/>
              </a:pPr>
              <a:t>‹#›</a:t>
            </a:fld>
            <a:r>
              <a:rPr lang="en-GB"/>
              <a:t> of 31</a:t>
            </a:r>
          </a:p>
        </p:txBody>
      </p:sp>
    </p:spTree>
    <p:extLst>
      <p:ext uri="{BB962C8B-B14F-4D97-AF65-F5344CB8AC3E}">
        <p14:creationId xmlns:p14="http://schemas.microsoft.com/office/powerpoint/2010/main" val="3120019181"/>
      </p:ext>
    </p:extLst>
  </p:cSld>
  <p:clrMapOvr>
    <a:masterClrMapping/>
  </p:clrMapOvr>
  <p:transition advClick="0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92" y="340895"/>
            <a:ext cx="8467224" cy="925550"/>
          </a:xfrm>
        </p:spPr>
        <p:txBody>
          <a:bodyPr anchor="t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9892" y="1347538"/>
            <a:ext cx="8467224" cy="4380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BDDA8D59-75ED-44B6-B428-55CD7E45DAC9}" type="slidenum">
              <a:rPr lang="en-GB"/>
              <a:pPr>
                <a:defRPr/>
              </a:pPr>
              <a:t>‹#›</a:t>
            </a:fld>
            <a:r>
              <a:rPr lang="en-GB"/>
              <a:t> of 31</a:t>
            </a:r>
          </a:p>
        </p:txBody>
      </p:sp>
    </p:spTree>
    <p:extLst>
      <p:ext uri="{BB962C8B-B14F-4D97-AF65-F5344CB8AC3E}">
        <p14:creationId xmlns:p14="http://schemas.microsoft.com/office/powerpoint/2010/main" val="3431284529"/>
      </p:ext>
    </p:extLst>
  </p:cSld>
  <p:clrMapOvr>
    <a:masterClrMapping/>
  </p:clrMapOvr>
  <p:transition advClick="0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9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9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24037"/>
      </p:ext>
    </p:extLst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D4DA4-2E5C-4621-ACC3-ABD37FA9C2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96693"/>
      </p:ext>
    </p:extLst>
  </p:cSld>
  <p:clrMapOvr>
    <a:masterClrMapping/>
  </p:clrMapOvr>
  <p:transition advClick="0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92" y="340895"/>
            <a:ext cx="8467224" cy="925550"/>
          </a:xfrm>
        </p:spPr>
        <p:txBody>
          <a:bodyPr anchor="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B607CC38-426F-420E-8096-C2E8733525B6}" type="slidenum">
              <a:rPr lang="en-GB"/>
              <a:pPr>
                <a:defRPr/>
              </a:pPr>
              <a:t>‹#›</a:t>
            </a:fld>
            <a:r>
              <a:rPr lang="en-GB"/>
              <a:t> of 31</a:t>
            </a:r>
          </a:p>
        </p:txBody>
      </p:sp>
    </p:spTree>
    <p:extLst>
      <p:ext uri="{BB962C8B-B14F-4D97-AF65-F5344CB8AC3E}">
        <p14:creationId xmlns:p14="http://schemas.microsoft.com/office/powerpoint/2010/main" val="526810099"/>
      </p:ext>
    </p:extLst>
  </p:cSld>
  <p:clrMapOvr>
    <a:masterClrMapping/>
  </p:clrMapOvr>
  <p:transition advClick="0" advTm="1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68" y="324853"/>
            <a:ext cx="7523748" cy="925550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B1B8736-2000-479E-AA0E-8608FCA320A6}" type="slidenum">
              <a:rPr lang="en-GB"/>
              <a:pPr>
                <a:defRPr/>
              </a:pPr>
              <a:t>‹#›</a:t>
            </a:fld>
            <a:r>
              <a:rPr lang="en-GB"/>
              <a:t> of 31</a:t>
            </a:r>
          </a:p>
        </p:txBody>
      </p:sp>
    </p:spTree>
    <p:extLst>
      <p:ext uri="{BB962C8B-B14F-4D97-AF65-F5344CB8AC3E}">
        <p14:creationId xmlns:p14="http://schemas.microsoft.com/office/powerpoint/2010/main" val="2787067390"/>
      </p:ext>
    </p:extLst>
  </p:cSld>
  <p:clrMapOvr>
    <a:masterClrMapping/>
  </p:clrMapOvr>
  <p:transition advClick="0" advTm="1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E1114-79ED-4F4A-B456-5516B1D9E9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11950"/>
      </p:ext>
    </p:extLst>
  </p:cSld>
  <p:clrMapOvr>
    <a:masterClrMapping/>
  </p:clrMapOvr>
  <p:transition advClick="0" advTm="1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13F92-C93C-4377-8701-364DA0BD96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393457"/>
      </p:ext>
    </p:extLst>
  </p:cSld>
  <p:clrMapOvr>
    <a:masterClrMapping/>
  </p:clrMapOvr>
  <p:transition advClick="0" advTm="10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26EB7-435E-42E2-8719-7556093AEF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445497"/>
      </p:ext>
    </p:extLst>
  </p:cSld>
  <p:clrMapOvr>
    <a:masterClrMapping/>
  </p:clrMapOvr>
  <p:transition advClick="0" advTm="10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43CC5-06DC-4807-ACCF-A5DF997434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362740"/>
      </p:ext>
    </p:extLst>
  </p:cSld>
  <p:clrMapOvr>
    <a:masterClrMapping/>
  </p:clrMapOvr>
  <p:transition advClick="0" advTm="100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B6E16-086B-4F4D-AAFC-97307386FE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25306"/>
      </p:ext>
    </p:extLst>
  </p:cSld>
  <p:clrMapOvr>
    <a:masterClrMapping/>
  </p:clrMapOvr>
  <p:transition advClick="0" advTm="100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92EA-36FC-4BEE-83F4-89955D7900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854098"/>
      </p:ext>
    </p:extLst>
  </p:cSld>
  <p:clrMapOvr>
    <a:masterClrMapping/>
  </p:clrMapOvr>
  <p:transition advClick="0" advTm="100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3E1A1-CB89-4EDC-97A5-E5D70291C3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779265"/>
      </p:ext>
    </p:extLst>
  </p:cSld>
  <p:clrMapOvr>
    <a:masterClrMapping/>
  </p:clrMapOvr>
  <p:transition advClick="0" advTm="1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420449"/>
      </p:ext>
    </p:extLst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8FA0-AE43-436E-94A8-A29BA55F68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743906"/>
      </p:ext>
    </p:extLst>
  </p:cSld>
  <p:clrMapOvr>
    <a:masterClrMapping/>
  </p:clrMapOvr>
  <p:transition advClick="0" advTm="100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6238" y="6237288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E3841-C15C-498D-AF38-27BFE23E2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033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9A4A-A060-4BF9-9774-4180C24D9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95306-30CA-49FB-9011-DBAD5F966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716020"/>
      </p:ext>
    </p:extLst>
  </p:cSld>
  <p:clrMapOvr>
    <a:masterClrMapping/>
  </p:clrMapOvr>
  <p:transition advClick="0" advTm="100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trip_English_Colour">
            <a:extLst>
              <a:ext uri="{FF2B5EF4-FFF2-40B4-BE49-F238E27FC236}">
                <a16:creationId xmlns:a16="http://schemas.microsoft.com/office/drawing/2014/main" id="{5FEC4340-53EC-433E-9DE7-1338BF35F4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263"/>
            <a:ext cx="914400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2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8669217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55206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924712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298575"/>
            <a:ext cx="4191000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298575"/>
            <a:ext cx="4191000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221337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027273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49814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03784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72209"/>
      </p:ext>
    </p:extLst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3180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79141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175247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15888"/>
            <a:ext cx="2133600" cy="5980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15888"/>
            <a:ext cx="6248400" cy="5980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303365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104" y="44624"/>
            <a:ext cx="8534400" cy="703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79400" y="1298575"/>
            <a:ext cx="8534400" cy="4797425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71032488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072648"/>
            <a:ext cx="6858000" cy="2387600"/>
          </a:xfrm>
        </p:spPr>
        <p:txBody>
          <a:bodyPr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F0F85402-F5A2-4387-A8F7-8092537CE5DD}" type="slidenum">
              <a:rPr lang="en-GB"/>
              <a:pPr>
                <a:defRPr/>
              </a:pPr>
              <a:t>‹#›</a:t>
            </a:fld>
            <a:r>
              <a:rPr lang="en-GB"/>
              <a:t> of 31</a:t>
            </a:r>
          </a:p>
        </p:txBody>
      </p:sp>
    </p:spTree>
    <p:extLst>
      <p:ext uri="{BB962C8B-B14F-4D97-AF65-F5344CB8AC3E}">
        <p14:creationId xmlns:p14="http://schemas.microsoft.com/office/powerpoint/2010/main" val="20423627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92" y="340895"/>
            <a:ext cx="8467224" cy="925550"/>
          </a:xfrm>
        </p:spPr>
        <p:txBody>
          <a:bodyPr anchor="t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9892" y="1347538"/>
            <a:ext cx="8467224" cy="4380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BDDA8D59-75ED-44B6-B428-55CD7E45DAC9}" type="slidenum">
              <a:rPr lang="en-GB"/>
              <a:pPr>
                <a:defRPr/>
              </a:pPr>
              <a:t>‹#›</a:t>
            </a:fld>
            <a:r>
              <a:rPr lang="en-GB"/>
              <a:t> of 31</a:t>
            </a:r>
          </a:p>
        </p:txBody>
      </p:sp>
    </p:spTree>
    <p:extLst>
      <p:ext uri="{BB962C8B-B14F-4D97-AF65-F5344CB8AC3E}">
        <p14:creationId xmlns:p14="http://schemas.microsoft.com/office/powerpoint/2010/main" val="6511563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D4DA4-2E5C-4621-ACC3-ABD37FA9C2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3046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92" y="340895"/>
            <a:ext cx="8467224" cy="925550"/>
          </a:xfrm>
        </p:spPr>
        <p:txBody>
          <a:bodyPr anchor="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B607CC38-426F-420E-8096-C2E8733525B6}" type="slidenum">
              <a:rPr lang="en-GB"/>
              <a:pPr>
                <a:defRPr/>
              </a:pPr>
              <a:t>‹#›</a:t>
            </a:fld>
            <a:r>
              <a:rPr lang="en-GB"/>
              <a:t> of 31</a:t>
            </a:r>
          </a:p>
        </p:txBody>
      </p:sp>
    </p:spTree>
    <p:extLst>
      <p:ext uri="{BB962C8B-B14F-4D97-AF65-F5344CB8AC3E}">
        <p14:creationId xmlns:p14="http://schemas.microsoft.com/office/powerpoint/2010/main" val="8257120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68" y="324853"/>
            <a:ext cx="7523748" cy="925550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B1B8736-2000-479E-AA0E-8608FCA320A6}" type="slidenum">
              <a:rPr lang="en-GB"/>
              <a:pPr>
                <a:defRPr/>
              </a:pPr>
              <a:t>‹#›</a:t>
            </a:fld>
            <a:r>
              <a:rPr lang="en-GB"/>
              <a:t> of 31</a:t>
            </a:r>
          </a:p>
        </p:txBody>
      </p:sp>
    </p:spTree>
    <p:extLst>
      <p:ext uri="{BB962C8B-B14F-4D97-AF65-F5344CB8AC3E}">
        <p14:creationId xmlns:p14="http://schemas.microsoft.com/office/powerpoint/2010/main" val="373909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69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260175"/>
      </p:ext>
    </p:extLst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E1114-79ED-4F4A-B456-5516B1D9E9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046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13F92-C93C-4377-8701-364DA0BD96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8841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26EB7-435E-42E2-8719-7556093AEF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2808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43CC5-06DC-4807-ACCF-A5DF997434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9184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B6E16-086B-4F4D-AAFC-97307386FE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2867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92EA-36FC-4BEE-83F4-89955D7900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853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3E1A1-CB89-4EDC-97A5-E5D70291C3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827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D261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8FA0-AE43-436E-94A8-A29BA55F68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2337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31DA84-72A2-4819-974E-B2F5C761622A}" type="datetime1">
              <a:rPr lang="en-US"/>
              <a:pPr>
                <a:defRPr/>
              </a:pPr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6238" y="6237288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E3841-C15C-498D-AF38-27BFE23E2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44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514" y="282574"/>
            <a:ext cx="8307387" cy="990000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4" y="1444627"/>
            <a:ext cx="6567180" cy="152717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760048" y="4863434"/>
            <a:ext cx="1573953" cy="1080727"/>
            <a:chOff x="3760047" y="4863432"/>
            <a:chExt cx="1573953" cy="1080727"/>
          </a:xfrm>
        </p:grpSpPr>
        <p:pic>
          <p:nvPicPr>
            <p:cNvPr id="24" name="Picture 12" descr="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60047" y="4863432"/>
              <a:ext cx="1573953" cy="1080727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  <p:pic>
          <p:nvPicPr>
            <p:cNvPr id="23" name="Picture 22" descr="rm_e_col_p white bg.ti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 bwMode="hidden">
            <a:xfrm>
              <a:off x="3762467" y="4880811"/>
              <a:ext cx="1562710" cy="1055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55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0576251"/>
      </p:ext>
    </p:extLst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284400"/>
            <a:ext cx="8307388" cy="988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4" y="1441587"/>
            <a:ext cx="8307387" cy="42607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2440-79A3-4D87-B99E-C0041409F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5768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7514" y="282577"/>
            <a:ext cx="8307387" cy="984365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17514" y="1444627"/>
            <a:ext cx="6567180" cy="137569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760048" y="4863434"/>
            <a:ext cx="1573953" cy="1080727"/>
            <a:chOff x="3760047" y="4863432"/>
            <a:chExt cx="1573953" cy="1080727"/>
          </a:xfrm>
        </p:grpSpPr>
        <p:pic>
          <p:nvPicPr>
            <p:cNvPr id="26" name="Picture 12" descr="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60047" y="4863432"/>
              <a:ext cx="1573953" cy="1080727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  <p:pic>
          <p:nvPicPr>
            <p:cNvPr id="27" name="Picture 26" descr="rm_e_col_p white bg.ti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 bwMode="hidden">
            <a:xfrm>
              <a:off x="3762467" y="4880811"/>
              <a:ext cx="1562710" cy="1055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12046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2440-79A3-4D87-B99E-C0041409FD0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7514" y="1441587"/>
            <a:ext cx="4047609" cy="42607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752020" y="1441587"/>
            <a:ext cx="3972880" cy="42607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718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14" y="1444625"/>
            <a:ext cx="4079875" cy="7302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006" y="1444625"/>
            <a:ext cx="3974832" cy="7302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2440-79A3-4D87-B99E-C0041409FD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17514" y="2268189"/>
            <a:ext cx="4047609" cy="3434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52020" y="2268189"/>
            <a:ext cx="3972880" cy="3434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3850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2440-79A3-4D87-B99E-C0041409F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090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2440-79A3-4D87-B99E-C0041409F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810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514" y="282577"/>
            <a:ext cx="8331200" cy="984365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4" y="1444627"/>
            <a:ext cx="6567180" cy="152717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34976" y="5702302"/>
            <a:ext cx="8328025" cy="91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Royal Mail, the cruciform and the colour red are registered trade marks of Royal Mail Group Ltd. All rights reserved.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760048" y="4863434"/>
            <a:ext cx="1573953" cy="1080727"/>
            <a:chOff x="3760047" y="4863432"/>
            <a:chExt cx="1573953" cy="1080727"/>
          </a:xfrm>
        </p:grpSpPr>
        <p:pic>
          <p:nvPicPr>
            <p:cNvPr id="27" name="Picture 12" descr="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60047" y="4863432"/>
              <a:ext cx="1573953" cy="1080727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  <p:pic>
          <p:nvPicPr>
            <p:cNvPr id="28" name="Picture 27" descr="rm_e_col_p white bg.ti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 bwMode="hidden">
            <a:xfrm>
              <a:off x="3762467" y="4880811"/>
              <a:ext cx="1562710" cy="1055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82353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92" y="340895"/>
            <a:ext cx="8467224" cy="925550"/>
          </a:xfrm>
        </p:spPr>
        <p:txBody>
          <a:bodyPr anchor="t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9892" y="1347540"/>
            <a:ext cx="8467224" cy="4380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6990" y="6247920"/>
            <a:ext cx="2057400" cy="365125"/>
          </a:xfrm>
        </p:spPr>
        <p:txBody>
          <a:bodyPr/>
          <a:lstStyle/>
          <a:p>
            <a:r>
              <a:rPr lang="en-GB"/>
              <a:t>Page </a:t>
            </a:r>
            <a:fld id="{1C5DAA0A-7996-4CF9-BEBC-3FE8B991DA5E}" type="slidenum">
              <a:rPr lang="en-GB" smtClean="0"/>
              <a:pPr/>
              <a:t>‹#›</a:t>
            </a:fld>
            <a:r>
              <a:rPr lang="en-GB"/>
              <a:t> of 31</a:t>
            </a:r>
          </a:p>
        </p:txBody>
      </p:sp>
    </p:spTree>
    <p:extLst>
      <p:ext uri="{BB962C8B-B14F-4D97-AF65-F5344CB8AC3E}">
        <p14:creationId xmlns:p14="http://schemas.microsoft.com/office/powerpoint/2010/main" val="295035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image" Target="../media/image8.tiff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93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889" y="115888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889" y="1298582"/>
            <a:ext cx="85344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pic>
        <p:nvPicPr>
          <p:cNvPr id="2052" name="Picture 8" descr="RM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791" y="188932"/>
            <a:ext cx="649166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SIPCMContentMarking" descr="{&quot;HashCode&quot;:-685326706,&quot;Placement&quot;:&quot;Footer&quot;,&quot;Top&quot;:519.343,&quot;Left&quot;:0.0,&quot;SlideWidth&quot;:720,&quot;SlideHeight&quot;:540}">
            <a:extLst>
              <a:ext uri="{FF2B5EF4-FFF2-40B4-BE49-F238E27FC236}">
                <a16:creationId xmlns:a16="http://schemas.microsoft.com/office/drawing/2014/main" id="{373A0808-846F-4521-87C3-AD50624F8E7B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19452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hevinBol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hevinBol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hevinBol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hevinBol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hevinBol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hevinBol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hevinBol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hevinBold" pitchFamily="2" charset="0"/>
        </a:defRPr>
      </a:lvl9pPr>
    </p:titleStyle>
    <p:bodyStyle>
      <a:lvl1pPr marL="169863" indent="-169863" algn="l" rtl="0" eaLnBrk="0" fontAlgn="base" hangingPunct="0">
        <a:spcBef>
          <a:spcPct val="30000"/>
        </a:spcBef>
        <a:spcAft>
          <a:spcPct val="20000"/>
        </a:spcAft>
        <a:buClr>
          <a:schemeClr val="tx2"/>
        </a:buClr>
        <a:buSzPct val="70000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49250" indent="-177800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85000"/>
        <a:buChar char="•"/>
        <a:defRPr sz="1200">
          <a:solidFill>
            <a:schemeClr val="tx1"/>
          </a:solidFill>
          <a:latin typeface="Arial" charset="0"/>
        </a:defRPr>
      </a:lvl2pPr>
      <a:lvl3pPr marL="519113" indent="-168275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85000"/>
        <a:buChar char="•"/>
        <a:defRPr sz="1200">
          <a:solidFill>
            <a:schemeClr val="tx1"/>
          </a:solidFill>
          <a:latin typeface="Arial" charset="0"/>
        </a:defRPr>
      </a:lvl3pPr>
      <a:lvl4pPr marL="687388" indent="-166688" algn="l" rtl="0" eaLnBrk="0" fontAlgn="base" hangingPunct="0">
        <a:spcBef>
          <a:spcPct val="30000"/>
        </a:spcBef>
        <a:spcAft>
          <a:spcPct val="20000"/>
        </a:spcAft>
        <a:buSzPct val="85000"/>
        <a:buChar char="–"/>
        <a:defRPr sz="1200">
          <a:solidFill>
            <a:schemeClr val="tx1"/>
          </a:solidFill>
          <a:latin typeface="Arial" charset="0"/>
        </a:defRPr>
      </a:lvl4pPr>
      <a:lvl5pPr marL="847725" indent="-158750" algn="l" rtl="0" eaLnBrk="0" fontAlgn="base" hangingPunct="0">
        <a:spcBef>
          <a:spcPct val="30000"/>
        </a:spcBef>
        <a:spcAft>
          <a:spcPct val="20000"/>
        </a:spcAft>
        <a:buSzPct val="85000"/>
        <a:buChar char="•"/>
        <a:defRPr sz="1000">
          <a:solidFill>
            <a:schemeClr val="tx1"/>
          </a:solidFill>
          <a:latin typeface="Arial" charset="0"/>
        </a:defRPr>
      </a:lvl5pPr>
      <a:lvl6pPr marL="1304925" indent="-158750" algn="l" rtl="0" fontAlgn="base">
        <a:spcBef>
          <a:spcPct val="30000"/>
        </a:spcBef>
        <a:spcAft>
          <a:spcPct val="20000"/>
        </a:spcAft>
        <a:buSzPct val="85000"/>
        <a:buChar char="•"/>
        <a:defRPr sz="1000">
          <a:solidFill>
            <a:schemeClr val="tx1"/>
          </a:solidFill>
          <a:latin typeface="Arial" charset="0"/>
        </a:defRPr>
      </a:lvl6pPr>
      <a:lvl7pPr marL="1762125" indent="-158750" algn="l" rtl="0" fontAlgn="base">
        <a:spcBef>
          <a:spcPct val="30000"/>
        </a:spcBef>
        <a:spcAft>
          <a:spcPct val="20000"/>
        </a:spcAft>
        <a:buSzPct val="85000"/>
        <a:buChar char="•"/>
        <a:defRPr sz="1000">
          <a:solidFill>
            <a:schemeClr val="tx1"/>
          </a:solidFill>
          <a:latin typeface="Arial" charset="0"/>
        </a:defRPr>
      </a:lvl7pPr>
      <a:lvl8pPr marL="2219325" indent="-158750" algn="l" rtl="0" fontAlgn="base">
        <a:spcBef>
          <a:spcPct val="30000"/>
        </a:spcBef>
        <a:spcAft>
          <a:spcPct val="20000"/>
        </a:spcAft>
        <a:buSzPct val="85000"/>
        <a:buChar char="•"/>
        <a:defRPr sz="1000">
          <a:solidFill>
            <a:schemeClr val="tx1"/>
          </a:solidFill>
          <a:latin typeface="Arial" charset="0"/>
        </a:defRPr>
      </a:lvl8pPr>
      <a:lvl9pPr marL="2676525" indent="-158750" algn="l" rtl="0" fontAlgn="base">
        <a:spcBef>
          <a:spcPct val="30000"/>
        </a:spcBef>
        <a:spcAft>
          <a:spcPct val="20000"/>
        </a:spcAft>
        <a:buSzPct val="85000"/>
        <a:buChar char="•"/>
        <a:defRPr sz="1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C5C2CEC-9379-4C83-AF6E-EE864204C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188913"/>
            <a:ext cx="7631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82" tIns="45486" rIns="90982" bIns="454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EC50470-E6AC-4A5B-85CC-F445B0D52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2827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82" tIns="45486" rIns="90982" bIns="454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076" name="Line 4">
            <a:extLst>
              <a:ext uri="{FF2B5EF4-FFF2-40B4-BE49-F238E27FC236}">
                <a16:creationId xmlns:a16="http://schemas.microsoft.com/office/drawing/2014/main" id="{12B21C62-CD00-45EA-8F6B-08BFD9B54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11213"/>
            <a:ext cx="9144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76" tIns="40032" rIns="80076" bIns="40032"/>
          <a:lstStyle/>
          <a:p>
            <a:endParaRPr lang="en-GB"/>
          </a:p>
        </p:txBody>
      </p:sp>
      <p:grpSp>
        <p:nvGrpSpPr>
          <p:cNvPr id="3077" name="Group 5">
            <a:extLst>
              <a:ext uri="{FF2B5EF4-FFF2-40B4-BE49-F238E27FC236}">
                <a16:creationId xmlns:a16="http://schemas.microsoft.com/office/drawing/2014/main" id="{2390FA1B-490E-4D4F-BF53-A700E3F61EDB}"/>
              </a:ext>
            </a:extLst>
          </p:cNvPr>
          <p:cNvGrpSpPr>
            <a:grpSpLocks/>
          </p:cNvGrpSpPr>
          <p:nvPr/>
        </p:nvGrpSpPr>
        <p:grpSpPr bwMode="auto">
          <a:xfrm>
            <a:off x="8027988" y="188913"/>
            <a:ext cx="863600" cy="474662"/>
            <a:chOff x="1891" y="1843"/>
            <a:chExt cx="1828" cy="1148"/>
          </a:xfrm>
        </p:grpSpPr>
        <p:pic>
          <p:nvPicPr>
            <p:cNvPr id="3081" name="Picture 6">
              <a:extLst>
                <a:ext uri="{FF2B5EF4-FFF2-40B4-BE49-F238E27FC236}">
                  <a16:creationId xmlns:a16="http://schemas.microsoft.com/office/drawing/2014/main" id="{177DF636-0B17-438B-BF35-5C897091EA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11"/>
            <a:stretch>
              <a:fillRect/>
            </a:stretch>
          </p:blipFill>
          <p:spPr bwMode="gray">
            <a:xfrm>
              <a:off x="1891" y="1843"/>
              <a:ext cx="1828" cy="1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Freeform 7">
              <a:extLst>
                <a:ext uri="{FF2B5EF4-FFF2-40B4-BE49-F238E27FC236}">
                  <a16:creationId xmlns:a16="http://schemas.microsoft.com/office/drawing/2014/main" id="{AE6C9844-E1D9-4F7D-AC8E-09922D784357}"/>
                </a:ext>
              </a:extLst>
            </p:cNvPr>
            <p:cNvSpPr>
              <a:spLocks/>
            </p:cNvSpPr>
            <p:nvPr/>
          </p:nvSpPr>
          <p:spPr bwMode="gray">
            <a:xfrm>
              <a:off x="2513" y="1904"/>
              <a:ext cx="584" cy="456"/>
            </a:xfrm>
            <a:custGeom>
              <a:avLst/>
              <a:gdLst>
                <a:gd name="T0" fmla="*/ 0 w 584"/>
                <a:gd name="T1" fmla="*/ 13 h 480"/>
                <a:gd name="T2" fmla="*/ 0 w 584"/>
                <a:gd name="T3" fmla="*/ 0 h 480"/>
                <a:gd name="T4" fmla="*/ 584 w 584"/>
                <a:gd name="T5" fmla="*/ 0 h 480"/>
                <a:gd name="T6" fmla="*/ 584 w 584"/>
                <a:gd name="T7" fmla="*/ 13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4" h="480">
                  <a:moveTo>
                    <a:pt x="0" y="480"/>
                  </a:moveTo>
                  <a:lnTo>
                    <a:pt x="0" y="0"/>
                  </a:lnTo>
                  <a:lnTo>
                    <a:pt x="584" y="0"/>
                  </a:lnTo>
                  <a:lnTo>
                    <a:pt x="584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3" name="Freeform 8">
              <a:extLst>
                <a:ext uri="{FF2B5EF4-FFF2-40B4-BE49-F238E27FC236}">
                  <a16:creationId xmlns:a16="http://schemas.microsoft.com/office/drawing/2014/main" id="{D3B930BE-915C-491F-A8C8-C3F1681B9585}"/>
                </a:ext>
              </a:extLst>
            </p:cNvPr>
            <p:cNvSpPr>
              <a:spLocks/>
            </p:cNvSpPr>
            <p:nvPr/>
          </p:nvSpPr>
          <p:spPr bwMode="gray">
            <a:xfrm flipV="1">
              <a:off x="2513" y="2816"/>
              <a:ext cx="584" cy="144"/>
            </a:xfrm>
            <a:custGeom>
              <a:avLst/>
              <a:gdLst>
                <a:gd name="T0" fmla="*/ 0 w 584"/>
                <a:gd name="T1" fmla="*/ 0 h 480"/>
                <a:gd name="T2" fmla="*/ 0 w 584"/>
                <a:gd name="T3" fmla="*/ 0 h 480"/>
                <a:gd name="T4" fmla="*/ 584 w 584"/>
                <a:gd name="T5" fmla="*/ 0 h 480"/>
                <a:gd name="T6" fmla="*/ 584 w 58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4" h="480">
                  <a:moveTo>
                    <a:pt x="0" y="480"/>
                  </a:moveTo>
                  <a:lnTo>
                    <a:pt x="0" y="0"/>
                  </a:lnTo>
                  <a:lnTo>
                    <a:pt x="584" y="0"/>
                  </a:lnTo>
                  <a:lnTo>
                    <a:pt x="584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898569" name="pg num">
            <a:extLst>
              <a:ext uri="{FF2B5EF4-FFF2-40B4-BE49-F238E27FC236}">
                <a16:creationId xmlns:a16="http://schemas.microsoft.com/office/drawing/2014/main" id="{F3363F5E-A046-45FD-A71D-C4E9C785BE5D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13"/>
            </p:custDataLst>
          </p:nvPr>
        </p:nvSpPr>
        <p:spPr bwMode="auto">
          <a:xfrm>
            <a:off x="6926263" y="6494463"/>
            <a:ext cx="18859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858838" eaLnBrk="0" hangingPunct="0">
              <a:defRPr sz="700">
                <a:solidFill>
                  <a:srgbClr val="000000"/>
                </a:solidFill>
                <a:latin typeface="Chevin-Bold" pitchFamily="2" charset="0"/>
              </a:defRPr>
            </a:lvl1pPr>
          </a:lstStyle>
          <a:p>
            <a:fld id="{1E0FA322-B119-4E44-A56E-E38D4494050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898570" name="Rectangle 10">
            <a:extLst>
              <a:ext uri="{FF2B5EF4-FFF2-40B4-BE49-F238E27FC236}">
                <a16:creationId xmlns:a16="http://schemas.microsoft.com/office/drawing/2014/main" id="{D74AE369-EA55-4F5D-9527-C20507F62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0"/>
            <a:ext cx="85359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2" tIns="45486" rIns="90982" bIns="45486" anchor="ctr"/>
          <a:lstStyle>
            <a:lvl1pPr defTabSz="1041400">
              <a:spcAft>
                <a:spcPct val="0"/>
              </a:spcAft>
              <a:defRPr sz="2700">
                <a:solidFill>
                  <a:schemeClr val="tx2"/>
                </a:solidFill>
                <a:latin typeface="ChevinBold" pitchFamily="2" charset="0"/>
              </a:defRPr>
            </a:lvl1pPr>
            <a:lvl2pPr defTabSz="1041400">
              <a:spcAft>
                <a:spcPct val="0"/>
              </a:spcAft>
              <a:defRPr sz="2700">
                <a:solidFill>
                  <a:schemeClr val="tx2"/>
                </a:solidFill>
                <a:latin typeface="ChevinBold" pitchFamily="2" charset="0"/>
              </a:defRPr>
            </a:lvl2pPr>
            <a:lvl3pPr defTabSz="1041400">
              <a:spcAft>
                <a:spcPct val="0"/>
              </a:spcAft>
              <a:defRPr sz="2700">
                <a:solidFill>
                  <a:schemeClr val="tx2"/>
                </a:solidFill>
                <a:latin typeface="ChevinBold" pitchFamily="2" charset="0"/>
              </a:defRPr>
            </a:lvl3pPr>
            <a:lvl4pPr defTabSz="1041400">
              <a:spcAft>
                <a:spcPct val="0"/>
              </a:spcAft>
              <a:defRPr sz="2700">
                <a:solidFill>
                  <a:schemeClr val="tx2"/>
                </a:solidFill>
                <a:latin typeface="ChevinBold" pitchFamily="2" charset="0"/>
              </a:defRPr>
            </a:lvl4pPr>
            <a:lvl5pPr defTabSz="1041400">
              <a:spcAft>
                <a:spcPct val="0"/>
              </a:spcAft>
              <a:defRPr sz="2700">
                <a:solidFill>
                  <a:schemeClr val="tx2"/>
                </a:solidFill>
                <a:latin typeface="ChevinBold" pitchFamily="2" charset="0"/>
              </a:defRPr>
            </a:lvl5pPr>
            <a:lvl6pPr marL="457200" defTabSz="10414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latin typeface="ChevinBold" pitchFamily="2" charset="0"/>
              </a:defRPr>
            </a:lvl6pPr>
            <a:lvl7pPr marL="914400" defTabSz="10414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latin typeface="ChevinBold" pitchFamily="2" charset="0"/>
              </a:defRPr>
            </a:lvl7pPr>
            <a:lvl8pPr marL="1371600" defTabSz="10414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latin typeface="ChevinBold" pitchFamily="2" charset="0"/>
              </a:defRPr>
            </a:lvl8pPr>
            <a:lvl9pPr marL="1828800" defTabSz="10414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latin typeface="ChevinBold" pitchFamily="2" charset="0"/>
              </a:defRPr>
            </a:lvl9pPr>
          </a:lstStyle>
          <a:p>
            <a:pPr>
              <a:defRPr/>
            </a:pPr>
            <a:endParaRPr lang="en-GB" altLang="en-US">
              <a:solidFill>
                <a:srgbClr val="FF0000"/>
              </a:solidFill>
              <a:cs typeface="+mn-cs"/>
            </a:endParaRPr>
          </a:p>
        </p:txBody>
      </p:sp>
      <p:sp>
        <p:nvSpPr>
          <p:cNvPr id="8898571" name="Text Box 11">
            <a:extLst>
              <a:ext uri="{FF2B5EF4-FFF2-40B4-BE49-F238E27FC236}">
                <a16:creationId xmlns:a16="http://schemas.microsoft.com/office/drawing/2014/main" id="{826672CF-65C3-43B7-A21A-F4AA1CFA9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-42863"/>
            <a:ext cx="1425575" cy="27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4775">
                <a:solidFill>
                  <a:srgbClr val="FF7C80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94" tIns="45493" rIns="90994" bIns="45493">
            <a:spAutoFit/>
          </a:bodyPr>
          <a:lstStyle>
            <a:lvl1pPr defTabSz="1041400" eaLnBrk="0" hangingPunct="0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defTabSz="1041400" eaLnBrk="0" hangingPunct="0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41400" defTabSz="1041400" eaLnBrk="0" hangingPunct="0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3688" defTabSz="1041400" eaLnBrk="0" hangingPunct="0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5975" defTabSz="1041400" eaLnBrk="0" hangingPunct="0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3175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0375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7575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4775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1">
                <a:solidFill>
                  <a:srgbClr val="999999"/>
                </a:solidFill>
                <a:latin typeface="Chevin-Bold" pitchFamily="2" charset="0"/>
                <a:cs typeface="+mn-cs"/>
              </a:rPr>
              <a:t>HIGHLY CONFIDENTIAL</a:t>
            </a:r>
          </a:p>
        </p:txBody>
      </p:sp>
      <p:sp>
        <p:nvSpPr>
          <p:cNvPr id="3" name="MSIPCMContentMarking" descr="{&quot;HashCode&quot;:-685326706,&quot;Placement&quot;:&quot;Footer&quot;,&quot;Top&quot;:519.343,&quot;Left&quot;:0.0,&quot;SlideWidth&quot;:720,&quot;SlideHeight&quot;:540}">
            <a:extLst>
              <a:ext uri="{FF2B5EF4-FFF2-40B4-BE49-F238E27FC236}">
                <a16:creationId xmlns:a16="http://schemas.microsoft.com/office/drawing/2014/main" id="{4506C6BE-A53D-4EC3-B273-E0A934788BA4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275122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transition/>
  <p:hf hdr="0" ftr="0" dt="0"/>
  <p:txStyles>
    <p:titleStyle>
      <a:lvl1pPr algn="l" defTabSz="906463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defTabSz="906463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hevinBold" pitchFamily="2" charset="0"/>
        </a:defRPr>
      </a:lvl2pPr>
      <a:lvl3pPr algn="l" defTabSz="906463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hevinBold" pitchFamily="2" charset="0"/>
        </a:defRPr>
      </a:lvl3pPr>
      <a:lvl4pPr algn="l" defTabSz="906463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hevinBold" pitchFamily="2" charset="0"/>
        </a:defRPr>
      </a:lvl4pPr>
      <a:lvl5pPr algn="l" defTabSz="906463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hevinBold" pitchFamily="2" charset="0"/>
        </a:defRPr>
      </a:lvl5pPr>
      <a:lvl6pPr marL="400327" algn="l" defTabSz="911854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hevinBold" pitchFamily="2" charset="0"/>
        </a:defRPr>
      </a:lvl6pPr>
      <a:lvl7pPr marL="800654" algn="l" defTabSz="911854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hevinBold" pitchFamily="2" charset="0"/>
        </a:defRPr>
      </a:lvl7pPr>
      <a:lvl8pPr marL="1200982" algn="l" defTabSz="911854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hevinBold" pitchFamily="2" charset="0"/>
        </a:defRPr>
      </a:lvl8pPr>
      <a:lvl9pPr marL="1601309" algn="l" defTabSz="911854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hevinBold" pitchFamily="2" charset="0"/>
        </a:defRPr>
      </a:lvl9pPr>
    </p:titleStyle>
    <p:bodyStyle>
      <a:lvl1pPr marL="219075" indent="-219075" algn="l" defTabSz="906463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00025" algn="l" defTabSz="906463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Font typeface="ChevinBold" panose="02000700000000000000" pitchFamily="2" charset="0"/>
        <a:buChar char="‐"/>
        <a:defRPr sz="2200">
          <a:solidFill>
            <a:schemeClr val="tx1"/>
          </a:solidFill>
          <a:latin typeface="+mn-lt"/>
        </a:defRPr>
      </a:lvl2pPr>
      <a:lvl3pPr marL="1077913" indent="-163513" algn="l" defTabSz="906463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Char char="-"/>
        <a:defRPr sz="2000">
          <a:solidFill>
            <a:schemeClr val="tx1"/>
          </a:solidFill>
          <a:latin typeface="+mn-lt"/>
        </a:defRPr>
      </a:lvl3pPr>
      <a:lvl4pPr marL="1417638" indent="-47625" algn="l" defTabSz="906463" rtl="0" eaLnBrk="0" fontAlgn="base" hangingPunct="0">
        <a:spcBef>
          <a:spcPct val="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1766888" algn="l" defTabSz="906463" rtl="0" eaLnBrk="0" fontAlgn="base" hangingPunct="0">
        <a:spcBef>
          <a:spcPct val="0"/>
        </a:spcBef>
        <a:spcAft>
          <a:spcPct val="30000"/>
        </a:spcAft>
        <a:buChar char="»"/>
        <a:defRPr sz="1700">
          <a:solidFill>
            <a:schemeClr val="tx1"/>
          </a:solidFill>
          <a:latin typeface="ChevinExtraBold" pitchFamily="2" charset="0"/>
        </a:defRPr>
      </a:lvl5pPr>
      <a:lvl6pPr marL="2171220" indent="1391" algn="l" defTabSz="911854" rtl="0" fontAlgn="base">
        <a:spcBef>
          <a:spcPct val="0"/>
        </a:spcBef>
        <a:spcAft>
          <a:spcPct val="30000"/>
        </a:spcAft>
        <a:buChar char="»"/>
        <a:defRPr sz="1700">
          <a:solidFill>
            <a:schemeClr val="tx1"/>
          </a:solidFill>
          <a:latin typeface="ChevinExtraBold" pitchFamily="2" charset="0"/>
        </a:defRPr>
      </a:lvl6pPr>
      <a:lvl7pPr marL="2571549" indent="1391" algn="l" defTabSz="911854" rtl="0" fontAlgn="base">
        <a:spcBef>
          <a:spcPct val="0"/>
        </a:spcBef>
        <a:spcAft>
          <a:spcPct val="30000"/>
        </a:spcAft>
        <a:buChar char="»"/>
        <a:defRPr sz="1700">
          <a:solidFill>
            <a:schemeClr val="tx1"/>
          </a:solidFill>
          <a:latin typeface="ChevinExtraBold" pitchFamily="2" charset="0"/>
        </a:defRPr>
      </a:lvl7pPr>
      <a:lvl8pPr marL="2971876" indent="1391" algn="l" defTabSz="911854" rtl="0" fontAlgn="base">
        <a:spcBef>
          <a:spcPct val="0"/>
        </a:spcBef>
        <a:spcAft>
          <a:spcPct val="30000"/>
        </a:spcAft>
        <a:buChar char="»"/>
        <a:defRPr sz="1700">
          <a:solidFill>
            <a:schemeClr val="tx1"/>
          </a:solidFill>
          <a:latin typeface="ChevinExtraBold" pitchFamily="2" charset="0"/>
        </a:defRPr>
      </a:lvl8pPr>
      <a:lvl9pPr marL="3372203" indent="1391" algn="l" defTabSz="911854" rtl="0" fontAlgn="base">
        <a:spcBef>
          <a:spcPct val="0"/>
        </a:spcBef>
        <a:spcAft>
          <a:spcPct val="30000"/>
        </a:spcAft>
        <a:buChar char="»"/>
        <a:defRPr sz="1700">
          <a:solidFill>
            <a:schemeClr val="tx1"/>
          </a:solidFill>
          <a:latin typeface="ChevinExtraBold" pitchFamily="2" charset="0"/>
        </a:defRPr>
      </a:lvl9pPr>
    </p:bodyStyle>
    <p:otherStyle>
      <a:defPPr>
        <a:defRPr lang="en-US"/>
      </a:defPPr>
      <a:lvl1pPr marL="0" algn="l" defTabSz="800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327" algn="l" defTabSz="800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654" algn="l" defTabSz="800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982" algn="l" defTabSz="800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1309" algn="l" defTabSz="800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1635" algn="l" defTabSz="800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1963" algn="l" defTabSz="800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2291" algn="l" defTabSz="800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2618" algn="l" defTabSz="800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764E4F7-9772-4379-A081-F0D665E2E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188913"/>
            <a:ext cx="7631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91" tIns="45490" rIns="90991" bIns="454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3E9B52C-68C0-4186-B1D6-842C0C8FB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2827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91" tIns="45490" rIns="90991" bIns="454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id="{73DFBE24-D90F-40DE-BE32-DD61BFF36ED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11213"/>
            <a:ext cx="9144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83" tIns="40036" rIns="80083" bIns="40036"/>
          <a:lstStyle/>
          <a:p>
            <a:endParaRPr lang="en-GB"/>
          </a:p>
        </p:txBody>
      </p:sp>
      <p:grpSp>
        <p:nvGrpSpPr>
          <p:cNvPr id="6149" name="Group 5">
            <a:extLst>
              <a:ext uri="{FF2B5EF4-FFF2-40B4-BE49-F238E27FC236}">
                <a16:creationId xmlns:a16="http://schemas.microsoft.com/office/drawing/2014/main" id="{9C34CB2E-7E3C-4FDA-BB22-CAEEA323BBF2}"/>
              </a:ext>
            </a:extLst>
          </p:cNvPr>
          <p:cNvGrpSpPr>
            <a:grpSpLocks/>
          </p:cNvGrpSpPr>
          <p:nvPr/>
        </p:nvGrpSpPr>
        <p:grpSpPr bwMode="auto">
          <a:xfrm>
            <a:off x="8027988" y="188913"/>
            <a:ext cx="863600" cy="474662"/>
            <a:chOff x="1891" y="1843"/>
            <a:chExt cx="1828" cy="1148"/>
          </a:xfrm>
        </p:grpSpPr>
        <p:pic>
          <p:nvPicPr>
            <p:cNvPr id="6153" name="Picture 6">
              <a:extLst>
                <a:ext uri="{FF2B5EF4-FFF2-40B4-BE49-F238E27FC236}">
                  <a16:creationId xmlns:a16="http://schemas.microsoft.com/office/drawing/2014/main" id="{9B116357-EDFE-4B9D-B226-3F637D4572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11"/>
            <a:stretch>
              <a:fillRect/>
            </a:stretch>
          </p:blipFill>
          <p:spPr bwMode="gray">
            <a:xfrm>
              <a:off x="1891" y="1843"/>
              <a:ext cx="1828" cy="1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" name="Freeform 7">
              <a:extLst>
                <a:ext uri="{FF2B5EF4-FFF2-40B4-BE49-F238E27FC236}">
                  <a16:creationId xmlns:a16="http://schemas.microsoft.com/office/drawing/2014/main" id="{8D27C426-3BE1-4AAD-9284-F8B526452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2513" y="1904"/>
              <a:ext cx="584" cy="456"/>
            </a:xfrm>
            <a:custGeom>
              <a:avLst/>
              <a:gdLst>
                <a:gd name="T0" fmla="*/ 0 w 584"/>
                <a:gd name="T1" fmla="*/ 15 h 480"/>
                <a:gd name="T2" fmla="*/ 0 w 584"/>
                <a:gd name="T3" fmla="*/ 0 h 480"/>
                <a:gd name="T4" fmla="*/ 584 w 584"/>
                <a:gd name="T5" fmla="*/ 0 h 480"/>
                <a:gd name="T6" fmla="*/ 584 w 584"/>
                <a:gd name="T7" fmla="*/ 15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4" h="480">
                  <a:moveTo>
                    <a:pt x="0" y="480"/>
                  </a:moveTo>
                  <a:lnTo>
                    <a:pt x="0" y="0"/>
                  </a:lnTo>
                  <a:lnTo>
                    <a:pt x="584" y="0"/>
                  </a:lnTo>
                  <a:lnTo>
                    <a:pt x="584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Freeform 8">
              <a:extLst>
                <a:ext uri="{FF2B5EF4-FFF2-40B4-BE49-F238E27FC236}">
                  <a16:creationId xmlns:a16="http://schemas.microsoft.com/office/drawing/2014/main" id="{7B500270-4135-4064-B4E1-271D5F7E900C}"/>
                </a:ext>
              </a:extLst>
            </p:cNvPr>
            <p:cNvSpPr>
              <a:spLocks/>
            </p:cNvSpPr>
            <p:nvPr/>
          </p:nvSpPr>
          <p:spPr bwMode="gray">
            <a:xfrm flipV="1">
              <a:off x="2513" y="2816"/>
              <a:ext cx="584" cy="144"/>
            </a:xfrm>
            <a:custGeom>
              <a:avLst/>
              <a:gdLst>
                <a:gd name="T0" fmla="*/ 0 w 584"/>
                <a:gd name="T1" fmla="*/ 0 h 480"/>
                <a:gd name="T2" fmla="*/ 0 w 584"/>
                <a:gd name="T3" fmla="*/ 0 h 480"/>
                <a:gd name="T4" fmla="*/ 584 w 584"/>
                <a:gd name="T5" fmla="*/ 0 h 480"/>
                <a:gd name="T6" fmla="*/ 584 w 58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4" h="480">
                  <a:moveTo>
                    <a:pt x="0" y="480"/>
                  </a:moveTo>
                  <a:lnTo>
                    <a:pt x="0" y="0"/>
                  </a:lnTo>
                  <a:lnTo>
                    <a:pt x="584" y="0"/>
                  </a:lnTo>
                  <a:lnTo>
                    <a:pt x="584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898569" name="pg num">
            <a:extLst>
              <a:ext uri="{FF2B5EF4-FFF2-40B4-BE49-F238E27FC236}">
                <a16:creationId xmlns:a16="http://schemas.microsoft.com/office/drawing/2014/main" id="{3BAF7FEA-91B7-4BC9-A69F-9845E58F47AF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13"/>
            </p:custDataLst>
          </p:nvPr>
        </p:nvSpPr>
        <p:spPr bwMode="auto">
          <a:xfrm>
            <a:off x="6926263" y="6494463"/>
            <a:ext cx="18859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858838" eaLnBrk="0" hangingPunct="0">
              <a:defRPr sz="700">
                <a:solidFill>
                  <a:srgbClr val="000000"/>
                </a:solidFill>
                <a:latin typeface="Chevin-Bold" pitchFamily="2" charset="0"/>
              </a:defRPr>
            </a:lvl1pPr>
          </a:lstStyle>
          <a:p>
            <a:fld id="{8C4694A7-78FE-4692-B986-971FD5EFCD5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898570" name="Rectangle 10">
            <a:extLst>
              <a:ext uri="{FF2B5EF4-FFF2-40B4-BE49-F238E27FC236}">
                <a16:creationId xmlns:a16="http://schemas.microsoft.com/office/drawing/2014/main" id="{1D402606-B28D-4F92-8537-13BA18091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0"/>
            <a:ext cx="85359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1" tIns="45490" rIns="90991" bIns="45490" anchor="ctr"/>
          <a:lstStyle>
            <a:lvl1pPr defTabSz="1041400">
              <a:spcAft>
                <a:spcPct val="0"/>
              </a:spcAft>
              <a:defRPr sz="2700">
                <a:solidFill>
                  <a:schemeClr val="tx2"/>
                </a:solidFill>
                <a:latin typeface="ChevinBold" pitchFamily="2" charset="0"/>
              </a:defRPr>
            </a:lvl1pPr>
            <a:lvl2pPr defTabSz="1041400">
              <a:spcAft>
                <a:spcPct val="0"/>
              </a:spcAft>
              <a:defRPr sz="2700">
                <a:solidFill>
                  <a:schemeClr val="tx2"/>
                </a:solidFill>
                <a:latin typeface="ChevinBold" pitchFamily="2" charset="0"/>
              </a:defRPr>
            </a:lvl2pPr>
            <a:lvl3pPr defTabSz="1041400">
              <a:spcAft>
                <a:spcPct val="0"/>
              </a:spcAft>
              <a:defRPr sz="2700">
                <a:solidFill>
                  <a:schemeClr val="tx2"/>
                </a:solidFill>
                <a:latin typeface="ChevinBold" pitchFamily="2" charset="0"/>
              </a:defRPr>
            </a:lvl3pPr>
            <a:lvl4pPr defTabSz="1041400">
              <a:spcAft>
                <a:spcPct val="0"/>
              </a:spcAft>
              <a:defRPr sz="2700">
                <a:solidFill>
                  <a:schemeClr val="tx2"/>
                </a:solidFill>
                <a:latin typeface="ChevinBold" pitchFamily="2" charset="0"/>
              </a:defRPr>
            </a:lvl4pPr>
            <a:lvl5pPr defTabSz="1041400">
              <a:spcAft>
                <a:spcPct val="0"/>
              </a:spcAft>
              <a:defRPr sz="2700">
                <a:solidFill>
                  <a:schemeClr val="tx2"/>
                </a:solidFill>
                <a:latin typeface="ChevinBold" pitchFamily="2" charset="0"/>
              </a:defRPr>
            </a:lvl5pPr>
            <a:lvl6pPr marL="457200" defTabSz="10414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latin typeface="ChevinBold" pitchFamily="2" charset="0"/>
              </a:defRPr>
            </a:lvl6pPr>
            <a:lvl7pPr marL="914400" defTabSz="10414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latin typeface="ChevinBold" pitchFamily="2" charset="0"/>
              </a:defRPr>
            </a:lvl7pPr>
            <a:lvl8pPr marL="1371600" defTabSz="10414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latin typeface="ChevinBold" pitchFamily="2" charset="0"/>
              </a:defRPr>
            </a:lvl8pPr>
            <a:lvl9pPr marL="1828800" defTabSz="10414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latin typeface="ChevinBold" pitchFamily="2" charset="0"/>
              </a:defRPr>
            </a:lvl9pPr>
          </a:lstStyle>
          <a:p>
            <a:pPr>
              <a:defRPr/>
            </a:pP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8898571" name="Text Box 11">
            <a:extLst>
              <a:ext uri="{FF2B5EF4-FFF2-40B4-BE49-F238E27FC236}">
                <a16:creationId xmlns:a16="http://schemas.microsoft.com/office/drawing/2014/main" id="{375D86F2-1F83-424A-908D-7ACFAD72F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-42863"/>
            <a:ext cx="1425575" cy="27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4775">
                <a:solidFill>
                  <a:srgbClr val="FF7C80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03" tIns="45497" rIns="91003" bIns="45497">
            <a:spAutoFit/>
          </a:bodyPr>
          <a:lstStyle>
            <a:lvl1pPr defTabSz="1041400" eaLnBrk="0" hangingPunct="0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defTabSz="1041400" eaLnBrk="0" hangingPunct="0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41400" defTabSz="1041400" eaLnBrk="0" hangingPunct="0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3688" defTabSz="1041400" eaLnBrk="0" hangingPunct="0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5975" defTabSz="1041400" eaLnBrk="0" hangingPunct="0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3175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0375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7575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4775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1">
                <a:solidFill>
                  <a:srgbClr val="999999"/>
                </a:solidFill>
                <a:latin typeface="Chevin-Bold" pitchFamily="2" charset="0"/>
              </a:rPr>
              <a:t>HIGHLY CONFIDENTIAL</a:t>
            </a:r>
          </a:p>
        </p:txBody>
      </p:sp>
      <p:sp>
        <p:nvSpPr>
          <p:cNvPr id="3" name="MSIPCMContentMarking" descr="{&quot;HashCode&quot;:-685326706,&quot;Placement&quot;:&quot;Footer&quot;,&quot;Top&quot;:519.343,&quot;Left&quot;:0.0,&quot;SlideWidth&quot;:720,&quot;SlideHeight&quot;:540}">
            <a:extLst>
              <a:ext uri="{FF2B5EF4-FFF2-40B4-BE49-F238E27FC236}">
                <a16:creationId xmlns:a16="http://schemas.microsoft.com/office/drawing/2014/main" id="{BD013A0B-E571-4069-B072-91C5CF00A580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7531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ransition/>
  <p:hf hdr="0" ftr="0" dt="0"/>
  <p:txStyles>
    <p:titleStyle>
      <a:lvl1pPr algn="l" defTabSz="90805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defTabSz="90805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hevinBold" pitchFamily="2" charset="0"/>
        </a:defRPr>
      </a:lvl2pPr>
      <a:lvl3pPr algn="l" defTabSz="90805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hevinBold" pitchFamily="2" charset="0"/>
        </a:defRPr>
      </a:lvl3pPr>
      <a:lvl4pPr algn="l" defTabSz="90805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hevinBold" pitchFamily="2" charset="0"/>
        </a:defRPr>
      </a:lvl4pPr>
      <a:lvl5pPr algn="l" defTabSz="90805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hevinBold" pitchFamily="2" charset="0"/>
        </a:defRPr>
      </a:lvl5pPr>
      <a:lvl6pPr marL="400366" algn="l" defTabSz="911943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hevinBold" pitchFamily="2" charset="0"/>
        </a:defRPr>
      </a:lvl6pPr>
      <a:lvl7pPr marL="800732" algn="l" defTabSz="911943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hevinBold" pitchFamily="2" charset="0"/>
        </a:defRPr>
      </a:lvl7pPr>
      <a:lvl8pPr marL="1201099" algn="l" defTabSz="911943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hevinBold" pitchFamily="2" charset="0"/>
        </a:defRPr>
      </a:lvl8pPr>
      <a:lvl9pPr marL="1601464" algn="l" defTabSz="911943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hevinBold" pitchFamily="2" charset="0"/>
        </a:defRPr>
      </a:lvl9pPr>
    </p:titleStyle>
    <p:bodyStyle>
      <a:lvl1pPr marL="220663" indent="-220663" algn="l" defTabSz="908050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01613" algn="l" defTabSz="908050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Font typeface="ChevinBold" panose="02000700000000000000" pitchFamily="2" charset="0"/>
        <a:buChar char="‐"/>
        <a:defRPr sz="2200">
          <a:solidFill>
            <a:schemeClr val="tx1"/>
          </a:solidFill>
          <a:latin typeface="+mn-lt"/>
        </a:defRPr>
      </a:lvl2pPr>
      <a:lvl3pPr marL="1079500" indent="-165100" algn="l" defTabSz="908050" rtl="0" eaLnBrk="0" fontAlgn="base" hangingPunct="0">
        <a:spcBef>
          <a:spcPct val="0"/>
        </a:spcBef>
        <a:spcAft>
          <a:spcPct val="30000"/>
        </a:spcAft>
        <a:buClr>
          <a:schemeClr val="tx2"/>
        </a:buClr>
        <a:buChar char="-"/>
        <a:defRPr sz="2000">
          <a:solidFill>
            <a:schemeClr val="tx1"/>
          </a:solidFill>
          <a:latin typeface="+mn-lt"/>
        </a:defRPr>
      </a:lvl3pPr>
      <a:lvl4pPr marL="1419225" indent="-49213" algn="l" defTabSz="908050" rtl="0" eaLnBrk="0" fontAlgn="base" hangingPunct="0">
        <a:spcBef>
          <a:spcPct val="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1768475" algn="l" defTabSz="908050" rtl="0" eaLnBrk="0" fontAlgn="base" hangingPunct="0">
        <a:spcBef>
          <a:spcPct val="0"/>
        </a:spcBef>
        <a:spcAft>
          <a:spcPct val="30000"/>
        </a:spcAft>
        <a:buChar char="»"/>
        <a:defRPr sz="1700">
          <a:solidFill>
            <a:schemeClr val="tx1"/>
          </a:solidFill>
          <a:latin typeface="ChevinExtraBold" pitchFamily="2" charset="0"/>
        </a:defRPr>
      </a:lvl5pPr>
      <a:lvl6pPr marL="2171431" indent="1391" algn="l" defTabSz="911943" rtl="0" fontAlgn="base">
        <a:spcBef>
          <a:spcPct val="0"/>
        </a:spcBef>
        <a:spcAft>
          <a:spcPct val="30000"/>
        </a:spcAft>
        <a:buChar char="»"/>
        <a:defRPr sz="1700">
          <a:solidFill>
            <a:schemeClr val="tx1"/>
          </a:solidFill>
          <a:latin typeface="ChevinExtraBold" pitchFamily="2" charset="0"/>
        </a:defRPr>
      </a:lvl6pPr>
      <a:lvl7pPr marL="2571799" indent="1391" algn="l" defTabSz="911943" rtl="0" fontAlgn="base">
        <a:spcBef>
          <a:spcPct val="0"/>
        </a:spcBef>
        <a:spcAft>
          <a:spcPct val="30000"/>
        </a:spcAft>
        <a:buChar char="»"/>
        <a:defRPr sz="1700">
          <a:solidFill>
            <a:schemeClr val="tx1"/>
          </a:solidFill>
          <a:latin typeface="ChevinExtraBold" pitchFamily="2" charset="0"/>
        </a:defRPr>
      </a:lvl7pPr>
      <a:lvl8pPr marL="2972165" indent="1391" algn="l" defTabSz="911943" rtl="0" fontAlgn="base">
        <a:spcBef>
          <a:spcPct val="0"/>
        </a:spcBef>
        <a:spcAft>
          <a:spcPct val="30000"/>
        </a:spcAft>
        <a:buChar char="»"/>
        <a:defRPr sz="1700">
          <a:solidFill>
            <a:schemeClr val="tx1"/>
          </a:solidFill>
          <a:latin typeface="ChevinExtraBold" pitchFamily="2" charset="0"/>
        </a:defRPr>
      </a:lvl8pPr>
      <a:lvl9pPr marL="3372532" indent="1391" algn="l" defTabSz="911943" rtl="0" fontAlgn="base">
        <a:spcBef>
          <a:spcPct val="0"/>
        </a:spcBef>
        <a:spcAft>
          <a:spcPct val="30000"/>
        </a:spcAft>
        <a:buChar char="»"/>
        <a:defRPr sz="1700">
          <a:solidFill>
            <a:schemeClr val="tx1"/>
          </a:solidFill>
          <a:latin typeface="ChevinExtraBold" pitchFamily="2" charset="0"/>
        </a:defRPr>
      </a:lvl9pPr>
    </p:bodyStyle>
    <p:otherStyle>
      <a:defPPr>
        <a:defRPr lang="en-US"/>
      </a:defPPr>
      <a:lvl1pPr marL="0" algn="l" defTabSz="8007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366" algn="l" defTabSz="8007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732" algn="l" defTabSz="8007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099" algn="l" defTabSz="8007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1464" algn="l" defTabSz="8007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1830" algn="l" defTabSz="8007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2197" algn="l" defTabSz="8007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2564" algn="l" defTabSz="8007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2930" algn="l" defTabSz="8007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75"/>
          <p:cNvSpPr txBox="1">
            <a:spLocks/>
          </p:cNvSpPr>
          <p:nvPr userDrawn="1"/>
        </p:nvSpPr>
        <p:spPr>
          <a:xfrm>
            <a:off x="457200" y="6035675"/>
            <a:ext cx="2206625" cy="3079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cs typeface="Arial" charset="0"/>
              </a:rPr>
              <a:t>Parcels Transformation Programme </a:t>
            </a:r>
            <a:r>
              <a:rPr lang="en-GB" sz="1000" b="1">
                <a:solidFill>
                  <a:srgbClr val="C7C2BA"/>
                </a:solidFill>
                <a:cs typeface="Arial" charset="0"/>
              </a:rPr>
              <a:t>Confidential - Internal use only</a:t>
            </a:r>
            <a:endParaRPr lang="en-GB" sz="1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112713"/>
            <a:ext cx="84677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9725" y="1379538"/>
            <a:ext cx="84677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38" y="62484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Page ‹#› of 31</a:t>
            </a:r>
          </a:p>
        </p:txBody>
      </p:sp>
      <p:sp>
        <p:nvSpPr>
          <p:cNvPr id="3" name="MSIPCMContentMarking" descr="{&quot;HashCode&quot;:-685326706,&quot;Placement&quot;:&quot;Footer&quot;,&quot;Top&quot;:519.343,&quot;Left&quot;:0.0,&quot;SlideWidth&quot;:720,&quot;SlideHeight&quot;:540}">
            <a:extLst>
              <a:ext uri="{FF2B5EF4-FFF2-40B4-BE49-F238E27FC236}">
                <a16:creationId xmlns:a16="http://schemas.microsoft.com/office/drawing/2014/main" id="{69E6131C-E1D1-428D-8DC1-664115B4958A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72721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  <p:sldLayoutId id="2147484313" r:id="rId12"/>
    <p:sldLayoutId id="2147484314" r:id="rId13"/>
    <p:sldLayoutId id="2147484315" r:id="rId14"/>
  </p:sldLayoutIdLst>
  <p:transition advClick="0" advTm="1000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Arial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75"/>
          <p:cNvSpPr txBox="1">
            <a:spLocks/>
          </p:cNvSpPr>
          <p:nvPr userDrawn="1"/>
        </p:nvSpPr>
        <p:spPr>
          <a:xfrm>
            <a:off x="457200" y="6035675"/>
            <a:ext cx="2206625" cy="3079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cs typeface="Arial" charset="0"/>
              </a:rPr>
              <a:t>Parcels Transformation Programme </a:t>
            </a:r>
            <a:r>
              <a:rPr lang="en-GB" sz="1000" b="1">
                <a:solidFill>
                  <a:srgbClr val="C7C2BA"/>
                </a:solidFill>
                <a:cs typeface="Arial" charset="0"/>
              </a:rPr>
              <a:t>Confidential - Internal use only</a:t>
            </a:r>
            <a:endParaRPr lang="en-GB" sz="1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112713"/>
            <a:ext cx="84677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9725" y="1379538"/>
            <a:ext cx="84677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38" y="62484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Page ‹#› of 31</a:t>
            </a:r>
          </a:p>
        </p:txBody>
      </p:sp>
      <p:sp>
        <p:nvSpPr>
          <p:cNvPr id="3" name="MSIPCMContentMarking" descr="{&quot;HashCode&quot;:-685326706,&quot;Placement&quot;:&quot;Footer&quot;,&quot;Top&quot;:519.343,&quot;Left&quot;:0.0,&quot;SlideWidth&quot;:720,&quot;SlideHeight&quot;:540}">
            <a:extLst>
              <a:ext uri="{FF2B5EF4-FFF2-40B4-BE49-F238E27FC236}">
                <a16:creationId xmlns:a16="http://schemas.microsoft.com/office/drawing/2014/main" id="{1F7DF853-F524-4EE9-A90C-FE6CEA5A4DE6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41476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  <p:sldLayoutId id="2147484329" r:id="rId12"/>
    <p:sldLayoutId id="2147484330" r:id="rId13"/>
    <p:sldLayoutId id="2147484331" r:id="rId14"/>
  </p:sldLayoutIdLst>
  <p:transition advClick="0" advTm="1000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Arial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4043832-1FF3-4703-8279-38800F6F4C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39725" y="112713"/>
            <a:ext cx="84677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2BC6EFB-FF1B-4306-9B2B-6247DE0EC7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39725" y="1379538"/>
            <a:ext cx="84677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TextBox 1">
            <a:extLst>
              <a:ext uri="{FF2B5EF4-FFF2-40B4-BE49-F238E27FC236}">
                <a16:creationId xmlns:a16="http://schemas.microsoft.com/office/drawing/2014/main" id="{FC46B457-5A43-4CC0-8C84-CADF011E7D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88113"/>
            <a:ext cx="9144000" cy="3698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396000">
            <a:spAutoFit/>
          </a:bodyPr>
          <a:lstStyle>
            <a:lvl1pPr>
              <a:defRPr sz="900">
                <a:solidFill>
                  <a:schemeClr val="tx1"/>
                </a:solidFill>
                <a:latin typeface="ChevinLight" panose="02000300000000000000" pitchFamily="2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ChevinLight" panose="02000300000000000000" pitchFamily="2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ChevinLight" panose="02000300000000000000" pitchFamily="2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ChevinLight" panose="02000300000000000000" pitchFamily="2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ChevinLight" panose="02000300000000000000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hevinLight" panose="02000300000000000000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hevinLight" panose="02000300000000000000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hevinLight" panose="02000300000000000000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hevinLight" panose="02000300000000000000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en-US" sz="1800">
                <a:solidFill>
                  <a:schemeClr val="bg1"/>
                </a:solidFill>
                <a:latin typeface="ChevinBold" panose="02000700000000000000" pitchFamily="2" charset="0"/>
              </a:rPr>
              <a:t>    Royal Mail Group   </a:t>
            </a:r>
          </a:p>
        </p:txBody>
      </p:sp>
      <p:sp>
        <p:nvSpPr>
          <p:cNvPr id="3" name="MSIPCMContentMarking" descr="{&quot;HashCode&quot;:-685326706,&quot;Placement&quot;:&quot;Footer&quot;,&quot;Top&quot;:519.343,&quot;Left&quot;:0.0,&quot;SlideWidth&quot;:720,&quot;SlideHeight&quot;:540}">
            <a:extLst>
              <a:ext uri="{FF2B5EF4-FFF2-40B4-BE49-F238E27FC236}">
                <a16:creationId xmlns:a16="http://schemas.microsoft.com/office/drawing/2014/main" id="{5A65A256-888F-47FF-9DAA-E8827AD1649A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169276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9" r:id="rId1"/>
  </p:sldLayoutIdLst>
  <p:transition advClick="0" advTm="1000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B49BB54-CC7E-4E47-9D28-49C2CE916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115888"/>
            <a:ext cx="85344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EEDE51-B36B-4161-8FC2-CF042AE40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298575"/>
            <a:ext cx="85344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1028" name="Picture 4" descr="RM1">
            <a:extLst>
              <a:ext uri="{FF2B5EF4-FFF2-40B4-BE49-F238E27FC236}">
                <a16:creationId xmlns:a16="http://schemas.microsoft.com/office/drawing/2014/main" id="{34931403-B82B-46A3-8C6E-753BBB2ACD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3" y="188913"/>
            <a:ext cx="6492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>
            <a:extLst>
              <a:ext uri="{FF2B5EF4-FFF2-40B4-BE49-F238E27FC236}">
                <a16:creationId xmlns:a16="http://schemas.microsoft.com/office/drawing/2014/main" id="{3D334F9F-1812-4A0B-B3BD-F03E96369B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61772" y="6468269"/>
            <a:ext cx="40125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buSzPct val="70000"/>
            </a:pPr>
            <a:fld id="{D1E5E919-35AF-49D7-9D5B-FB55473968F3}" type="slidenum">
              <a:rPr lang="en-GB" altLang="en-US" sz="800">
                <a:latin typeface="Arial Narrow" panose="020B0606020202030204" pitchFamily="34" charset="0"/>
              </a:rPr>
              <a:pPr eaLnBrk="1" hangingPunct="1">
                <a:spcBef>
                  <a:spcPct val="50000"/>
                </a:spcBef>
                <a:spcAft>
                  <a:spcPct val="20000"/>
                </a:spcAft>
                <a:buClr>
                  <a:schemeClr val="tx2"/>
                </a:buClr>
                <a:buSzPct val="70000"/>
              </a:pPr>
              <a:t>‹#›</a:t>
            </a:fld>
            <a:endParaRPr lang="en-GB" altLang="en-US" sz="800">
              <a:latin typeface="Arial Narrow" panose="020B0606020202030204" pitchFamily="34" charset="0"/>
            </a:endParaRPr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85D6D24D-DFDE-41AB-BFFC-9228341964C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17513" y="620688"/>
            <a:ext cx="7478712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340ED415-3584-4BE3-92A1-2F64E7DEF1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17513" y="6456363"/>
            <a:ext cx="8545512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MSIPCMContentMarking" descr="{&quot;HashCode&quot;:-685326706,&quot;Placement&quot;:&quot;Footer&quot;,&quot;Top&quot;:519.343,&quot;Left&quot;:0.0,&quot;SlideWidth&quot;:720,&quot;SlideHeight&quot;:540}">
            <a:extLst>
              <a:ext uri="{FF2B5EF4-FFF2-40B4-BE49-F238E27FC236}">
                <a16:creationId xmlns:a16="http://schemas.microsoft.com/office/drawing/2014/main" id="{B5488025-42BE-4D85-84B8-CA23493A7430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279578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  <p:sldLayoutId id="2147484406" r:id="rId12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hevin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hevin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hevin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hevin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hevin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hevin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hevin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hevinLight" pitchFamily="34" charset="0"/>
        </a:defRPr>
      </a:lvl9pPr>
    </p:titleStyle>
    <p:bodyStyle>
      <a:lvl1pPr marL="169863" indent="-169863" algn="l" rtl="0" eaLnBrk="0" fontAlgn="base" hangingPunct="0">
        <a:spcBef>
          <a:spcPct val="30000"/>
        </a:spcBef>
        <a:spcAft>
          <a:spcPct val="20000"/>
        </a:spcAft>
        <a:buClr>
          <a:schemeClr val="tx2"/>
        </a:buClr>
        <a:buSzPct val="70000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49250" indent="-177800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85000"/>
        <a:buFont typeface="Wingdings" panose="05000000000000000000" pitchFamily="2" charset="2"/>
        <a:buChar char="q"/>
        <a:defRPr sz="1400">
          <a:solidFill>
            <a:schemeClr val="tx1"/>
          </a:solidFill>
          <a:latin typeface="+mn-lt"/>
        </a:defRPr>
      </a:lvl2pPr>
      <a:lvl3pPr marL="519113" indent="-168275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85000"/>
        <a:buChar char="•"/>
        <a:defRPr sz="1200">
          <a:solidFill>
            <a:schemeClr val="tx1"/>
          </a:solidFill>
          <a:latin typeface="+mn-lt"/>
        </a:defRPr>
      </a:lvl3pPr>
      <a:lvl4pPr marL="687388" indent="-166688" algn="l" rtl="0" eaLnBrk="0" fontAlgn="base" hangingPunct="0">
        <a:spcBef>
          <a:spcPct val="30000"/>
        </a:spcBef>
        <a:spcAft>
          <a:spcPct val="20000"/>
        </a:spcAft>
        <a:buSzPct val="85000"/>
        <a:buChar char="–"/>
        <a:defRPr sz="1200">
          <a:solidFill>
            <a:schemeClr val="tx1"/>
          </a:solidFill>
          <a:latin typeface="+mn-lt"/>
        </a:defRPr>
      </a:lvl4pPr>
      <a:lvl5pPr marL="847725" indent="-158750" algn="l" rtl="0" eaLnBrk="0" fontAlgn="base" hangingPunct="0">
        <a:spcBef>
          <a:spcPct val="30000"/>
        </a:spcBef>
        <a:spcAft>
          <a:spcPct val="20000"/>
        </a:spcAft>
        <a:buSzPct val="85000"/>
        <a:buChar char="•"/>
        <a:defRPr sz="1000">
          <a:solidFill>
            <a:schemeClr val="tx1"/>
          </a:solidFill>
          <a:latin typeface="+mn-lt"/>
        </a:defRPr>
      </a:lvl5pPr>
      <a:lvl6pPr marL="1304925" indent="-158750" algn="l" rtl="0" fontAlgn="base">
        <a:spcBef>
          <a:spcPct val="30000"/>
        </a:spcBef>
        <a:spcAft>
          <a:spcPct val="20000"/>
        </a:spcAft>
        <a:buSzPct val="85000"/>
        <a:buChar char="•"/>
        <a:defRPr sz="1000">
          <a:solidFill>
            <a:schemeClr val="tx1"/>
          </a:solidFill>
          <a:latin typeface="+mn-lt"/>
        </a:defRPr>
      </a:lvl6pPr>
      <a:lvl7pPr marL="1762125" indent="-158750" algn="l" rtl="0" fontAlgn="base">
        <a:spcBef>
          <a:spcPct val="30000"/>
        </a:spcBef>
        <a:spcAft>
          <a:spcPct val="20000"/>
        </a:spcAft>
        <a:buSzPct val="85000"/>
        <a:buChar char="•"/>
        <a:defRPr sz="1000">
          <a:solidFill>
            <a:schemeClr val="tx1"/>
          </a:solidFill>
          <a:latin typeface="+mn-lt"/>
        </a:defRPr>
      </a:lvl7pPr>
      <a:lvl8pPr marL="2219325" indent="-158750" algn="l" rtl="0" fontAlgn="base">
        <a:spcBef>
          <a:spcPct val="30000"/>
        </a:spcBef>
        <a:spcAft>
          <a:spcPct val="20000"/>
        </a:spcAft>
        <a:buSzPct val="85000"/>
        <a:buChar char="•"/>
        <a:defRPr sz="1000">
          <a:solidFill>
            <a:schemeClr val="tx1"/>
          </a:solidFill>
          <a:latin typeface="+mn-lt"/>
        </a:defRPr>
      </a:lvl8pPr>
      <a:lvl9pPr marL="2676525" indent="-158750" algn="l" rtl="0" fontAlgn="base">
        <a:spcBef>
          <a:spcPct val="30000"/>
        </a:spcBef>
        <a:spcAft>
          <a:spcPct val="20000"/>
        </a:spcAft>
        <a:buSzPct val="85000"/>
        <a:buChar char="•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75"/>
          <p:cNvSpPr txBox="1">
            <a:spLocks/>
          </p:cNvSpPr>
          <p:nvPr userDrawn="1"/>
        </p:nvSpPr>
        <p:spPr>
          <a:xfrm>
            <a:off x="457200" y="6035675"/>
            <a:ext cx="2206625" cy="3079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cs typeface="Arial" charset="0"/>
              </a:rPr>
              <a:t>Parcels Transformation Programme </a:t>
            </a:r>
            <a:r>
              <a:rPr lang="en-GB" sz="1000" b="1">
                <a:solidFill>
                  <a:srgbClr val="C7C2BA"/>
                </a:solidFill>
                <a:cs typeface="Arial" charset="0"/>
              </a:rPr>
              <a:t>Confidential - Internal use only</a:t>
            </a:r>
            <a:endParaRPr lang="en-GB" sz="1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112713"/>
            <a:ext cx="84677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9725" y="1379538"/>
            <a:ext cx="84677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38" y="62484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Page ‹#› of 31</a:t>
            </a:r>
          </a:p>
        </p:txBody>
      </p:sp>
      <p:sp>
        <p:nvSpPr>
          <p:cNvPr id="3" name="MSIPCMContentMarking" descr="{&quot;HashCode&quot;:-685326706,&quot;Placement&quot;:&quot;Footer&quot;,&quot;Top&quot;:519.343,&quot;Left&quot;:0.0,&quot;SlideWidth&quot;:720,&quot;SlideHeight&quot;:540}">
            <a:extLst>
              <a:ext uri="{FF2B5EF4-FFF2-40B4-BE49-F238E27FC236}">
                <a16:creationId xmlns:a16="http://schemas.microsoft.com/office/drawing/2014/main" id="{93C19CF1-7F38-4C05-8A60-FDC8961BC0A7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273770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  <p:sldLayoutId id="2147484596" r:id="rId12"/>
    <p:sldLayoutId id="2147484597" r:id="rId13"/>
    <p:sldLayoutId id="2147484598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Arial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7514" y="280108"/>
            <a:ext cx="8307387" cy="9886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14" y="1441587"/>
            <a:ext cx="8269287" cy="4260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9673" y="6439375"/>
            <a:ext cx="5195561" cy="2258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7514" y="6439375"/>
            <a:ext cx="935335" cy="2410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3272440-79A3-4D87-B99E-C0041409FD03}" type="slidenum">
              <a:rPr lang="en-GB" smtClean="0"/>
              <a:t>‹#›</a:t>
            </a:fld>
            <a:endParaRPr lang="en-GB"/>
          </a:p>
        </p:txBody>
      </p:sp>
      <p:grpSp>
        <p:nvGrpSpPr>
          <p:cNvPr id="59" name="Group 58"/>
          <p:cNvGrpSpPr/>
          <p:nvPr/>
        </p:nvGrpSpPr>
        <p:grpSpPr>
          <a:xfrm>
            <a:off x="7593268" y="5963654"/>
            <a:ext cx="1155038" cy="793086"/>
            <a:chOff x="7593267" y="5963654"/>
            <a:chExt cx="1155038" cy="793086"/>
          </a:xfrm>
        </p:grpSpPr>
        <p:pic>
          <p:nvPicPr>
            <p:cNvPr id="25" name="Picture 12" descr="1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593267" y="5963654"/>
              <a:ext cx="1155038" cy="793086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  <p:pic>
          <p:nvPicPr>
            <p:cNvPr id="27" name="Picture 26" descr="rm_e_col_p white bg.tif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 bwMode="hidden">
            <a:xfrm>
              <a:off x="7595043" y="5976407"/>
              <a:ext cx="1146787" cy="774905"/>
            </a:xfrm>
            <a:prstGeom prst="rect">
              <a:avLst/>
            </a:prstGeom>
          </p:spPr>
        </p:pic>
      </p:grpSp>
      <p:sp>
        <p:nvSpPr>
          <p:cNvPr id="4" name="MSIPCMContentMarking" descr="{&quot;HashCode&quot;:-685326706,&quot;Placement&quot;:&quot;Footer&quot;,&quot;Top&quot;:519.343,&quot;Left&quot;:0.0,&quot;SlideWidth&quot;:720,&quot;SlideHeight&quot;:540}">
            <a:extLst>
              <a:ext uri="{FF2B5EF4-FFF2-40B4-BE49-F238E27FC236}">
                <a16:creationId xmlns:a16="http://schemas.microsoft.com/office/drawing/2014/main" id="{F1E6C641-C990-41C4-9C66-BCD7F935F5A5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11874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8" r:id="rId1"/>
    <p:sldLayoutId id="2147484679" r:id="rId2"/>
    <p:sldLayoutId id="2147484680" r:id="rId3"/>
    <p:sldLayoutId id="2147484681" r:id="rId4"/>
    <p:sldLayoutId id="2147484682" r:id="rId5"/>
    <p:sldLayoutId id="2147484683" r:id="rId6"/>
    <p:sldLayoutId id="2147484684" r:id="rId7"/>
    <p:sldLayoutId id="2147484685" r:id="rId8"/>
    <p:sldLayoutId id="214748468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277813" indent="-277813" algn="l" defTabSz="91440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47675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996950" indent="-18573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35890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+mn-cs"/>
        </a:defRPr>
      </a:lvl4pPr>
      <a:lvl5pPr marL="1725613" indent="-1857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A0F6-5D6C-5135-3514-CB40DDFA9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Mail Centre Large Parcel Conveyors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363FE-52E9-16A8-68C3-3763A30B96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 LPC +9</a:t>
            </a:r>
          </a:p>
        </p:txBody>
      </p:sp>
    </p:spTree>
    <p:extLst>
      <p:ext uri="{BB962C8B-B14F-4D97-AF65-F5344CB8AC3E}">
        <p14:creationId xmlns:p14="http://schemas.microsoft.com/office/powerpoint/2010/main" val="44707807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318C8-DF51-1A89-5220-9AA0CAF2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06F5D-AE1A-961A-4FF1-14738BAD1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Bristol – divert to SWDC with staff if deployment date before Xmas if after no diversions required.</a:t>
            </a:r>
          </a:p>
          <a:p>
            <a:endParaRPr lang="en-GB" dirty="0"/>
          </a:p>
          <a:p>
            <a:r>
              <a:rPr lang="en-GB" dirty="0"/>
              <a:t>Medway – divert to Jubilee &amp;/or Gatwick if not completed by the beginning of Nov 24. </a:t>
            </a:r>
          </a:p>
          <a:p>
            <a:endParaRPr lang="en-GB" dirty="0"/>
          </a:p>
          <a:p>
            <a:r>
              <a:rPr lang="en-GB" dirty="0"/>
              <a:t>All other plants okay – no diversions required.</a:t>
            </a:r>
          </a:p>
        </p:txBody>
      </p:sp>
    </p:spTree>
    <p:extLst>
      <p:ext uri="{BB962C8B-B14F-4D97-AF65-F5344CB8AC3E}">
        <p14:creationId xmlns:p14="http://schemas.microsoft.com/office/powerpoint/2010/main" val="258461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FE89-F0DB-CA2A-9068-C2BE51D91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 LPC +9 Project Background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99CAA-B60B-5953-BA1F-67B93F5694E1}"/>
              </a:ext>
            </a:extLst>
          </p:cNvPr>
          <p:cNvSpPr txBox="1"/>
          <p:nvPr/>
        </p:nvSpPr>
        <p:spPr>
          <a:xfrm>
            <a:off x="329711" y="845622"/>
            <a:ext cx="8378061" cy="4202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main aim of the project is to deploy LPCs to 9 Mail Centres.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Currently all large parcels at the 9 nominated sites are sorted manually.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conveyor will sort products with barcodes containing addresses to enable auto-diverting (there will be no OCR capability), but the business case assumes HLC (High Level Control) system will be deployed on to each machine (retrospectively).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HLC is being developed in-house with RM Engineering under a separate BC</a:t>
            </a:r>
            <a:endParaRPr lang="en-GB" dirty="0">
              <a:solidFill>
                <a:srgbClr val="00000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These machines will provide a DWS scan for each item and contribute to commercial Revenue Protection (RP) targets.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There are two LPC designs being used that fit directly into the nine MCs with minimal disruption or other equipment moves.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44610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FE89-F0DB-CA2A-9068-C2BE51D91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Machines and Installation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99CAA-B60B-5953-BA1F-67B93F5694E1}"/>
              </a:ext>
            </a:extLst>
          </p:cNvPr>
          <p:cNvSpPr txBox="1"/>
          <p:nvPr/>
        </p:nvSpPr>
        <p:spPr>
          <a:xfrm>
            <a:off x="1111251" y="1726416"/>
            <a:ext cx="6575280" cy="3820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25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Throughput 2,950 </a:t>
            </a:r>
            <a:r>
              <a:rPr lang="en-GB" sz="1425" dirty="0" err="1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iph</a:t>
            </a:r>
            <a:r>
              <a:rPr lang="en-GB" sz="1425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4 sort lanes and an overflow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25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Will handle min 100x100x10 to Max 1000x650x650 and 30kg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25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Two Different shapes of the same system to fit in different spaces/mail flows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25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9 MCs, aim is deliver 6 pre-peak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25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Pre-peak Install-go live Sept-Nov 24. Post Peak Jan-Feb 25.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25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Expected Delivery – go live 4-5 weeks.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GB" sz="1425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Jubilee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GB" sz="1425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Tyneside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GB" sz="1425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Medway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GB" sz="1425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Birmingham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GB" sz="1425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Leeds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GB" sz="1425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Greenford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GB" sz="1425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HCN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GB" sz="1425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Chelmsford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GB" sz="1425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Bristol</a:t>
            </a:r>
          </a:p>
          <a:p>
            <a:endParaRPr lang="en-GB" sz="1425" dirty="0">
              <a:solidFill>
                <a:srgbClr val="000000"/>
              </a:solidFill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25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PHS/PRA/Sick will install (used for MSH). RM engineers will maintain</a:t>
            </a:r>
          </a:p>
        </p:txBody>
      </p:sp>
    </p:spTree>
    <p:extLst>
      <p:ext uri="{BB962C8B-B14F-4D97-AF65-F5344CB8AC3E}">
        <p14:creationId xmlns:p14="http://schemas.microsoft.com/office/powerpoint/2010/main" val="55013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BD55D-4E17-8A3B-8178-7B91CA017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100"/>
            <a:ext cx="9144000" cy="5597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EF1DE2-FE6B-4FEC-1DB5-49B0CBF882DA}"/>
              </a:ext>
            </a:extLst>
          </p:cNvPr>
          <p:cNvSpPr txBox="1"/>
          <p:nvPr/>
        </p:nvSpPr>
        <p:spPr>
          <a:xfrm>
            <a:off x="236306" y="260768"/>
            <a:ext cx="198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Palm Tree design</a:t>
            </a:r>
          </a:p>
        </p:txBody>
      </p:sp>
    </p:spTree>
    <p:extLst>
      <p:ext uri="{BB962C8B-B14F-4D97-AF65-F5344CB8AC3E}">
        <p14:creationId xmlns:p14="http://schemas.microsoft.com/office/powerpoint/2010/main" val="1093957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BE117F-BED2-015C-B076-EF85C01A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4038"/>
            <a:ext cx="9144000" cy="3129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29027A-C1A1-F77A-FE39-FF02DA007BAB}"/>
              </a:ext>
            </a:extLst>
          </p:cNvPr>
          <p:cNvSpPr txBox="1"/>
          <p:nvPr/>
        </p:nvSpPr>
        <p:spPr>
          <a:xfrm>
            <a:off x="585627" y="965771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Sword shape design</a:t>
            </a:r>
          </a:p>
        </p:txBody>
      </p:sp>
    </p:spTree>
    <p:extLst>
      <p:ext uri="{BB962C8B-B14F-4D97-AF65-F5344CB8AC3E}">
        <p14:creationId xmlns:p14="http://schemas.microsoft.com/office/powerpoint/2010/main" val="595779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A226BF0-CDB6-7650-5DC2-0676829AD9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51F3BAF1-6048-3913-8D6E-85424F528D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D9B72-A6D5-8C3E-C423-6F9441668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23825"/>
            <a:ext cx="49530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0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86910E-8A96-0F43-7661-278AF65E4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23825"/>
            <a:ext cx="49530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7A7EA5-0496-4519-B774-9984859BC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27" y="795682"/>
            <a:ext cx="6085512" cy="54240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In-Operation Internal Flows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Arrival York’s to the front Conveyor Induct lane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Empty York’s from Induct to go to sort legs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Any additional empty York’s from York storage area to sort legs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Full York’s of sorted parcels to despatch store adjacent footprint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Large Parcel Conveyor Porters work in LPC footprint only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Separate despatch porters collect full York’s and take to despatch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Inductors &amp; Sorters supported by dedicated LPC porters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/>
              <a:t>Conveyor Process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Planned induct is 2950 parcels per hour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5 way camera, so do not face barcode down on the belt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96 York selections = 4 lanes @ 2x12 selections per side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1-4 inductor's @ 12.3 parcels per minute each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5-10 sort operator’s dependant on traffic and induct operator number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Lane 1 = Rejects operator, employed on lane 2 if no separate reject lane - rejects/ejects placed on York’s, moved to sort lanes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Lanes 2 to 5  = 4-8 sorters to 12/24 York’s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Overflow should be identified and segregated into York’s labelled lane 2 to 5 and moved to equivalent sort lane to scan and sort to correct location – 1 operator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Conveyor sorters finger scans parcels before placing in location (York) as sorted, (same as manual area).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At design capacity 2950 </a:t>
            </a:r>
            <a:r>
              <a:rPr lang="en-US" dirty="0" err="1">
                <a:solidFill>
                  <a:schemeClr val="tx1"/>
                </a:solidFill>
              </a:rPr>
              <a:t>iph</a:t>
            </a:r>
            <a:r>
              <a:rPr lang="en-US" dirty="0">
                <a:solidFill>
                  <a:schemeClr val="tx1"/>
                </a:solidFill>
              </a:rPr>
              <a:t>, 4 full time porters req, 2 each side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At design capacity 2950 </a:t>
            </a:r>
            <a:r>
              <a:rPr lang="en-US" dirty="0" err="1">
                <a:solidFill>
                  <a:schemeClr val="tx1"/>
                </a:solidFill>
              </a:rPr>
              <a:t>iph</a:t>
            </a:r>
            <a:r>
              <a:rPr lang="en-US" dirty="0">
                <a:solidFill>
                  <a:schemeClr val="tx1"/>
                </a:solidFill>
              </a:rPr>
              <a:t> 4 inductors &amp; 10 sort operators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At Max staffing 14 machine staff and 4 porters = 18 in total.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9C7867-157D-4D4C-BC00-D49E41964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34743" y="5704879"/>
            <a:ext cx="1859862" cy="17442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48FF16-43B8-4E23-92A7-B0056A966C85}" type="slidenum">
              <a:rPr lang="en-GB" smtClean="0"/>
              <a:pPr>
                <a:defRPr/>
              </a:pPr>
              <a:t>8</a:t>
            </a:fld>
            <a:endParaRPr lang="en-GB" dirty="0">
              <a:solidFill>
                <a:srgbClr val="000000">
                  <a:tint val="75000"/>
                </a:srgbClr>
              </a:solidFill>
              <a:latin typeface="ChevinBold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24405E-4B4D-4300-9FA5-806221E30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29" y="159658"/>
            <a:ext cx="8740715" cy="427007"/>
          </a:xfrm>
        </p:spPr>
        <p:txBody>
          <a:bodyPr>
            <a:normAutofit/>
          </a:bodyPr>
          <a:lstStyle/>
          <a:p>
            <a:r>
              <a:rPr lang="en-GB" sz="2400" dirty="0"/>
              <a:t>Large Parcel Conveyor – staffing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DDC5A-25D3-4118-903A-EFE70A5E1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58222" y="2066105"/>
            <a:ext cx="4841651" cy="2883230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3458C09-9DF2-4B8C-B73C-C2F42066DC76}"/>
              </a:ext>
            </a:extLst>
          </p:cNvPr>
          <p:cNvSpPr/>
          <p:nvPr/>
        </p:nvSpPr>
        <p:spPr>
          <a:xfrm>
            <a:off x="7654207" y="3208985"/>
            <a:ext cx="356616" cy="2537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4B70DDB-004F-48CA-8DF7-A25BEEB7A9DF}"/>
              </a:ext>
            </a:extLst>
          </p:cNvPr>
          <p:cNvSpPr/>
          <p:nvPr/>
        </p:nvSpPr>
        <p:spPr>
          <a:xfrm>
            <a:off x="8102286" y="3267068"/>
            <a:ext cx="815558" cy="1758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REJECTS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8029F3E-9FF6-4D93-B36D-64B0BB284939}"/>
              </a:ext>
            </a:extLst>
          </p:cNvPr>
          <p:cNvSpPr/>
          <p:nvPr/>
        </p:nvSpPr>
        <p:spPr>
          <a:xfrm>
            <a:off x="7579048" y="983109"/>
            <a:ext cx="815558" cy="1758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overflow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D2CEFC7-80FD-4C61-8C09-5499912992F1}"/>
              </a:ext>
            </a:extLst>
          </p:cNvPr>
          <p:cNvSpPr/>
          <p:nvPr/>
        </p:nvSpPr>
        <p:spPr>
          <a:xfrm>
            <a:off x="7579048" y="4660490"/>
            <a:ext cx="815558" cy="1758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Induct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5602A35-FF56-47BA-BADA-4A603AE093E5}"/>
              </a:ext>
            </a:extLst>
          </p:cNvPr>
          <p:cNvSpPr/>
          <p:nvPr/>
        </p:nvSpPr>
        <p:spPr>
          <a:xfrm>
            <a:off x="6388617" y="4660490"/>
            <a:ext cx="815558" cy="1758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Induct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0D9A1D87-AA79-41E1-9AFD-E04CBB26E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095" y="958867"/>
            <a:ext cx="269771" cy="25605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C6ED5C9-9DBB-47E3-B2FD-9FD8A63BC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732" y="1214921"/>
            <a:ext cx="236231" cy="22422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7D1096A-25E2-48C6-A0A0-13CC722B7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732" y="1658035"/>
            <a:ext cx="269771" cy="25605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B8E7E32-DC89-4C2B-A0B7-484DF45AA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731" y="2058836"/>
            <a:ext cx="269771" cy="25605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F1AA2D37-6EBE-4EA6-94F1-7EB74761F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973" y="2501950"/>
            <a:ext cx="269771" cy="25605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ECF40F26-676E-4663-96F0-621FB3FCC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736" y="1214921"/>
            <a:ext cx="269771" cy="25605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DD041ED-20E5-4649-A978-C5083DEBE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736" y="1690579"/>
            <a:ext cx="269771" cy="25605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36E7451-E1A2-4A4E-B3DB-AF2226302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210" y="2071132"/>
            <a:ext cx="269771" cy="25605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BC0B3EDD-6907-4D6C-9290-6051E3AD1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823" y="2976155"/>
            <a:ext cx="269771" cy="25605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C960403F-DEE3-40E9-B1B3-2A42013BA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210" y="2484039"/>
            <a:ext cx="269771" cy="25605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E556A9C0-8DB5-4DB0-9F66-B7F9CBB41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794" y="4890566"/>
            <a:ext cx="269771" cy="25605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211654A-E813-4B13-BED4-DF68F0AAF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794" y="5200855"/>
            <a:ext cx="269771" cy="25605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B40C9B33-F4EC-4244-ABB1-1918C7503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453" y="4900904"/>
            <a:ext cx="269771" cy="25605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4DE9FA2-E1D2-4F7A-836F-9EE226095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921" y="5251233"/>
            <a:ext cx="269771" cy="256055"/>
          </a:xfrm>
          <a:prstGeom prst="rect">
            <a:avLst/>
          </a:prstGeom>
        </p:spPr>
      </p:pic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965156B0-3437-4CCB-AA67-59D6224509C4}"/>
              </a:ext>
            </a:extLst>
          </p:cNvPr>
          <p:cNvSpPr/>
          <p:nvPr/>
        </p:nvSpPr>
        <p:spPr>
          <a:xfrm>
            <a:off x="6633353" y="2501219"/>
            <a:ext cx="356616" cy="2537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FB79C90B-76CC-4857-AF7F-1668F51CF3AE}"/>
              </a:ext>
            </a:extLst>
          </p:cNvPr>
          <p:cNvSpPr/>
          <p:nvPr/>
        </p:nvSpPr>
        <p:spPr>
          <a:xfrm>
            <a:off x="6633353" y="1678855"/>
            <a:ext cx="356616" cy="2537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140AB5D5-32FB-4CC0-ACDB-7CA490D6B103}"/>
              </a:ext>
            </a:extLst>
          </p:cNvPr>
          <p:cNvSpPr/>
          <p:nvPr/>
        </p:nvSpPr>
        <p:spPr>
          <a:xfrm>
            <a:off x="7818312" y="1668977"/>
            <a:ext cx="356616" cy="2537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F82B41DD-B886-4686-8A90-BC0D9A155408}"/>
              </a:ext>
            </a:extLst>
          </p:cNvPr>
          <p:cNvSpPr/>
          <p:nvPr/>
        </p:nvSpPr>
        <p:spPr>
          <a:xfrm>
            <a:off x="7832515" y="2515341"/>
            <a:ext cx="356616" cy="253746"/>
          </a:xfrm>
          <a:prstGeom prst="roundRect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8556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94416-B360-CB6B-1AEC-FA8FE83A2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4" y="280108"/>
            <a:ext cx="8307387" cy="603470"/>
          </a:xfrm>
        </p:spPr>
        <p:txBody>
          <a:bodyPr/>
          <a:lstStyle/>
          <a:p>
            <a:r>
              <a:rPr lang="en-GB" dirty="0"/>
              <a:t>Weekly Hours saving per plant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E6D95F-0F0D-94CE-BEB7-F4A1A3E0ACA4}"/>
              </a:ext>
            </a:extLst>
          </p:cNvPr>
          <p:cNvSpPr txBox="1"/>
          <p:nvPr/>
        </p:nvSpPr>
        <p:spPr>
          <a:xfrm>
            <a:off x="616449" y="1387011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From variable/attrition 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C6BD4D-FED2-91B5-AD07-59DBE5B91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881" y="2127249"/>
            <a:ext cx="4466119" cy="352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442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618.375"/>
  <p:tag name="LTOP" val=" 564.6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618.375"/>
  <p:tag name="LTOP" val=" 564.6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618.375"/>
  <p:tag name="LTOP" val=" 564.6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618.375"/>
  <p:tag name="LTOP" val=" 564.6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618.375"/>
  <p:tag name="LTOP" val=" 564.6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618.375"/>
  <p:tag name="LTOP" val=" 564.6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618.375"/>
  <p:tag name="LTOP" val=" 564.6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618.375"/>
  <p:tag name="LTOP" val=" 564.6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618.375"/>
  <p:tag name="LTOP" val=" 564.6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618.375"/>
  <p:tag name="LTOP" val=" 564.6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618.375"/>
  <p:tag name="LTOP" val=" 564.6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618.375"/>
  <p:tag name="LTOP" val=" 564.62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618.375"/>
  <p:tag name="LTOP" val=" 564.6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618.375"/>
  <p:tag name="LTOP" val=" 564.6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618.375"/>
  <p:tag name="LTOP" val=" 564.6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618.375"/>
  <p:tag name="LTOP" val=" 564.6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618.375"/>
  <p:tag name="LTOP" val=" 564.6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618.375"/>
  <p:tag name="LTOP" val=" 564.6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618.375"/>
  <p:tag name="LTOP" val=" 564.6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618.375"/>
  <p:tag name="LTOP" val=" 564.6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618.375"/>
  <p:tag name="LTOP" val=" 564.6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618.375"/>
  <p:tag name="LTOP" val=" 564.625"/>
</p:tagLst>
</file>

<file path=ppt/theme/theme1.xml><?xml version="1.0" encoding="utf-8"?>
<a:theme xmlns:a="http://schemas.openxmlformats.org/drawingml/2006/main" name="5_RM template">
  <a:themeElements>
    <a:clrScheme name="2_RM template 13">
      <a:dk1>
        <a:srgbClr val="000000"/>
      </a:dk1>
      <a:lt1>
        <a:srgbClr val="FFFFFF"/>
      </a:lt1>
      <a:dk2>
        <a:srgbClr val="FF0000"/>
      </a:dk2>
      <a:lt2>
        <a:srgbClr val="999999"/>
      </a:lt2>
      <a:accent1>
        <a:srgbClr val="99CCFF"/>
      </a:accent1>
      <a:accent2>
        <a:srgbClr val="DDDDDD"/>
      </a:accent2>
      <a:accent3>
        <a:srgbClr val="FFFFFF"/>
      </a:accent3>
      <a:accent4>
        <a:srgbClr val="000000"/>
      </a:accent4>
      <a:accent5>
        <a:srgbClr val="CAE2FF"/>
      </a:accent5>
      <a:accent6>
        <a:srgbClr val="C8C8C8"/>
      </a:accent6>
      <a:hlink>
        <a:srgbClr val="6666FF"/>
      </a:hlink>
      <a:folHlink>
        <a:srgbClr val="333399"/>
      </a:folHlink>
    </a:clrScheme>
    <a:fontScheme name="2_RM template">
      <a:majorFont>
        <a:latin typeface="ChevinBold"/>
        <a:ea typeface=""/>
        <a:cs typeface=""/>
      </a:majorFont>
      <a:minorFont>
        <a:latin typeface="Chevin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hevin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hevinBold" pitchFamily="2" charset="0"/>
          </a:defRPr>
        </a:defPPr>
      </a:lstStyle>
    </a:lnDef>
  </a:objectDefaults>
  <a:extraClrSchemeLst>
    <a:extraClrScheme>
      <a:clrScheme name="2_RM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M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M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M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M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M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M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M template 8">
        <a:dk1>
          <a:srgbClr val="000000"/>
        </a:dk1>
        <a:lt1>
          <a:srgbClr val="FFFFFF"/>
        </a:lt1>
        <a:dk2>
          <a:srgbClr val="FF0000"/>
        </a:dk2>
        <a:lt2>
          <a:srgbClr val="999999"/>
        </a:lt2>
        <a:accent1>
          <a:srgbClr val="C0C0C0"/>
        </a:accent1>
        <a:accent2>
          <a:srgbClr val="F86068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1565E"/>
        </a:accent6>
        <a:hlink>
          <a:srgbClr val="66666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M template 9">
        <a:dk1>
          <a:srgbClr val="000000"/>
        </a:dk1>
        <a:lt1>
          <a:srgbClr val="FFFFFF"/>
        </a:lt1>
        <a:dk2>
          <a:srgbClr val="FF0000"/>
        </a:dk2>
        <a:lt2>
          <a:srgbClr val="999999"/>
        </a:lt2>
        <a:accent1>
          <a:srgbClr val="C0C0C0"/>
        </a:accent1>
        <a:accent2>
          <a:srgbClr val="F86068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1565E"/>
        </a:accent6>
        <a:hlink>
          <a:srgbClr val="FF6B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M template 10">
        <a:dk1>
          <a:srgbClr val="000000"/>
        </a:dk1>
        <a:lt1>
          <a:srgbClr val="FFFFFF"/>
        </a:lt1>
        <a:dk2>
          <a:srgbClr val="FF0000"/>
        </a:dk2>
        <a:lt2>
          <a:srgbClr val="999999"/>
        </a:lt2>
        <a:accent1>
          <a:srgbClr val="C0C0C0"/>
        </a:accent1>
        <a:accent2>
          <a:srgbClr val="F86068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1565E"/>
        </a:accent6>
        <a:hlink>
          <a:srgbClr val="FB8A4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M template 11">
        <a:dk1>
          <a:srgbClr val="000000"/>
        </a:dk1>
        <a:lt1>
          <a:srgbClr val="FFFFFF"/>
        </a:lt1>
        <a:dk2>
          <a:srgbClr val="FF2929"/>
        </a:dk2>
        <a:lt2>
          <a:srgbClr val="999999"/>
        </a:lt2>
        <a:accent1>
          <a:srgbClr val="C0C0C0"/>
        </a:accent1>
        <a:accent2>
          <a:srgbClr val="F74F57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0474E"/>
        </a:accent6>
        <a:hlink>
          <a:srgbClr val="FB8A46"/>
        </a:hlink>
        <a:folHlink>
          <a:srgbClr val="F870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M template 12">
        <a:dk1>
          <a:srgbClr val="000000"/>
        </a:dk1>
        <a:lt1>
          <a:srgbClr val="FFFFFF"/>
        </a:lt1>
        <a:dk2>
          <a:srgbClr val="FF0000"/>
        </a:dk2>
        <a:lt2>
          <a:srgbClr val="999999"/>
        </a:lt2>
        <a:accent1>
          <a:srgbClr val="99CC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C8C8C8"/>
        </a:accent6>
        <a:hlink>
          <a:srgbClr val="6666FF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M template 13">
        <a:dk1>
          <a:srgbClr val="000000"/>
        </a:dk1>
        <a:lt1>
          <a:srgbClr val="FFFFFF"/>
        </a:lt1>
        <a:dk2>
          <a:srgbClr val="FF0000"/>
        </a:dk2>
        <a:lt2>
          <a:srgbClr val="999999"/>
        </a:lt2>
        <a:accent1>
          <a:srgbClr val="99CC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C8C8C8"/>
        </a:accent6>
        <a:hlink>
          <a:srgbClr val="6666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nglish Colour">
  <a:themeElements>
    <a:clrScheme name="">
      <a:dk1>
        <a:srgbClr val="000000"/>
      </a:dk1>
      <a:lt1>
        <a:srgbClr val="FFFFFF"/>
      </a:lt1>
      <a:dk2>
        <a:srgbClr val="FF0000"/>
      </a:dk2>
      <a:lt2>
        <a:srgbClr val="999999"/>
      </a:lt2>
      <a:accent1>
        <a:srgbClr val="C0C0C0"/>
      </a:accent1>
      <a:accent2>
        <a:srgbClr val="FF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E70000"/>
      </a:accent6>
      <a:hlink>
        <a:srgbClr val="666666"/>
      </a:hlink>
      <a:folHlink>
        <a:srgbClr val="DDDDDD"/>
      </a:folHlink>
    </a:clrScheme>
    <a:fontScheme name="1_English Colour">
      <a:majorFont>
        <a:latin typeface="ChevinBold"/>
        <a:ea typeface=""/>
        <a:cs typeface=""/>
      </a:majorFont>
      <a:minorFont>
        <a:latin typeface="Chevin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2396" tIns="14399" rIns="32396" bIns="14399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30000"/>
          </a:spcAft>
          <a:buClr>
            <a:schemeClr val="tx2"/>
          </a:buClr>
          <a:buSzTx/>
          <a:buFontTx/>
          <a:buNone/>
          <a:tabLst>
            <a:tab pos="6261100" algn="l"/>
            <a:tab pos="7170738" algn="l"/>
          </a:tabLst>
          <a:defRPr kumimoji="0" lang="en-US" alt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evin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2396" tIns="14399" rIns="32396" bIns="14399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30000"/>
          </a:spcAft>
          <a:buClr>
            <a:schemeClr val="tx2"/>
          </a:buClr>
          <a:buSzTx/>
          <a:buFontTx/>
          <a:buNone/>
          <a:tabLst>
            <a:tab pos="6261100" algn="l"/>
            <a:tab pos="7170738" algn="l"/>
          </a:tabLst>
          <a:defRPr kumimoji="0" lang="en-US" alt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evinLight" pitchFamily="2" charset="0"/>
          </a:defRPr>
        </a:defPPr>
      </a:lstStyle>
    </a:lnDef>
  </a:objectDefaults>
  <a:extraClrSchemeLst>
    <a:extraClrScheme>
      <a:clrScheme name="1_English Colou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nglish Colou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nglish Colou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nglish Colou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nglish Colou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nglish Colou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nglish Colou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nglish Colour">
  <a:themeElements>
    <a:clrScheme name="">
      <a:dk1>
        <a:srgbClr val="000000"/>
      </a:dk1>
      <a:lt1>
        <a:srgbClr val="FFFFFF"/>
      </a:lt1>
      <a:dk2>
        <a:srgbClr val="FF0000"/>
      </a:dk2>
      <a:lt2>
        <a:srgbClr val="999999"/>
      </a:lt2>
      <a:accent1>
        <a:srgbClr val="C0C0C0"/>
      </a:accent1>
      <a:accent2>
        <a:srgbClr val="FF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E70000"/>
      </a:accent6>
      <a:hlink>
        <a:srgbClr val="666666"/>
      </a:hlink>
      <a:folHlink>
        <a:srgbClr val="DDDDDD"/>
      </a:folHlink>
    </a:clrScheme>
    <a:fontScheme name="1_English Colour">
      <a:majorFont>
        <a:latin typeface="ChevinBold"/>
        <a:ea typeface=""/>
        <a:cs typeface=""/>
      </a:majorFont>
      <a:minorFont>
        <a:latin typeface="Chevin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2396" tIns="14399" rIns="32396" bIns="14399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30000"/>
          </a:spcAft>
          <a:buClr>
            <a:schemeClr val="tx2"/>
          </a:buClr>
          <a:buSzTx/>
          <a:buFontTx/>
          <a:buNone/>
          <a:tabLst>
            <a:tab pos="6261100" algn="l"/>
            <a:tab pos="7170738" algn="l"/>
          </a:tabLst>
          <a:defRPr kumimoji="0" lang="en-US" alt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evin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2396" tIns="14399" rIns="32396" bIns="14399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30000"/>
          </a:spcAft>
          <a:buClr>
            <a:schemeClr val="tx2"/>
          </a:buClr>
          <a:buSzTx/>
          <a:buFontTx/>
          <a:buNone/>
          <a:tabLst>
            <a:tab pos="6261100" algn="l"/>
            <a:tab pos="7170738" algn="l"/>
          </a:tabLst>
          <a:defRPr kumimoji="0" lang="en-US" alt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evinLight" pitchFamily="2" charset="0"/>
          </a:defRPr>
        </a:defPPr>
      </a:lstStyle>
    </a:lnDef>
  </a:objectDefaults>
  <a:extraClrSchemeLst>
    <a:extraClrScheme>
      <a:clrScheme name="1_English Colou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nglish Colou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nglish Colou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nglish Colou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nglish Colou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nglish Colou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nglish Colou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USE ME">
  <a:themeElements>
    <a:clrScheme name="Royal Mail 2">
      <a:dk1>
        <a:srgbClr val="2D261F"/>
      </a:dk1>
      <a:lt1>
        <a:sysClr val="window" lastClr="FFFFFF"/>
      </a:lt1>
      <a:dk2>
        <a:srgbClr val="000000"/>
      </a:dk2>
      <a:lt2>
        <a:srgbClr val="FFFFFF"/>
      </a:lt2>
      <a:accent1>
        <a:srgbClr val="7D6A55"/>
      </a:accent1>
      <a:accent2>
        <a:srgbClr val="FE0000"/>
      </a:accent2>
      <a:accent3>
        <a:srgbClr val="CCCCCB"/>
      </a:accent3>
      <a:accent4>
        <a:srgbClr val="A79D92"/>
      </a:accent4>
      <a:accent5>
        <a:srgbClr val="00529B"/>
      </a:accent5>
      <a:accent6>
        <a:srgbClr val="3668AA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4_USE ME">
  <a:themeElements>
    <a:clrScheme name="Royal Mail 2">
      <a:dk1>
        <a:srgbClr val="2D261F"/>
      </a:dk1>
      <a:lt1>
        <a:sysClr val="window" lastClr="FFFFFF"/>
      </a:lt1>
      <a:dk2>
        <a:srgbClr val="000000"/>
      </a:dk2>
      <a:lt2>
        <a:srgbClr val="FFFFFF"/>
      </a:lt2>
      <a:accent1>
        <a:srgbClr val="7D6A55"/>
      </a:accent1>
      <a:accent2>
        <a:srgbClr val="FE0000"/>
      </a:accent2>
      <a:accent3>
        <a:srgbClr val="CCCCCB"/>
      </a:accent3>
      <a:accent4>
        <a:srgbClr val="A79D92"/>
      </a:accent4>
      <a:accent5>
        <a:srgbClr val="00529B"/>
      </a:accent5>
      <a:accent6>
        <a:srgbClr val="3668AA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USE ME">
  <a:themeElements>
    <a:clrScheme name="Royal Mail 2">
      <a:dk1>
        <a:srgbClr val="2D261F"/>
      </a:dk1>
      <a:lt1>
        <a:sysClr val="window" lastClr="FFFFFF"/>
      </a:lt1>
      <a:dk2>
        <a:srgbClr val="000000"/>
      </a:dk2>
      <a:lt2>
        <a:srgbClr val="FFFFFF"/>
      </a:lt2>
      <a:accent1>
        <a:srgbClr val="7D6A55"/>
      </a:accent1>
      <a:accent2>
        <a:srgbClr val="FE0000"/>
      </a:accent2>
      <a:accent3>
        <a:srgbClr val="CCCCCB"/>
      </a:accent3>
      <a:accent4>
        <a:srgbClr val="A79D92"/>
      </a:accent4>
      <a:accent5>
        <a:srgbClr val="00529B"/>
      </a:accent5>
      <a:accent6>
        <a:srgbClr val="3668AA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RM template">
  <a:themeElements>
    <a:clrScheme name="1_RM template 13">
      <a:dk1>
        <a:srgbClr val="000000"/>
      </a:dk1>
      <a:lt1>
        <a:srgbClr val="FFFFFF"/>
      </a:lt1>
      <a:dk2>
        <a:srgbClr val="FF0000"/>
      </a:dk2>
      <a:lt2>
        <a:srgbClr val="999999"/>
      </a:lt2>
      <a:accent1>
        <a:srgbClr val="99CCFF"/>
      </a:accent1>
      <a:accent2>
        <a:srgbClr val="DDDDDD"/>
      </a:accent2>
      <a:accent3>
        <a:srgbClr val="FFFFFF"/>
      </a:accent3>
      <a:accent4>
        <a:srgbClr val="000000"/>
      </a:accent4>
      <a:accent5>
        <a:srgbClr val="CAE2FF"/>
      </a:accent5>
      <a:accent6>
        <a:srgbClr val="C8C8C8"/>
      </a:accent6>
      <a:hlink>
        <a:srgbClr val="6666FF"/>
      </a:hlink>
      <a:folHlink>
        <a:srgbClr val="333399"/>
      </a:folHlink>
    </a:clrScheme>
    <a:fontScheme name="1_RM template">
      <a:majorFont>
        <a:latin typeface="ChevinLight"/>
        <a:ea typeface=""/>
        <a:cs typeface=""/>
      </a:majorFont>
      <a:minorFont>
        <a:latin typeface="Chevin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M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M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M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M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M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M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M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M template 8">
        <a:dk1>
          <a:srgbClr val="000000"/>
        </a:dk1>
        <a:lt1>
          <a:srgbClr val="FFFFFF"/>
        </a:lt1>
        <a:dk2>
          <a:srgbClr val="FF0000"/>
        </a:dk2>
        <a:lt2>
          <a:srgbClr val="999999"/>
        </a:lt2>
        <a:accent1>
          <a:srgbClr val="C0C0C0"/>
        </a:accent1>
        <a:accent2>
          <a:srgbClr val="F86068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1565E"/>
        </a:accent6>
        <a:hlink>
          <a:srgbClr val="66666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M template 9">
        <a:dk1>
          <a:srgbClr val="000000"/>
        </a:dk1>
        <a:lt1>
          <a:srgbClr val="FFFFFF"/>
        </a:lt1>
        <a:dk2>
          <a:srgbClr val="FF0000"/>
        </a:dk2>
        <a:lt2>
          <a:srgbClr val="999999"/>
        </a:lt2>
        <a:accent1>
          <a:srgbClr val="C0C0C0"/>
        </a:accent1>
        <a:accent2>
          <a:srgbClr val="F86068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1565E"/>
        </a:accent6>
        <a:hlink>
          <a:srgbClr val="FF6B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M template 10">
        <a:dk1>
          <a:srgbClr val="000000"/>
        </a:dk1>
        <a:lt1>
          <a:srgbClr val="FFFFFF"/>
        </a:lt1>
        <a:dk2>
          <a:srgbClr val="FF0000"/>
        </a:dk2>
        <a:lt2>
          <a:srgbClr val="999999"/>
        </a:lt2>
        <a:accent1>
          <a:srgbClr val="C0C0C0"/>
        </a:accent1>
        <a:accent2>
          <a:srgbClr val="F86068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1565E"/>
        </a:accent6>
        <a:hlink>
          <a:srgbClr val="FB8A4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M template 11">
        <a:dk1>
          <a:srgbClr val="000000"/>
        </a:dk1>
        <a:lt1>
          <a:srgbClr val="FFFFFF"/>
        </a:lt1>
        <a:dk2>
          <a:srgbClr val="FF2929"/>
        </a:dk2>
        <a:lt2>
          <a:srgbClr val="999999"/>
        </a:lt2>
        <a:accent1>
          <a:srgbClr val="C0C0C0"/>
        </a:accent1>
        <a:accent2>
          <a:srgbClr val="F74F57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0474E"/>
        </a:accent6>
        <a:hlink>
          <a:srgbClr val="FB8A46"/>
        </a:hlink>
        <a:folHlink>
          <a:srgbClr val="F870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M template 12">
        <a:dk1>
          <a:srgbClr val="000000"/>
        </a:dk1>
        <a:lt1>
          <a:srgbClr val="FFFFFF"/>
        </a:lt1>
        <a:dk2>
          <a:srgbClr val="FF0000"/>
        </a:dk2>
        <a:lt2>
          <a:srgbClr val="999999"/>
        </a:lt2>
        <a:accent1>
          <a:srgbClr val="99CC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C8C8C8"/>
        </a:accent6>
        <a:hlink>
          <a:srgbClr val="6666FF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M template 13">
        <a:dk1>
          <a:srgbClr val="000000"/>
        </a:dk1>
        <a:lt1>
          <a:srgbClr val="FFFFFF"/>
        </a:lt1>
        <a:dk2>
          <a:srgbClr val="FF0000"/>
        </a:dk2>
        <a:lt2>
          <a:srgbClr val="999999"/>
        </a:lt2>
        <a:accent1>
          <a:srgbClr val="99CC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C8C8C8"/>
        </a:accent6>
        <a:hlink>
          <a:srgbClr val="6666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0_USE ME">
  <a:themeElements>
    <a:clrScheme name="Royal Mail 2">
      <a:dk1>
        <a:srgbClr val="2D261F"/>
      </a:dk1>
      <a:lt1>
        <a:sysClr val="window" lastClr="FFFFFF"/>
      </a:lt1>
      <a:dk2>
        <a:srgbClr val="000000"/>
      </a:dk2>
      <a:lt2>
        <a:srgbClr val="FFFFFF"/>
      </a:lt2>
      <a:accent1>
        <a:srgbClr val="7D6A55"/>
      </a:accent1>
      <a:accent2>
        <a:srgbClr val="FE0000"/>
      </a:accent2>
      <a:accent3>
        <a:srgbClr val="CCCCCB"/>
      </a:accent3>
      <a:accent4>
        <a:srgbClr val="A79D92"/>
      </a:accent4>
      <a:accent5>
        <a:srgbClr val="00529B"/>
      </a:accent5>
      <a:accent6>
        <a:srgbClr val="3668AA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1 Royal Mail- standard (English)">
  <a:themeElements>
    <a:clrScheme name="Royal Mail">
      <a:dk1>
        <a:srgbClr val="000000"/>
      </a:dk1>
      <a:lt1>
        <a:srgbClr val="FFFFFF"/>
      </a:lt1>
      <a:dk2>
        <a:srgbClr val="FF0000"/>
      </a:dk2>
      <a:lt2>
        <a:srgbClr val="666666"/>
      </a:lt2>
      <a:accent1>
        <a:srgbClr val="666666"/>
      </a:accent1>
      <a:accent2>
        <a:srgbClr val="000000"/>
      </a:accent2>
      <a:accent3>
        <a:srgbClr val="666666"/>
      </a:accent3>
      <a:accent4>
        <a:srgbClr val="969696"/>
      </a:accent4>
      <a:accent5>
        <a:srgbClr val="B2B2B2"/>
      </a:accent5>
      <a:accent6>
        <a:srgbClr val="DDDDDD"/>
      </a:accent6>
      <a:hlink>
        <a:srgbClr val="204A91"/>
      </a:hlink>
      <a:folHlink>
        <a:srgbClr val="204A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e5b1ae8-7e17-4f34-94c2-a62256d8f74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6546A6A2E9D94F884CA31B062769E6" ma:contentTypeVersion="17" ma:contentTypeDescription="Create a new document." ma:contentTypeScope="" ma:versionID="1eb4418eb0f76db8c36be70e3dcdb556">
  <xsd:schema xmlns:xsd="http://www.w3.org/2001/XMLSchema" xmlns:xs="http://www.w3.org/2001/XMLSchema" xmlns:p="http://schemas.microsoft.com/office/2006/metadata/properties" xmlns:ns3="7e5b1ae8-7e17-4f34-94c2-a62256d8f74f" xmlns:ns4="f17e890a-90e0-4143-93e1-585449eaf25c" targetNamespace="http://schemas.microsoft.com/office/2006/metadata/properties" ma:root="true" ma:fieldsID="a5e27c6e81e878ec2bb87c2132cfcfd4" ns3:_="" ns4:_="">
    <xsd:import namespace="7e5b1ae8-7e17-4f34-94c2-a62256d8f74f"/>
    <xsd:import namespace="f17e890a-90e0-4143-93e1-585449eaf2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b1ae8-7e17-4f34-94c2-a62256d8f7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e890a-90e0-4143-93e1-585449eaf25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20934E-155A-4CB9-9AF8-72F842B3A5D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17e890a-90e0-4143-93e1-585449eaf25c"/>
    <ds:schemaRef ds:uri="7e5b1ae8-7e17-4f34-94c2-a62256d8f74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4943503-1241-4DA5-895A-E3506D6CEA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5b1ae8-7e17-4f34-94c2-a62256d8f74f"/>
    <ds:schemaRef ds:uri="f17e890a-90e0-4143-93e1-585449eaf2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765BF2-899E-4448-8121-8DEA4BE4D6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6666</TotalTime>
  <Words>555</Words>
  <Application>Microsoft Office PowerPoint</Application>
  <PresentationFormat>On-screen Show (4:3)</PresentationFormat>
  <Paragraphs>72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Arial</vt:lpstr>
      <vt:lpstr>Arial Narrow</vt:lpstr>
      <vt:lpstr>Calibri</vt:lpstr>
      <vt:lpstr>ChevinBold</vt:lpstr>
      <vt:lpstr>Chevin-Bold</vt:lpstr>
      <vt:lpstr>ChevinExtraBold</vt:lpstr>
      <vt:lpstr>ChevinLight</vt:lpstr>
      <vt:lpstr>Verdana</vt:lpstr>
      <vt:lpstr>Wingdings</vt:lpstr>
      <vt:lpstr>5_RM template</vt:lpstr>
      <vt:lpstr>1_English Colour</vt:lpstr>
      <vt:lpstr>3_English Colour</vt:lpstr>
      <vt:lpstr>10_USE ME</vt:lpstr>
      <vt:lpstr>14_USE ME</vt:lpstr>
      <vt:lpstr>11_USE ME</vt:lpstr>
      <vt:lpstr>2_RM template</vt:lpstr>
      <vt:lpstr>20_USE ME</vt:lpstr>
      <vt:lpstr>1_1 Royal Mail- standard (English)</vt:lpstr>
      <vt:lpstr>Mail Centre Large Parcel Conveyors</vt:lpstr>
      <vt:lpstr>MC LPC +9 Project Background</vt:lpstr>
      <vt:lpstr>Machines and Installation</vt:lpstr>
      <vt:lpstr>PowerPoint Presentation</vt:lpstr>
      <vt:lpstr>PowerPoint Presentation</vt:lpstr>
      <vt:lpstr>PowerPoint Presentation</vt:lpstr>
      <vt:lpstr>PowerPoint Presentation</vt:lpstr>
      <vt:lpstr>Large Parcel Conveyor – staffing</vt:lpstr>
      <vt:lpstr>Weekly Hours saving per plant</vt:lpstr>
      <vt:lpstr>Diversions</vt:lpstr>
    </vt:vector>
  </TitlesOfParts>
  <Company>RMG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Syers</dc:creator>
  <cp:lastModifiedBy>Alex Rothwell</cp:lastModifiedBy>
  <cp:revision>142</cp:revision>
  <cp:lastPrinted>2020-02-19T10:34:50Z</cp:lastPrinted>
  <dcterms:created xsi:type="dcterms:W3CDTF">2017-11-01T11:46:29Z</dcterms:created>
  <dcterms:modified xsi:type="dcterms:W3CDTF">2024-07-04T13:11:47Z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0x010100926546A6A2E9D94F884CA31B062769E6</vt:lpwstr>
  </property>
  <property fmtid="{D5CDD505-2E9C-101B-9397-08002B2CF9AE}" pid="3" name="MSIP_Label_980f36f3-41a5-4f45-a6a2-e224f336accd_Enabled">
    <vt:lpwstr>true</vt:lpwstr>
  </property>
  <property fmtid="{D5CDD505-2E9C-101B-9397-08002B2CF9AE}" pid="4" name="MSIP_Label_980f36f3-41a5-4f45-a6a2-e224f336accd_SetDate">
    <vt:lpwstr>2022-02-14T14:59:07Z</vt:lpwstr>
  </property>
  <property fmtid="{D5CDD505-2E9C-101B-9397-08002B2CF9AE}" pid="5" name="MSIP_Label_980f36f3-41a5-4f45-a6a2-e224f336accd_Method">
    <vt:lpwstr>Standard</vt:lpwstr>
  </property>
  <property fmtid="{D5CDD505-2E9C-101B-9397-08002B2CF9AE}" pid="6" name="MSIP_Label_980f36f3-41a5-4f45-a6a2-e224f336accd_Name">
    <vt:lpwstr>980f36f3-41a5-4f45-a6a2-e224f336accd</vt:lpwstr>
  </property>
  <property fmtid="{D5CDD505-2E9C-101B-9397-08002B2CF9AE}" pid="7" name="MSIP_Label_980f36f3-41a5-4f45-a6a2-e224f336accd_SiteId">
    <vt:lpwstr>7a082108-90dd-41ac-be41-9b8feabee2da</vt:lpwstr>
  </property>
  <property fmtid="{D5CDD505-2E9C-101B-9397-08002B2CF9AE}" pid="8" name="MSIP_Label_980f36f3-41a5-4f45-a6a2-e224f336accd_ActionId">
    <vt:lpwstr/>
  </property>
  <property fmtid="{D5CDD505-2E9C-101B-9397-08002B2CF9AE}" pid="9" name="MSIP_Label_980f36f3-41a5-4f45-a6a2-e224f336accd_ContentBits">
    <vt:lpwstr>2</vt:lpwstr>
  </property>
</Properties>
</file>