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4.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6" r:id="rId5"/>
    <p:sldMasterId id="2147483712" r:id="rId6"/>
    <p:sldMasterId id="2147483784" r:id="rId7"/>
  </p:sldMasterIdLst>
  <p:notesMasterIdLst>
    <p:notesMasterId r:id="rId57"/>
  </p:notesMasterIdLst>
  <p:sldIdLst>
    <p:sldId id="2147477570" r:id="rId8"/>
    <p:sldId id="2147477559" r:id="rId9"/>
    <p:sldId id="2147477569" r:id="rId10"/>
    <p:sldId id="2147477562" r:id="rId11"/>
    <p:sldId id="2147477512" r:id="rId12"/>
    <p:sldId id="2147477557" r:id="rId13"/>
    <p:sldId id="2147477560" r:id="rId14"/>
    <p:sldId id="2147477593" r:id="rId15"/>
    <p:sldId id="2147477588" r:id="rId16"/>
    <p:sldId id="2147477561" r:id="rId17"/>
    <p:sldId id="2147477571" r:id="rId18"/>
    <p:sldId id="2147477552" r:id="rId19"/>
    <p:sldId id="2147477563" r:id="rId20"/>
    <p:sldId id="2147477514" r:id="rId21"/>
    <p:sldId id="2147477575" r:id="rId22"/>
    <p:sldId id="2147477597" r:id="rId23"/>
    <p:sldId id="2147477564" r:id="rId24"/>
    <p:sldId id="2147472209" r:id="rId25"/>
    <p:sldId id="2147472205" r:id="rId26"/>
    <p:sldId id="2147472206" r:id="rId27"/>
    <p:sldId id="2147477581" r:id="rId28"/>
    <p:sldId id="2147477582" r:id="rId29"/>
    <p:sldId id="2147477577" r:id="rId30"/>
    <p:sldId id="260" r:id="rId31"/>
    <p:sldId id="2147477594" r:id="rId32"/>
    <p:sldId id="2147477595" r:id="rId33"/>
    <p:sldId id="2147470427" r:id="rId34"/>
    <p:sldId id="2147477583" r:id="rId35"/>
    <p:sldId id="2147477602" r:id="rId36"/>
    <p:sldId id="2147477565" r:id="rId37"/>
    <p:sldId id="2147477596" r:id="rId38"/>
    <p:sldId id="2147477544" r:id="rId39"/>
    <p:sldId id="2147472218" r:id="rId40"/>
    <p:sldId id="2147477598" r:id="rId41"/>
    <p:sldId id="2147477566" r:id="rId42"/>
    <p:sldId id="2147477572" r:id="rId43"/>
    <p:sldId id="2147477509" r:id="rId44"/>
    <p:sldId id="2147472263" r:id="rId45"/>
    <p:sldId id="2147477524" r:id="rId46"/>
    <p:sldId id="2147477525" r:id="rId47"/>
    <p:sldId id="2147477526" r:id="rId48"/>
    <p:sldId id="2147477527" r:id="rId49"/>
    <p:sldId id="2147477545" r:id="rId50"/>
    <p:sldId id="2147477605" r:id="rId51"/>
    <p:sldId id="2147470707" r:id="rId52"/>
    <p:sldId id="2147470777" r:id="rId53"/>
    <p:sldId id="2147472267" r:id="rId54"/>
    <p:sldId id="2147472248" r:id="rId55"/>
    <p:sldId id="214747760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0B6A01-2072-47A2-BA18-E092339179C5}">
          <p14:sldIdLst>
            <p14:sldId id="2147477570"/>
            <p14:sldId id="2147477559"/>
            <p14:sldId id="2147477569"/>
          </p14:sldIdLst>
        </p14:section>
        <p14:section name="MyPotential Update" id="{09155AC0-6F7E-4DDD-B064-0A6A928FFCB4}">
          <p14:sldIdLst>
            <p14:sldId id="2147477562"/>
            <p14:sldId id="2147477512"/>
            <p14:sldId id="2147477557"/>
            <p14:sldId id="2147477560"/>
            <p14:sldId id="2147477593"/>
            <p14:sldId id="2147477588"/>
            <p14:sldId id="2147477561"/>
            <p14:sldId id="2147477571"/>
            <p14:sldId id="2147477552"/>
          </p14:sldIdLst>
        </p14:section>
        <p14:section name="Role of Leaders" id="{6749B6B4-5824-4696-BEA7-8DB98FADBFD2}">
          <p14:sldIdLst>
            <p14:sldId id="2147477563"/>
            <p14:sldId id="2147477514"/>
            <p14:sldId id="2147477575"/>
            <p14:sldId id="2147477597"/>
          </p14:sldIdLst>
        </p14:section>
        <p14:section name="Training Content 1" id="{D45E3DC1-90C6-4258-A2CD-5751004A5A55}">
          <p14:sldIdLst>
            <p14:sldId id="2147477564"/>
            <p14:sldId id="2147472209"/>
            <p14:sldId id="2147472205"/>
            <p14:sldId id="2147472206"/>
            <p14:sldId id="2147477581"/>
            <p14:sldId id="2147477582"/>
            <p14:sldId id="2147477577"/>
            <p14:sldId id="260"/>
            <p14:sldId id="2147477594"/>
            <p14:sldId id="2147477595"/>
            <p14:sldId id="2147470427"/>
            <p14:sldId id="2147477583"/>
            <p14:sldId id="2147477602"/>
          </p14:sldIdLst>
        </p14:section>
        <p14:section name="Training Content 2" id="{20C1D976-B79C-4931-B40B-C76D7C704A8C}">
          <p14:sldIdLst>
            <p14:sldId id="2147477565"/>
            <p14:sldId id="2147477596"/>
            <p14:sldId id="2147477544"/>
            <p14:sldId id="2147472218"/>
            <p14:sldId id="2147477598"/>
          </p14:sldIdLst>
        </p14:section>
        <p14:section name="Overview of Metrics" id="{2A3BAF99-DB8B-407E-A440-33771C46412C}">
          <p14:sldIdLst>
            <p14:sldId id="2147477566"/>
            <p14:sldId id="2147477572"/>
            <p14:sldId id="2147477509"/>
            <p14:sldId id="2147472263"/>
            <p14:sldId id="2147477524"/>
            <p14:sldId id="2147477525"/>
            <p14:sldId id="2147477526"/>
            <p14:sldId id="2147477527"/>
            <p14:sldId id="2147477545"/>
            <p14:sldId id="2147477605"/>
            <p14:sldId id="2147470707"/>
            <p14:sldId id="2147470777"/>
          </p14:sldIdLst>
        </p14:section>
        <p14:section name="Q&amp;A &amp; Next Steps" id="{4F0EDC51-B67D-421C-A0D4-4168F3B66D99}">
          <p14:sldIdLst>
            <p14:sldId id="2147472267"/>
            <p14:sldId id="2147472248"/>
          </p14:sldIdLst>
        </p14:section>
        <p14:section name="Appendix" id="{52F5B04C-CBAA-4A96-9CEF-CBC49F965A6A}">
          <p14:sldIdLst>
            <p14:sldId id="214747760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073920-6E9E-0B50-F664-9D54837DAD40}" name="Holden,G,Gemma,BNG3 R" initials="GH" userId="S::gemma.holden@openreach.co.uk::63bccd8d-1536-4321-bd60-ee1b87e95e75" providerId="AD"/>
  <p188:author id="{F27C393D-41A1-49C2-7439-3FF6AF122815}" name="Jagdev,RS,Rav,BNG5 R" initials="JR" userId="S::ravinder.jagdev@openreach.co.uk::d34ee90a-17fc-4b57-85c0-4daf69a00607" providerId="AD"/>
  <p188:author id="{DF8BF14D-89B4-151A-1E99-85F8A4ECC905}" name="Rose,S,Sam,BNG1 C" initials="SR" userId="S::sam.rose@openreach.co.uk::9f757c50-845d-444f-aa4a-2b35972d7d26" providerId="AD"/>
  <p188:author id="{BFD26C5D-A8CD-7AD8-C840-E9E6BFB33F97}" name="Sutherland,L,Louise,BHC R" initials="" userId="S::louise.cannon@openreach.co.uk::121800ba-00f4-4a4c-8094-5c8579f09965" providerId="AD"/>
  <p188:author id="{EA0F2B6B-5843-EABF-2447-5322ECD0685D}" name="Corcoran,E,Ella,BHC R" initials="EC" userId="S::ella.corcoran@openreach.co.uk::b1f5a3e3-3061-4425-8365-e2321136193f" providerId="AD"/>
  <p188:author id="{687826AF-01F1-D330-2578-27881AC2F03B}" name="Carmichael,C,Claire,BNG3 R" initials="" userId="S::claire.carmichael@openreach.co.uk::44477e44-7a37-4429-8a7a-87921d80ec81" providerId="AD"/>
  <p188:author id="{06A849E6-4359-30D1-81D1-9F3F65EF27CF}" name="Allen,PP,Paul,BNG3 R" initials="" userId="S::paul.p.allen@openreach.co.uk::1e04d22a-ebb2-4846-aa83-5c5cd5a9f8e8" providerId="AD"/>
  <p188:author id="{E1F691FC-A450-ABF1-9850-EBD02D03679F}" name="Adeoye,E,Elizabeth,BNG1 C" initials="AC" userId="S::elizabeth.adeoye@openreach.co.uk::b285c8b4-b108-4295-9b2b-19aa5436269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3EA66C"/>
    <a:srgbClr val="142032"/>
    <a:srgbClr val="50535A"/>
    <a:srgbClr val="5488C7"/>
    <a:srgbClr val="328455"/>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59C840-0C2C-47D2-92DB-95D7DFD24879}" v="1" dt="2024-05-08T07:20:45.4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0" d="100"/>
          <a:sy n="60" d="100"/>
        </p:scale>
        <p:origin x="884" y="3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1-9D3C-F54C-9BDE-7F026C61B3B0}"/>
              </c:ext>
            </c:extLst>
          </c:dPt>
          <c:dPt>
            <c:idx val="1"/>
            <c:invertIfNegative val="0"/>
            <c:bubble3D val="0"/>
            <c:spPr>
              <a:solidFill>
                <a:schemeClr val="bg1"/>
              </a:solidFill>
              <a:ln>
                <a:noFill/>
              </a:ln>
              <a:effectLst/>
            </c:spPr>
            <c:extLst>
              <c:ext xmlns:c16="http://schemas.microsoft.com/office/drawing/2014/chart" uri="{C3380CC4-5D6E-409C-BE32-E72D297353CC}">
                <c16:uniqueId val="{00000003-9D3C-F54C-9BDE-7F026C61B3B0}"/>
              </c:ext>
            </c:extLst>
          </c:dPt>
          <c:dPt>
            <c:idx val="2"/>
            <c:invertIfNegative val="0"/>
            <c:bubble3D val="0"/>
            <c:spPr>
              <a:solidFill>
                <a:schemeClr val="bg1"/>
              </a:solidFill>
              <a:ln>
                <a:noFill/>
              </a:ln>
              <a:effectLst/>
            </c:spPr>
            <c:extLst>
              <c:ext xmlns:c16="http://schemas.microsoft.com/office/drawing/2014/chart" uri="{C3380CC4-5D6E-409C-BE32-E72D297353CC}">
                <c16:uniqueId val="{00000005-9D3C-F54C-9BDE-7F026C61B3B0}"/>
              </c:ext>
            </c:extLst>
          </c:dPt>
          <c:dPt>
            <c:idx val="3"/>
            <c:invertIfNegative val="0"/>
            <c:bubble3D val="0"/>
            <c:spPr>
              <a:solidFill>
                <a:schemeClr val="bg1"/>
              </a:solidFill>
              <a:ln>
                <a:noFill/>
              </a:ln>
              <a:effectLst/>
            </c:spPr>
            <c:extLst>
              <c:ext xmlns:c16="http://schemas.microsoft.com/office/drawing/2014/chart" uri="{C3380CC4-5D6E-409C-BE32-E72D297353CC}">
                <c16:uniqueId val="{00000007-9D3C-F54C-9BDE-7F026C61B3B0}"/>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9D3C-F54C-9BDE-7F026C61B3B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9-9D3C-F54C-9BDE-7F026C61B3B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A-9D3C-F54C-9BDE-7F026C61B3B0}"/>
            </c:ext>
          </c:extLst>
        </c:ser>
        <c:dLbls>
          <c:showLegendKey val="0"/>
          <c:showVal val="0"/>
          <c:showCatName val="0"/>
          <c:showSerName val="0"/>
          <c:showPercent val="0"/>
          <c:showBubbleSize val="0"/>
        </c:dLbls>
        <c:gapWidth val="97"/>
        <c:overlap val="2"/>
        <c:axId val="1406091184"/>
        <c:axId val="1176851920"/>
      </c:barChart>
      <c:catAx>
        <c:axId val="140609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Usual ExtraBold" panose="020B0603030403020204" pitchFamily="34" charset="77"/>
                <a:ea typeface="Tahoma" panose="020B0604030504040204" pitchFamily="34" charset="0"/>
                <a:cs typeface="Tahoma" panose="020B0604030504040204" pitchFamily="34" charset="0"/>
              </a:defRPr>
            </a:pPr>
            <a:endParaRPr lang="en-US"/>
          </a:p>
        </c:txPr>
        <c:crossAx val="1176851920"/>
        <c:crosses val="autoZero"/>
        <c:auto val="1"/>
        <c:lblAlgn val="ctr"/>
        <c:lblOffset val="100"/>
        <c:noMultiLvlLbl val="0"/>
      </c:catAx>
      <c:valAx>
        <c:axId val="1176851920"/>
        <c:scaling>
          <c:orientation val="minMax"/>
        </c:scaling>
        <c:delete val="0"/>
        <c:axPos val="l"/>
        <c:majorGridlines>
          <c:spPr>
            <a:ln w="222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1"/>
                </a:solidFill>
                <a:latin typeface="Usual ExtraBold" panose="020B0603030403020204" pitchFamily="34" charset="77"/>
                <a:ea typeface="Tahoma" panose="020B0604030504040204" pitchFamily="34" charset="0"/>
                <a:cs typeface="Tahoma" panose="020B0604030504040204" pitchFamily="34" charset="0"/>
              </a:defRPr>
            </a:pPr>
            <a:endParaRPr lang="en-US"/>
          </a:p>
        </c:txPr>
        <c:crossAx val="14060911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bg1"/>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bg1"/>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Usual Light" panose="020B0403030403020204" pitchFamily="34" charset="77"/>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1-9D3C-F54C-9BDE-7F026C61B3B0}"/>
              </c:ext>
            </c:extLst>
          </c:dPt>
          <c:dPt>
            <c:idx val="1"/>
            <c:invertIfNegative val="0"/>
            <c:bubble3D val="0"/>
            <c:spPr>
              <a:solidFill>
                <a:schemeClr val="bg1"/>
              </a:solidFill>
              <a:ln>
                <a:noFill/>
              </a:ln>
              <a:effectLst/>
            </c:spPr>
            <c:extLst>
              <c:ext xmlns:c16="http://schemas.microsoft.com/office/drawing/2014/chart" uri="{C3380CC4-5D6E-409C-BE32-E72D297353CC}">
                <c16:uniqueId val="{00000003-9D3C-F54C-9BDE-7F026C61B3B0}"/>
              </c:ext>
            </c:extLst>
          </c:dPt>
          <c:dPt>
            <c:idx val="2"/>
            <c:invertIfNegative val="0"/>
            <c:bubble3D val="0"/>
            <c:spPr>
              <a:solidFill>
                <a:schemeClr val="bg1"/>
              </a:solidFill>
              <a:ln>
                <a:noFill/>
              </a:ln>
              <a:effectLst/>
            </c:spPr>
            <c:extLst>
              <c:ext xmlns:c16="http://schemas.microsoft.com/office/drawing/2014/chart" uri="{C3380CC4-5D6E-409C-BE32-E72D297353CC}">
                <c16:uniqueId val="{00000005-9D3C-F54C-9BDE-7F026C61B3B0}"/>
              </c:ext>
            </c:extLst>
          </c:dPt>
          <c:dPt>
            <c:idx val="3"/>
            <c:invertIfNegative val="0"/>
            <c:bubble3D val="0"/>
            <c:spPr>
              <a:solidFill>
                <a:schemeClr val="bg1"/>
              </a:solidFill>
              <a:ln>
                <a:noFill/>
              </a:ln>
              <a:effectLst/>
            </c:spPr>
            <c:extLst>
              <c:ext xmlns:c16="http://schemas.microsoft.com/office/drawing/2014/chart" uri="{C3380CC4-5D6E-409C-BE32-E72D297353CC}">
                <c16:uniqueId val="{00000007-9D3C-F54C-9BDE-7F026C61B3B0}"/>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9D3C-F54C-9BDE-7F026C61B3B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9-9D3C-F54C-9BDE-7F026C61B3B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A-9D3C-F54C-9BDE-7F026C61B3B0}"/>
            </c:ext>
          </c:extLst>
        </c:ser>
        <c:dLbls>
          <c:showLegendKey val="0"/>
          <c:showVal val="0"/>
          <c:showCatName val="0"/>
          <c:showSerName val="0"/>
          <c:showPercent val="0"/>
          <c:showBubbleSize val="0"/>
        </c:dLbls>
        <c:gapWidth val="97"/>
        <c:overlap val="2"/>
        <c:axId val="1406091184"/>
        <c:axId val="1176851920"/>
      </c:barChart>
      <c:catAx>
        <c:axId val="140609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Usual ExtraBold" panose="020B0603030403020204" pitchFamily="34" charset="77"/>
                <a:ea typeface="Tahoma" panose="020B0604030504040204" pitchFamily="34" charset="0"/>
                <a:cs typeface="Tahoma" panose="020B0604030504040204" pitchFamily="34" charset="0"/>
              </a:defRPr>
            </a:pPr>
            <a:endParaRPr lang="en-US"/>
          </a:p>
        </c:txPr>
        <c:crossAx val="1176851920"/>
        <c:crosses val="autoZero"/>
        <c:auto val="1"/>
        <c:lblAlgn val="ctr"/>
        <c:lblOffset val="100"/>
        <c:noMultiLvlLbl val="0"/>
      </c:catAx>
      <c:valAx>
        <c:axId val="1176851920"/>
        <c:scaling>
          <c:orientation val="minMax"/>
        </c:scaling>
        <c:delete val="0"/>
        <c:axPos val="l"/>
        <c:majorGridlines>
          <c:spPr>
            <a:ln w="222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1"/>
                </a:solidFill>
                <a:latin typeface="Usual ExtraBold" panose="020B0603030403020204" pitchFamily="34" charset="77"/>
                <a:ea typeface="Tahoma" panose="020B0604030504040204" pitchFamily="34" charset="0"/>
                <a:cs typeface="Tahoma" panose="020B0604030504040204" pitchFamily="34" charset="0"/>
              </a:defRPr>
            </a:pPr>
            <a:endParaRPr lang="en-US"/>
          </a:p>
        </c:txPr>
        <c:crossAx val="14060911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bg1"/>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bg1"/>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Usual Light" panose="020B0403030403020204" pitchFamily="34" charset="77"/>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1-9D3C-F54C-9BDE-7F026C61B3B0}"/>
              </c:ext>
            </c:extLst>
          </c:dPt>
          <c:dPt>
            <c:idx val="1"/>
            <c:invertIfNegative val="0"/>
            <c:bubble3D val="0"/>
            <c:spPr>
              <a:solidFill>
                <a:schemeClr val="bg1"/>
              </a:solidFill>
              <a:ln>
                <a:noFill/>
              </a:ln>
              <a:effectLst/>
            </c:spPr>
            <c:extLst>
              <c:ext xmlns:c16="http://schemas.microsoft.com/office/drawing/2014/chart" uri="{C3380CC4-5D6E-409C-BE32-E72D297353CC}">
                <c16:uniqueId val="{00000003-9D3C-F54C-9BDE-7F026C61B3B0}"/>
              </c:ext>
            </c:extLst>
          </c:dPt>
          <c:dPt>
            <c:idx val="2"/>
            <c:invertIfNegative val="0"/>
            <c:bubble3D val="0"/>
            <c:spPr>
              <a:solidFill>
                <a:schemeClr val="bg1"/>
              </a:solidFill>
              <a:ln>
                <a:noFill/>
              </a:ln>
              <a:effectLst/>
            </c:spPr>
            <c:extLst>
              <c:ext xmlns:c16="http://schemas.microsoft.com/office/drawing/2014/chart" uri="{C3380CC4-5D6E-409C-BE32-E72D297353CC}">
                <c16:uniqueId val="{00000005-9D3C-F54C-9BDE-7F026C61B3B0}"/>
              </c:ext>
            </c:extLst>
          </c:dPt>
          <c:dPt>
            <c:idx val="3"/>
            <c:invertIfNegative val="0"/>
            <c:bubble3D val="0"/>
            <c:spPr>
              <a:solidFill>
                <a:schemeClr val="bg1"/>
              </a:solidFill>
              <a:ln>
                <a:noFill/>
              </a:ln>
              <a:effectLst/>
            </c:spPr>
            <c:extLst>
              <c:ext xmlns:c16="http://schemas.microsoft.com/office/drawing/2014/chart" uri="{C3380CC4-5D6E-409C-BE32-E72D297353CC}">
                <c16:uniqueId val="{00000007-9D3C-F54C-9BDE-7F026C61B3B0}"/>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9D3C-F54C-9BDE-7F026C61B3B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9-9D3C-F54C-9BDE-7F026C61B3B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A-9D3C-F54C-9BDE-7F026C61B3B0}"/>
            </c:ext>
          </c:extLst>
        </c:ser>
        <c:dLbls>
          <c:showLegendKey val="0"/>
          <c:showVal val="0"/>
          <c:showCatName val="0"/>
          <c:showSerName val="0"/>
          <c:showPercent val="0"/>
          <c:showBubbleSize val="0"/>
        </c:dLbls>
        <c:gapWidth val="97"/>
        <c:overlap val="2"/>
        <c:axId val="1406091184"/>
        <c:axId val="1176851920"/>
      </c:barChart>
      <c:catAx>
        <c:axId val="140609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Usual ExtraBold" panose="020B0603030403020204" pitchFamily="34" charset="77"/>
                <a:ea typeface="Tahoma" panose="020B0604030504040204" pitchFamily="34" charset="0"/>
                <a:cs typeface="Tahoma" panose="020B0604030504040204" pitchFamily="34" charset="0"/>
              </a:defRPr>
            </a:pPr>
            <a:endParaRPr lang="en-US"/>
          </a:p>
        </c:txPr>
        <c:crossAx val="1176851920"/>
        <c:crosses val="autoZero"/>
        <c:auto val="1"/>
        <c:lblAlgn val="ctr"/>
        <c:lblOffset val="100"/>
        <c:noMultiLvlLbl val="0"/>
      </c:catAx>
      <c:valAx>
        <c:axId val="1176851920"/>
        <c:scaling>
          <c:orientation val="minMax"/>
        </c:scaling>
        <c:delete val="0"/>
        <c:axPos val="l"/>
        <c:majorGridlines>
          <c:spPr>
            <a:ln w="222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1"/>
                </a:solidFill>
                <a:latin typeface="Usual ExtraBold" panose="020B0603030403020204" pitchFamily="34" charset="77"/>
                <a:ea typeface="Tahoma" panose="020B0604030504040204" pitchFamily="34" charset="0"/>
                <a:cs typeface="Tahoma" panose="020B0604030504040204" pitchFamily="34" charset="0"/>
              </a:defRPr>
            </a:pPr>
            <a:endParaRPr lang="en-US"/>
          </a:p>
        </c:txPr>
        <c:crossAx val="14060911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bg1"/>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bg1"/>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Usual Light" panose="020B0403030403020204" pitchFamily="34" charset="77"/>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604059124342905E-2"/>
          <c:y val="4.7949250808300273E-2"/>
          <c:w val="0.90313358011439004"/>
          <c:h val="0.811400190232309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D3C-F54C-9BDE-7F026C61B3B0}"/>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9D3C-F54C-9BDE-7F026C61B3B0}"/>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9D3C-F54C-9BDE-7F026C61B3B0}"/>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9D3C-F54C-9BDE-7F026C61B3B0}"/>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9D3C-F54C-9BDE-7F026C61B3B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9-9D3C-F54C-9BDE-7F026C61B3B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A-9D3C-F54C-9BDE-7F026C61B3B0}"/>
            </c:ext>
          </c:extLst>
        </c:ser>
        <c:dLbls>
          <c:showLegendKey val="0"/>
          <c:showVal val="0"/>
          <c:showCatName val="0"/>
          <c:showSerName val="0"/>
          <c:showPercent val="0"/>
          <c:showBubbleSize val="0"/>
        </c:dLbls>
        <c:gapWidth val="97"/>
        <c:overlap val="2"/>
        <c:axId val="1406091184"/>
        <c:axId val="1176851920"/>
      </c:barChart>
      <c:catAx>
        <c:axId val="140609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accent4"/>
                </a:solidFill>
                <a:latin typeface="+mn-lt"/>
                <a:ea typeface="Tahoma" panose="020B0604030504040204" pitchFamily="34" charset="0"/>
                <a:cs typeface="Tahoma" panose="020B0604030504040204" pitchFamily="34" charset="0"/>
              </a:defRPr>
            </a:pPr>
            <a:endParaRPr lang="en-US"/>
          </a:p>
        </c:txPr>
        <c:crossAx val="1176851920"/>
        <c:crosses val="autoZero"/>
        <c:auto val="1"/>
        <c:lblAlgn val="ctr"/>
        <c:lblOffset val="100"/>
        <c:noMultiLvlLbl val="0"/>
      </c:catAx>
      <c:valAx>
        <c:axId val="1176851920"/>
        <c:scaling>
          <c:orientation val="minMax"/>
        </c:scaling>
        <c:delete val="0"/>
        <c:axPos val="l"/>
        <c:majorGridlines>
          <c:spPr>
            <a:ln w="6350" cap="flat" cmpd="sng" algn="ctr">
              <a:solidFill>
                <a:schemeClr val="accent1"/>
              </a:solidFill>
              <a:prstDash val="solid"/>
              <a:miter lim="800000"/>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accent4"/>
                </a:solidFill>
                <a:latin typeface="Usual ExtraBold" panose="020B0603030403020204" pitchFamily="34" charset="77"/>
                <a:ea typeface="Tahoma" panose="020B0604030504040204" pitchFamily="34" charset="0"/>
                <a:cs typeface="Tahoma" panose="020B0604030504040204" pitchFamily="34" charset="0"/>
              </a:defRPr>
            </a:pPr>
            <a:endParaRPr lang="en-US"/>
          </a:p>
        </c:txPr>
        <c:crossAx val="14060911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604059124342905E-2"/>
          <c:y val="4.7949250808300273E-2"/>
          <c:w val="0.90313358011439004"/>
          <c:h val="0.811400190232309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D3C-F54C-9BDE-7F026C61B3B0}"/>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9D3C-F54C-9BDE-7F026C61B3B0}"/>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9D3C-F54C-9BDE-7F026C61B3B0}"/>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9D3C-F54C-9BDE-7F026C61B3B0}"/>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9D3C-F54C-9BDE-7F026C61B3B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9-9D3C-F54C-9BDE-7F026C61B3B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A-9D3C-F54C-9BDE-7F026C61B3B0}"/>
            </c:ext>
          </c:extLst>
        </c:ser>
        <c:dLbls>
          <c:showLegendKey val="0"/>
          <c:showVal val="0"/>
          <c:showCatName val="0"/>
          <c:showSerName val="0"/>
          <c:showPercent val="0"/>
          <c:showBubbleSize val="0"/>
        </c:dLbls>
        <c:gapWidth val="97"/>
        <c:overlap val="2"/>
        <c:axId val="1406091184"/>
        <c:axId val="1176851920"/>
      </c:barChart>
      <c:catAx>
        <c:axId val="140609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accent4"/>
                </a:solidFill>
                <a:latin typeface="+mn-lt"/>
                <a:ea typeface="Tahoma" panose="020B0604030504040204" pitchFamily="34" charset="0"/>
                <a:cs typeface="Tahoma" panose="020B0604030504040204" pitchFamily="34" charset="0"/>
              </a:defRPr>
            </a:pPr>
            <a:endParaRPr lang="en-US"/>
          </a:p>
        </c:txPr>
        <c:crossAx val="1176851920"/>
        <c:crosses val="autoZero"/>
        <c:auto val="1"/>
        <c:lblAlgn val="ctr"/>
        <c:lblOffset val="100"/>
        <c:noMultiLvlLbl val="0"/>
      </c:catAx>
      <c:valAx>
        <c:axId val="1176851920"/>
        <c:scaling>
          <c:orientation val="minMax"/>
        </c:scaling>
        <c:delete val="0"/>
        <c:axPos val="l"/>
        <c:majorGridlines>
          <c:spPr>
            <a:ln w="6350" cap="flat" cmpd="sng" algn="ctr">
              <a:solidFill>
                <a:schemeClr val="accent1"/>
              </a:solidFill>
              <a:prstDash val="solid"/>
              <a:miter lim="800000"/>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accent4"/>
                </a:solidFill>
                <a:latin typeface="Usual ExtraBold" panose="020B0603030403020204" pitchFamily="34" charset="77"/>
                <a:ea typeface="Tahoma" panose="020B0604030504040204" pitchFamily="34" charset="0"/>
                <a:cs typeface="Tahoma" panose="020B0604030504040204" pitchFamily="34" charset="0"/>
              </a:defRPr>
            </a:pPr>
            <a:endParaRPr lang="en-US"/>
          </a:p>
        </c:txPr>
        <c:crossAx val="14060911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604059124342905E-2"/>
          <c:y val="4.7949250808300273E-2"/>
          <c:w val="0.90313358011439004"/>
          <c:h val="0.811400190232309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D3C-F54C-9BDE-7F026C61B3B0}"/>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9D3C-F54C-9BDE-7F026C61B3B0}"/>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9D3C-F54C-9BDE-7F026C61B3B0}"/>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9D3C-F54C-9BDE-7F026C61B3B0}"/>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9D3C-F54C-9BDE-7F026C61B3B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9-9D3C-F54C-9BDE-7F026C61B3B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A-9D3C-F54C-9BDE-7F026C61B3B0}"/>
            </c:ext>
          </c:extLst>
        </c:ser>
        <c:dLbls>
          <c:showLegendKey val="0"/>
          <c:showVal val="0"/>
          <c:showCatName val="0"/>
          <c:showSerName val="0"/>
          <c:showPercent val="0"/>
          <c:showBubbleSize val="0"/>
        </c:dLbls>
        <c:gapWidth val="97"/>
        <c:overlap val="2"/>
        <c:axId val="1406091184"/>
        <c:axId val="1176851920"/>
      </c:barChart>
      <c:catAx>
        <c:axId val="140609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accent4"/>
                </a:solidFill>
                <a:latin typeface="+mn-lt"/>
                <a:ea typeface="Tahoma" panose="020B0604030504040204" pitchFamily="34" charset="0"/>
                <a:cs typeface="Tahoma" panose="020B0604030504040204" pitchFamily="34" charset="0"/>
              </a:defRPr>
            </a:pPr>
            <a:endParaRPr lang="en-US"/>
          </a:p>
        </c:txPr>
        <c:crossAx val="1176851920"/>
        <c:crosses val="autoZero"/>
        <c:auto val="1"/>
        <c:lblAlgn val="ctr"/>
        <c:lblOffset val="100"/>
        <c:noMultiLvlLbl val="0"/>
      </c:catAx>
      <c:valAx>
        <c:axId val="1176851920"/>
        <c:scaling>
          <c:orientation val="minMax"/>
        </c:scaling>
        <c:delete val="0"/>
        <c:axPos val="l"/>
        <c:majorGridlines>
          <c:spPr>
            <a:ln w="6350" cap="flat" cmpd="sng" algn="ctr">
              <a:solidFill>
                <a:schemeClr val="accent1"/>
              </a:solidFill>
              <a:prstDash val="solid"/>
              <a:miter lim="800000"/>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accent4"/>
                </a:solidFill>
                <a:latin typeface="Usual ExtraBold" panose="020B0603030403020204" pitchFamily="34" charset="77"/>
                <a:ea typeface="Tahoma" panose="020B0604030504040204" pitchFamily="34" charset="0"/>
                <a:cs typeface="Tahoma" panose="020B0604030504040204" pitchFamily="34" charset="0"/>
              </a:defRPr>
            </a:pPr>
            <a:endParaRPr lang="en-US"/>
          </a:p>
        </c:txPr>
        <c:crossAx val="14060911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5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490356-3D85-4752-A6DE-F9F7C33FB10D}"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6BD1601C-039C-4F88-B08E-8B213B8FE079}">
      <dgm:prSet custT="1"/>
      <dgm:spPr/>
      <dgm:t>
        <a:bodyPr/>
        <a:lstStyle/>
        <a:p>
          <a:pPr>
            <a:lnSpc>
              <a:spcPct val="100000"/>
            </a:lnSpc>
          </a:pPr>
          <a:r>
            <a:rPr lang="en-GB" sz="1600">
              <a:latin typeface="Usual" panose="020B0603030403020204"/>
            </a:rPr>
            <a:t>The expected frequency of key interactions is embedded.</a:t>
          </a:r>
        </a:p>
      </dgm:t>
    </dgm:pt>
    <dgm:pt modelId="{D081728C-EF55-4DE3-A266-F47107236624}" type="parTrans" cxnId="{8B2C3B54-43C2-4D0B-B06A-1386995F4D1C}">
      <dgm:prSet/>
      <dgm:spPr/>
      <dgm:t>
        <a:bodyPr/>
        <a:lstStyle/>
        <a:p>
          <a:endParaRPr lang="en-US">
            <a:latin typeface="Usual" panose="020B0603030403020204"/>
          </a:endParaRPr>
        </a:p>
      </dgm:t>
    </dgm:pt>
    <dgm:pt modelId="{F6D47C26-A15C-4F13-ACAB-00324B0FA577}" type="sibTrans" cxnId="{8B2C3B54-43C2-4D0B-B06A-1386995F4D1C}">
      <dgm:prSet/>
      <dgm:spPr/>
      <dgm:t>
        <a:bodyPr/>
        <a:lstStyle/>
        <a:p>
          <a:pPr>
            <a:lnSpc>
              <a:spcPct val="100000"/>
            </a:lnSpc>
          </a:pPr>
          <a:endParaRPr lang="en-US">
            <a:latin typeface="Usual" panose="020B0603030403020204"/>
          </a:endParaRPr>
        </a:p>
      </dgm:t>
    </dgm:pt>
    <dgm:pt modelId="{DBE92722-1E2C-412D-BB05-186D798437AF}">
      <dgm:prSet custT="1"/>
      <dgm:spPr/>
      <dgm:t>
        <a:bodyPr/>
        <a:lstStyle/>
        <a:p>
          <a:pPr>
            <a:lnSpc>
              <a:spcPct val="100000"/>
            </a:lnSpc>
          </a:pPr>
          <a:r>
            <a:rPr lang="en-GB" sz="1600">
              <a:latin typeface="Usual" panose="020B0603030403020204"/>
            </a:rPr>
            <a:t>Patch Managers, Patch Leads and Senior Engineers are doing the job as designed.</a:t>
          </a:r>
          <a:endParaRPr lang="en-US" sz="1600">
            <a:latin typeface="Usual" panose="020B0603030403020204"/>
          </a:endParaRPr>
        </a:p>
      </dgm:t>
    </dgm:pt>
    <dgm:pt modelId="{E7F8BABD-9A75-4C9A-B60B-008DD116AF34}" type="parTrans" cxnId="{E1861A5E-5430-40E4-B048-DDDC2A10F4A7}">
      <dgm:prSet/>
      <dgm:spPr/>
      <dgm:t>
        <a:bodyPr/>
        <a:lstStyle/>
        <a:p>
          <a:endParaRPr lang="en-US">
            <a:latin typeface="Usual" panose="020B0603030403020204"/>
          </a:endParaRPr>
        </a:p>
      </dgm:t>
    </dgm:pt>
    <dgm:pt modelId="{153A706E-3641-43E2-9472-4572DE72A6FE}" type="sibTrans" cxnId="{E1861A5E-5430-40E4-B048-DDDC2A10F4A7}">
      <dgm:prSet/>
      <dgm:spPr/>
      <dgm:t>
        <a:bodyPr/>
        <a:lstStyle/>
        <a:p>
          <a:pPr>
            <a:lnSpc>
              <a:spcPct val="100000"/>
            </a:lnSpc>
          </a:pPr>
          <a:endParaRPr lang="en-US">
            <a:latin typeface="Usual" panose="020B0603030403020204"/>
          </a:endParaRPr>
        </a:p>
      </dgm:t>
    </dgm:pt>
    <dgm:pt modelId="{ED88F79E-6DAD-44B8-AF4C-88D899714512}">
      <dgm:prSet custT="1"/>
      <dgm:spPr/>
      <dgm:t>
        <a:bodyPr/>
        <a:lstStyle/>
        <a:p>
          <a:pPr>
            <a:lnSpc>
              <a:spcPct val="100000"/>
            </a:lnSpc>
          </a:pPr>
          <a:r>
            <a:rPr lang="en-GB" sz="1600">
              <a:latin typeface="Usual" panose="020B0603030403020204"/>
            </a:rPr>
            <a:t>Space is created to enable managers to spend 2-3 days a week in the field.</a:t>
          </a:r>
          <a:endParaRPr lang="en-US" sz="1600">
            <a:latin typeface="Usual" panose="020B0603030403020204"/>
          </a:endParaRPr>
        </a:p>
      </dgm:t>
    </dgm:pt>
    <dgm:pt modelId="{8C56B4C4-F790-4E15-8FAC-D71267438208}" type="parTrans" cxnId="{4870862F-2860-4C77-8D5D-B9968AB209B7}">
      <dgm:prSet/>
      <dgm:spPr/>
      <dgm:t>
        <a:bodyPr/>
        <a:lstStyle/>
        <a:p>
          <a:endParaRPr lang="en-US">
            <a:latin typeface="Usual" panose="020B0603030403020204"/>
          </a:endParaRPr>
        </a:p>
      </dgm:t>
    </dgm:pt>
    <dgm:pt modelId="{65BA903F-1C95-4C63-B9F9-1B2F6D04931C}" type="sibTrans" cxnId="{4870862F-2860-4C77-8D5D-B9968AB209B7}">
      <dgm:prSet/>
      <dgm:spPr/>
      <dgm:t>
        <a:bodyPr/>
        <a:lstStyle/>
        <a:p>
          <a:pPr>
            <a:lnSpc>
              <a:spcPct val="100000"/>
            </a:lnSpc>
          </a:pPr>
          <a:endParaRPr lang="en-US">
            <a:latin typeface="Usual" panose="020B0603030403020204"/>
          </a:endParaRPr>
        </a:p>
      </dgm:t>
    </dgm:pt>
    <dgm:pt modelId="{EB113A45-F90D-4382-B803-FAF3D496396A}">
      <dgm:prSet custT="1"/>
      <dgm:spPr/>
      <dgm:t>
        <a:bodyPr/>
        <a:lstStyle/>
        <a:p>
          <a:pPr>
            <a:lnSpc>
              <a:spcPct val="100000"/>
            </a:lnSpc>
          </a:pPr>
          <a:r>
            <a:rPr lang="en-GB" sz="1600">
              <a:latin typeface="Usual" panose="020B0603030403020204"/>
            </a:rPr>
            <a:t>All Managers and Patch Leads </a:t>
          </a:r>
          <a:br>
            <a:rPr lang="en-GB" sz="1600">
              <a:latin typeface="Usual" panose="020B0603030403020204"/>
            </a:rPr>
          </a:br>
          <a:r>
            <a:rPr lang="en-GB" sz="1600">
              <a:latin typeface="Usual" panose="020B0603030403020204"/>
            </a:rPr>
            <a:t>have the basic coaching skills. </a:t>
          </a:r>
          <a:br>
            <a:rPr lang="en-GB" sz="1600">
              <a:latin typeface="Usual" panose="020B0603030403020204"/>
            </a:rPr>
          </a:br>
          <a:r>
            <a:rPr lang="en-GB" sz="1600">
              <a:latin typeface="Usual" panose="020B0603030403020204"/>
            </a:rPr>
            <a:t>This should have been supported by having completed </a:t>
          </a:r>
          <a:r>
            <a:rPr lang="en-GB" sz="1600" i="0" err="1">
              <a:latin typeface="Usual" panose="020B0603030403020204"/>
            </a:rPr>
            <a:t>MyPatch</a:t>
          </a:r>
          <a:r>
            <a:rPr lang="en-GB" sz="1600" i="0">
              <a:latin typeface="Usual" panose="020B0603030403020204"/>
            </a:rPr>
            <a:t> or The Coaching Pathway.</a:t>
          </a:r>
          <a:endParaRPr lang="en-US" sz="1600" i="0">
            <a:latin typeface="Usual" panose="020B0603030403020204"/>
          </a:endParaRPr>
        </a:p>
      </dgm:t>
    </dgm:pt>
    <dgm:pt modelId="{E607A934-54A6-4369-B753-959F8B3770F1}" type="parTrans" cxnId="{C8DF22B8-A811-4E7D-87FE-CD870FBEB222}">
      <dgm:prSet/>
      <dgm:spPr/>
      <dgm:t>
        <a:bodyPr/>
        <a:lstStyle/>
        <a:p>
          <a:endParaRPr lang="en-US">
            <a:latin typeface="Usual" panose="020B0603030403020204"/>
          </a:endParaRPr>
        </a:p>
      </dgm:t>
    </dgm:pt>
    <dgm:pt modelId="{A9E1B1C5-581D-4195-B58C-82077C617C94}" type="sibTrans" cxnId="{C8DF22B8-A811-4E7D-87FE-CD870FBEB222}">
      <dgm:prSet/>
      <dgm:spPr/>
      <dgm:t>
        <a:bodyPr/>
        <a:lstStyle/>
        <a:p>
          <a:endParaRPr lang="en-US">
            <a:latin typeface="Usual" panose="020B0603030403020204"/>
          </a:endParaRPr>
        </a:p>
      </dgm:t>
    </dgm:pt>
    <dgm:pt modelId="{450F51CE-5103-4CFD-B8D7-67961652647F}" type="pres">
      <dgm:prSet presAssocID="{0E490356-3D85-4752-A6DE-F9F7C33FB10D}" presName="root" presStyleCnt="0">
        <dgm:presLayoutVars>
          <dgm:dir/>
          <dgm:resizeHandles val="exact"/>
        </dgm:presLayoutVars>
      </dgm:prSet>
      <dgm:spPr/>
    </dgm:pt>
    <dgm:pt modelId="{8E84B0DF-91C0-472D-AFC7-98F485C93110}" type="pres">
      <dgm:prSet presAssocID="{0E490356-3D85-4752-A6DE-F9F7C33FB10D}" presName="container" presStyleCnt="0">
        <dgm:presLayoutVars>
          <dgm:dir/>
          <dgm:resizeHandles val="exact"/>
        </dgm:presLayoutVars>
      </dgm:prSet>
      <dgm:spPr/>
    </dgm:pt>
    <dgm:pt modelId="{F7C36BD1-BC96-402B-BAEC-1806ED28A090}" type="pres">
      <dgm:prSet presAssocID="{6BD1601C-039C-4F88-B08E-8B213B8FE079}" presName="compNode" presStyleCnt="0"/>
      <dgm:spPr/>
    </dgm:pt>
    <dgm:pt modelId="{85F8BE33-C8C3-489D-BA5D-FA46918A77E9}" type="pres">
      <dgm:prSet presAssocID="{6BD1601C-039C-4F88-B08E-8B213B8FE079}" presName="iconBgRect" presStyleLbl="bgShp" presStyleIdx="0" presStyleCnt="4"/>
      <dgm:spPr/>
    </dgm:pt>
    <dgm:pt modelId="{A94E4337-4FC7-4BC1-9F84-169B41C10679}" type="pres">
      <dgm:prSet presAssocID="{6BD1601C-039C-4F88-B08E-8B213B8FE07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F1785408-1AEE-4B30-B584-0765EA3AEAD2}" type="pres">
      <dgm:prSet presAssocID="{6BD1601C-039C-4F88-B08E-8B213B8FE079}" presName="spaceRect" presStyleCnt="0"/>
      <dgm:spPr/>
    </dgm:pt>
    <dgm:pt modelId="{269CF9A8-AF89-4B06-BA60-9B2114869293}" type="pres">
      <dgm:prSet presAssocID="{6BD1601C-039C-4F88-B08E-8B213B8FE079}" presName="textRect" presStyleLbl="revTx" presStyleIdx="0" presStyleCnt="4" custLinFactNeighborX="-313" custLinFactNeighborY="579">
        <dgm:presLayoutVars>
          <dgm:chMax val="1"/>
          <dgm:chPref val="1"/>
        </dgm:presLayoutVars>
      </dgm:prSet>
      <dgm:spPr/>
    </dgm:pt>
    <dgm:pt modelId="{3642E90F-3682-4404-BD6E-DA25579CA93D}" type="pres">
      <dgm:prSet presAssocID="{F6D47C26-A15C-4F13-ACAB-00324B0FA577}" presName="sibTrans" presStyleLbl="sibTrans2D1" presStyleIdx="0" presStyleCnt="0"/>
      <dgm:spPr/>
    </dgm:pt>
    <dgm:pt modelId="{CB440594-FD55-4613-B096-3C5233B690C0}" type="pres">
      <dgm:prSet presAssocID="{DBE92722-1E2C-412D-BB05-186D798437AF}" presName="compNode" presStyleCnt="0"/>
      <dgm:spPr/>
    </dgm:pt>
    <dgm:pt modelId="{3A76532A-D31D-4F09-A197-D2B2F67948FB}" type="pres">
      <dgm:prSet presAssocID="{DBE92722-1E2C-412D-BB05-186D798437AF}" presName="iconBgRect" presStyleLbl="bgShp" presStyleIdx="1" presStyleCnt="4"/>
      <dgm:spPr/>
    </dgm:pt>
    <dgm:pt modelId="{0C9B55D5-420A-4939-B359-F2CC2A87DF6B}" type="pres">
      <dgm:prSet presAssocID="{DBE92722-1E2C-412D-BB05-186D798437A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E7D9EBEE-89B5-441B-86C6-08BAF5631BF8}" type="pres">
      <dgm:prSet presAssocID="{DBE92722-1E2C-412D-BB05-186D798437AF}" presName="spaceRect" presStyleCnt="0"/>
      <dgm:spPr/>
    </dgm:pt>
    <dgm:pt modelId="{10D7344D-3D83-4E4E-A021-0DACFF4B66FD}" type="pres">
      <dgm:prSet presAssocID="{DBE92722-1E2C-412D-BB05-186D798437AF}" presName="textRect" presStyleLbl="revTx" presStyleIdx="1" presStyleCnt="4" custLinFactNeighborX="-722" custLinFactNeighborY="-736">
        <dgm:presLayoutVars>
          <dgm:chMax val="1"/>
          <dgm:chPref val="1"/>
        </dgm:presLayoutVars>
      </dgm:prSet>
      <dgm:spPr/>
    </dgm:pt>
    <dgm:pt modelId="{5E51A4AB-C041-4180-B80D-174F1414886B}" type="pres">
      <dgm:prSet presAssocID="{153A706E-3641-43E2-9472-4572DE72A6FE}" presName="sibTrans" presStyleLbl="sibTrans2D1" presStyleIdx="0" presStyleCnt="0"/>
      <dgm:spPr/>
    </dgm:pt>
    <dgm:pt modelId="{B854BA82-8DE4-4293-9E04-0187AB9DEF2E}" type="pres">
      <dgm:prSet presAssocID="{ED88F79E-6DAD-44B8-AF4C-88D899714512}" presName="compNode" presStyleCnt="0"/>
      <dgm:spPr/>
    </dgm:pt>
    <dgm:pt modelId="{69489521-CE88-4391-925C-EFFDC9F5D3EF}" type="pres">
      <dgm:prSet presAssocID="{ED88F79E-6DAD-44B8-AF4C-88D899714512}" presName="iconBgRect" presStyleLbl="bgShp" presStyleIdx="2" presStyleCnt="4"/>
      <dgm:spPr/>
    </dgm:pt>
    <dgm:pt modelId="{9C9AF0BB-9EB9-4E2C-9631-58DEFC5B8FB8}" type="pres">
      <dgm:prSet presAssocID="{ED88F79E-6DAD-44B8-AF4C-88D89971451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4D308CB8-0F50-4205-A563-8D5BC0BF1849}" type="pres">
      <dgm:prSet presAssocID="{ED88F79E-6DAD-44B8-AF4C-88D899714512}" presName="spaceRect" presStyleCnt="0"/>
      <dgm:spPr/>
    </dgm:pt>
    <dgm:pt modelId="{BC023954-717D-44EB-84A0-1C395F421763}" type="pres">
      <dgm:prSet presAssocID="{ED88F79E-6DAD-44B8-AF4C-88D899714512}" presName="textRect" presStyleLbl="revTx" presStyleIdx="2" presStyleCnt="4">
        <dgm:presLayoutVars>
          <dgm:chMax val="1"/>
          <dgm:chPref val="1"/>
        </dgm:presLayoutVars>
      </dgm:prSet>
      <dgm:spPr/>
    </dgm:pt>
    <dgm:pt modelId="{289DAACF-6A4D-488E-ACBC-08A5374D3E2C}" type="pres">
      <dgm:prSet presAssocID="{65BA903F-1C95-4C63-B9F9-1B2F6D04931C}" presName="sibTrans" presStyleLbl="sibTrans2D1" presStyleIdx="0" presStyleCnt="0"/>
      <dgm:spPr/>
    </dgm:pt>
    <dgm:pt modelId="{BABF0432-3753-4DDA-A78C-FCCC9B145D1A}" type="pres">
      <dgm:prSet presAssocID="{EB113A45-F90D-4382-B803-FAF3D496396A}" presName="compNode" presStyleCnt="0"/>
      <dgm:spPr/>
    </dgm:pt>
    <dgm:pt modelId="{204B837A-E768-403A-99B9-8B98823588A4}" type="pres">
      <dgm:prSet presAssocID="{EB113A45-F90D-4382-B803-FAF3D496396A}" presName="iconBgRect" presStyleLbl="bgShp" presStyleIdx="3" presStyleCnt="4"/>
      <dgm:spPr/>
    </dgm:pt>
    <dgm:pt modelId="{3BFB877F-EC15-43DE-B99B-ADFD41F6F5F6}" type="pres">
      <dgm:prSet presAssocID="{EB113A45-F90D-4382-B803-FAF3D496396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ybook"/>
        </a:ext>
      </dgm:extLst>
    </dgm:pt>
    <dgm:pt modelId="{D0BE361F-2259-42A5-B6C1-BC6F19CD40FC}" type="pres">
      <dgm:prSet presAssocID="{EB113A45-F90D-4382-B803-FAF3D496396A}" presName="spaceRect" presStyleCnt="0"/>
      <dgm:spPr/>
    </dgm:pt>
    <dgm:pt modelId="{5DDDF62D-DA39-43C7-9D75-6AEF48A6CB42}" type="pres">
      <dgm:prSet presAssocID="{EB113A45-F90D-4382-B803-FAF3D496396A}" presName="textRect" presStyleLbl="revTx" presStyleIdx="3" presStyleCnt="4">
        <dgm:presLayoutVars>
          <dgm:chMax val="1"/>
          <dgm:chPref val="1"/>
        </dgm:presLayoutVars>
      </dgm:prSet>
      <dgm:spPr/>
    </dgm:pt>
  </dgm:ptLst>
  <dgm:cxnLst>
    <dgm:cxn modelId="{4E546C2A-3651-43C6-A324-47998D240028}" type="presOf" srcId="{DBE92722-1E2C-412D-BB05-186D798437AF}" destId="{10D7344D-3D83-4E4E-A021-0DACFF4B66FD}" srcOrd="0" destOrd="0" presId="urn:microsoft.com/office/officeart/2018/2/layout/IconCircleList"/>
    <dgm:cxn modelId="{7A10912B-189B-4D72-8BD2-327750BCF3F4}" type="presOf" srcId="{F6D47C26-A15C-4F13-ACAB-00324B0FA577}" destId="{3642E90F-3682-4404-BD6E-DA25579CA93D}" srcOrd="0" destOrd="0" presId="urn:microsoft.com/office/officeart/2018/2/layout/IconCircleList"/>
    <dgm:cxn modelId="{4870862F-2860-4C77-8D5D-B9968AB209B7}" srcId="{0E490356-3D85-4752-A6DE-F9F7C33FB10D}" destId="{ED88F79E-6DAD-44B8-AF4C-88D899714512}" srcOrd="2" destOrd="0" parTransId="{8C56B4C4-F790-4E15-8FAC-D71267438208}" sibTransId="{65BA903F-1C95-4C63-B9F9-1B2F6D04931C}"/>
    <dgm:cxn modelId="{C4314D31-E135-4D80-90EA-3721FBF8E374}" type="presOf" srcId="{EB113A45-F90D-4382-B803-FAF3D496396A}" destId="{5DDDF62D-DA39-43C7-9D75-6AEF48A6CB42}" srcOrd="0" destOrd="0" presId="urn:microsoft.com/office/officeart/2018/2/layout/IconCircleList"/>
    <dgm:cxn modelId="{E1861A5E-5430-40E4-B048-DDDC2A10F4A7}" srcId="{0E490356-3D85-4752-A6DE-F9F7C33FB10D}" destId="{DBE92722-1E2C-412D-BB05-186D798437AF}" srcOrd="1" destOrd="0" parTransId="{E7F8BABD-9A75-4C9A-B60B-008DD116AF34}" sibTransId="{153A706E-3641-43E2-9472-4572DE72A6FE}"/>
    <dgm:cxn modelId="{9051B96E-8A32-4931-B0FD-5000A93BA6EC}" type="presOf" srcId="{153A706E-3641-43E2-9472-4572DE72A6FE}" destId="{5E51A4AB-C041-4180-B80D-174F1414886B}" srcOrd="0" destOrd="0" presId="urn:microsoft.com/office/officeart/2018/2/layout/IconCircleList"/>
    <dgm:cxn modelId="{8B2C3B54-43C2-4D0B-B06A-1386995F4D1C}" srcId="{0E490356-3D85-4752-A6DE-F9F7C33FB10D}" destId="{6BD1601C-039C-4F88-B08E-8B213B8FE079}" srcOrd="0" destOrd="0" parTransId="{D081728C-EF55-4DE3-A266-F47107236624}" sibTransId="{F6D47C26-A15C-4F13-ACAB-00324B0FA577}"/>
    <dgm:cxn modelId="{B0140186-8A48-4B95-A481-10F5CDC929D2}" type="presOf" srcId="{ED88F79E-6DAD-44B8-AF4C-88D899714512}" destId="{BC023954-717D-44EB-84A0-1C395F421763}" srcOrd="0" destOrd="0" presId="urn:microsoft.com/office/officeart/2018/2/layout/IconCircleList"/>
    <dgm:cxn modelId="{8BC9218D-6D8E-4BCB-9112-7060DDD3852D}" type="presOf" srcId="{6BD1601C-039C-4F88-B08E-8B213B8FE079}" destId="{269CF9A8-AF89-4B06-BA60-9B2114869293}" srcOrd="0" destOrd="0" presId="urn:microsoft.com/office/officeart/2018/2/layout/IconCircleList"/>
    <dgm:cxn modelId="{C8DF22B8-A811-4E7D-87FE-CD870FBEB222}" srcId="{0E490356-3D85-4752-A6DE-F9F7C33FB10D}" destId="{EB113A45-F90D-4382-B803-FAF3D496396A}" srcOrd="3" destOrd="0" parTransId="{E607A934-54A6-4369-B753-959F8B3770F1}" sibTransId="{A9E1B1C5-581D-4195-B58C-82077C617C94}"/>
    <dgm:cxn modelId="{52E0D1C2-1598-4D12-A4F1-8B85A3B9D601}" type="presOf" srcId="{65BA903F-1C95-4C63-B9F9-1B2F6D04931C}" destId="{289DAACF-6A4D-488E-ACBC-08A5374D3E2C}" srcOrd="0" destOrd="0" presId="urn:microsoft.com/office/officeart/2018/2/layout/IconCircleList"/>
    <dgm:cxn modelId="{9B7F81F8-A557-43A8-A45C-C30FCBD039F8}" type="presOf" srcId="{0E490356-3D85-4752-A6DE-F9F7C33FB10D}" destId="{450F51CE-5103-4CFD-B8D7-67961652647F}" srcOrd="0" destOrd="0" presId="urn:microsoft.com/office/officeart/2018/2/layout/IconCircleList"/>
    <dgm:cxn modelId="{99D80B22-B8D9-4EAD-BAF8-76CB88D32655}" type="presParOf" srcId="{450F51CE-5103-4CFD-B8D7-67961652647F}" destId="{8E84B0DF-91C0-472D-AFC7-98F485C93110}" srcOrd="0" destOrd="0" presId="urn:microsoft.com/office/officeart/2018/2/layout/IconCircleList"/>
    <dgm:cxn modelId="{46F64CFB-031A-4EAB-BCE5-1B550A04726A}" type="presParOf" srcId="{8E84B0DF-91C0-472D-AFC7-98F485C93110}" destId="{F7C36BD1-BC96-402B-BAEC-1806ED28A090}" srcOrd="0" destOrd="0" presId="urn:microsoft.com/office/officeart/2018/2/layout/IconCircleList"/>
    <dgm:cxn modelId="{E8508779-0AEC-4D01-8CB7-B288BA68543C}" type="presParOf" srcId="{F7C36BD1-BC96-402B-BAEC-1806ED28A090}" destId="{85F8BE33-C8C3-489D-BA5D-FA46918A77E9}" srcOrd="0" destOrd="0" presId="urn:microsoft.com/office/officeart/2018/2/layout/IconCircleList"/>
    <dgm:cxn modelId="{135FB58C-7C64-4FCD-A049-A793C4357247}" type="presParOf" srcId="{F7C36BD1-BC96-402B-BAEC-1806ED28A090}" destId="{A94E4337-4FC7-4BC1-9F84-169B41C10679}" srcOrd="1" destOrd="0" presId="urn:microsoft.com/office/officeart/2018/2/layout/IconCircleList"/>
    <dgm:cxn modelId="{8049B500-4348-4EBA-A5B6-673E6E23730F}" type="presParOf" srcId="{F7C36BD1-BC96-402B-BAEC-1806ED28A090}" destId="{F1785408-1AEE-4B30-B584-0765EA3AEAD2}" srcOrd="2" destOrd="0" presId="urn:microsoft.com/office/officeart/2018/2/layout/IconCircleList"/>
    <dgm:cxn modelId="{E45A5F1F-192C-4CCD-A7D4-2617E9496C1C}" type="presParOf" srcId="{F7C36BD1-BC96-402B-BAEC-1806ED28A090}" destId="{269CF9A8-AF89-4B06-BA60-9B2114869293}" srcOrd="3" destOrd="0" presId="urn:microsoft.com/office/officeart/2018/2/layout/IconCircleList"/>
    <dgm:cxn modelId="{F8346CC6-E58D-41F9-BC20-65AEF6FCAFDB}" type="presParOf" srcId="{8E84B0DF-91C0-472D-AFC7-98F485C93110}" destId="{3642E90F-3682-4404-BD6E-DA25579CA93D}" srcOrd="1" destOrd="0" presId="urn:microsoft.com/office/officeart/2018/2/layout/IconCircleList"/>
    <dgm:cxn modelId="{59040DD9-1BD8-4DD5-8CDA-5E35CA977462}" type="presParOf" srcId="{8E84B0DF-91C0-472D-AFC7-98F485C93110}" destId="{CB440594-FD55-4613-B096-3C5233B690C0}" srcOrd="2" destOrd="0" presId="urn:microsoft.com/office/officeart/2018/2/layout/IconCircleList"/>
    <dgm:cxn modelId="{E003DD8A-9DB7-46CC-B0C4-A0EEFEDCF446}" type="presParOf" srcId="{CB440594-FD55-4613-B096-3C5233B690C0}" destId="{3A76532A-D31D-4F09-A197-D2B2F67948FB}" srcOrd="0" destOrd="0" presId="urn:microsoft.com/office/officeart/2018/2/layout/IconCircleList"/>
    <dgm:cxn modelId="{B602C727-D6BA-4EA0-BD31-DEDE0CD79A87}" type="presParOf" srcId="{CB440594-FD55-4613-B096-3C5233B690C0}" destId="{0C9B55D5-420A-4939-B359-F2CC2A87DF6B}" srcOrd="1" destOrd="0" presId="urn:microsoft.com/office/officeart/2018/2/layout/IconCircleList"/>
    <dgm:cxn modelId="{FB9E8E34-72C1-48AD-AE4A-D5A96AAB0B6D}" type="presParOf" srcId="{CB440594-FD55-4613-B096-3C5233B690C0}" destId="{E7D9EBEE-89B5-441B-86C6-08BAF5631BF8}" srcOrd="2" destOrd="0" presId="urn:microsoft.com/office/officeart/2018/2/layout/IconCircleList"/>
    <dgm:cxn modelId="{30E98DE7-7592-44DD-B79B-4D181129F70A}" type="presParOf" srcId="{CB440594-FD55-4613-B096-3C5233B690C0}" destId="{10D7344D-3D83-4E4E-A021-0DACFF4B66FD}" srcOrd="3" destOrd="0" presId="urn:microsoft.com/office/officeart/2018/2/layout/IconCircleList"/>
    <dgm:cxn modelId="{148BD64B-830D-4856-937D-D5E1D404E0E3}" type="presParOf" srcId="{8E84B0DF-91C0-472D-AFC7-98F485C93110}" destId="{5E51A4AB-C041-4180-B80D-174F1414886B}" srcOrd="3" destOrd="0" presId="urn:microsoft.com/office/officeart/2018/2/layout/IconCircleList"/>
    <dgm:cxn modelId="{05BCB760-030C-48B1-9CC0-4D7194E6BF04}" type="presParOf" srcId="{8E84B0DF-91C0-472D-AFC7-98F485C93110}" destId="{B854BA82-8DE4-4293-9E04-0187AB9DEF2E}" srcOrd="4" destOrd="0" presId="urn:microsoft.com/office/officeart/2018/2/layout/IconCircleList"/>
    <dgm:cxn modelId="{DB1EA72B-899D-44C1-888E-F7337A09014A}" type="presParOf" srcId="{B854BA82-8DE4-4293-9E04-0187AB9DEF2E}" destId="{69489521-CE88-4391-925C-EFFDC9F5D3EF}" srcOrd="0" destOrd="0" presId="urn:microsoft.com/office/officeart/2018/2/layout/IconCircleList"/>
    <dgm:cxn modelId="{308DFAF6-A612-4612-8BB8-D8AAE1D7ECD3}" type="presParOf" srcId="{B854BA82-8DE4-4293-9E04-0187AB9DEF2E}" destId="{9C9AF0BB-9EB9-4E2C-9631-58DEFC5B8FB8}" srcOrd="1" destOrd="0" presId="urn:microsoft.com/office/officeart/2018/2/layout/IconCircleList"/>
    <dgm:cxn modelId="{1E19091B-DD81-40BB-AC65-BF65CB990EE4}" type="presParOf" srcId="{B854BA82-8DE4-4293-9E04-0187AB9DEF2E}" destId="{4D308CB8-0F50-4205-A563-8D5BC0BF1849}" srcOrd="2" destOrd="0" presId="urn:microsoft.com/office/officeart/2018/2/layout/IconCircleList"/>
    <dgm:cxn modelId="{D5A1D0D0-77FB-4244-99E7-0DD9C37E0C33}" type="presParOf" srcId="{B854BA82-8DE4-4293-9E04-0187AB9DEF2E}" destId="{BC023954-717D-44EB-84A0-1C395F421763}" srcOrd="3" destOrd="0" presId="urn:microsoft.com/office/officeart/2018/2/layout/IconCircleList"/>
    <dgm:cxn modelId="{7AF7295A-9392-414E-BE79-ACDA93928750}" type="presParOf" srcId="{8E84B0DF-91C0-472D-AFC7-98F485C93110}" destId="{289DAACF-6A4D-488E-ACBC-08A5374D3E2C}" srcOrd="5" destOrd="0" presId="urn:microsoft.com/office/officeart/2018/2/layout/IconCircleList"/>
    <dgm:cxn modelId="{C25C8F57-0007-4458-8AE8-E9127D1B8C52}" type="presParOf" srcId="{8E84B0DF-91C0-472D-AFC7-98F485C93110}" destId="{BABF0432-3753-4DDA-A78C-FCCC9B145D1A}" srcOrd="6" destOrd="0" presId="urn:microsoft.com/office/officeart/2018/2/layout/IconCircleList"/>
    <dgm:cxn modelId="{23F9CF14-D001-4621-BC12-8732F8725D91}" type="presParOf" srcId="{BABF0432-3753-4DDA-A78C-FCCC9B145D1A}" destId="{204B837A-E768-403A-99B9-8B98823588A4}" srcOrd="0" destOrd="0" presId="urn:microsoft.com/office/officeart/2018/2/layout/IconCircleList"/>
    <dgm:cxn modelId="{75B5DE20-B543-4C15-8026-171188F7E5D0}" type="presParOf" srcId="{BABF0432-3753-4DDA-A78C-FCCC9B145D1A}" destId="{3BFB877F-EC15-43DE-B99B-ADFD41F6F5F6}" srcOrd="1" destOrd="0" presId="urn:microsoft.com/office/officeart/2018/2/layout/IconCircleList"/>
    <dgm:cxn modelId="{4B7397EB-0948-40E2-9122-1D800C052AD7}" type="presParOf" srcId="{BABF0432-3753-4DDA-A78C-FCCC9B145D1A}" destId="{D0BE361F-2259-42A5-B6C1-BC6F19CD40FC}" srcOrd="2" destOrd="0" presId="urn:microsoft.com/office/officeart/2018/2/layout/IconCircleList"/>
    <dgm:cxn modelId="{B6E8C8A6-9F70-498C-983C-087B81FE8AE0}" type="presParOf" srcId="{BABF0432-3753-4DDA-A78C-FCCC9B145D1A}" destId="{5DDDF62D-DA39-43C7-9D75-6AEF48A6CB4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B79E26-D95C-4593-9D65-09CBA99E97D5}"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GB"/>
        </a:p>
      </dgm:t>
    </dgm:pt>
    <dgm:pt modelId="{AB9DC91B-00B3-41F3-8BC7-E47919767F16}">
      <dgm:prSet phldrT="[Text]" custT="1"/>
      <dgm:spPr>
        <a:solidFill>
          <a:schemeClr val="accent3"/>
        </a:solidFill>
        <a:effectLst/>
      </dgm:spPr>
      <dgm:t>
        <a:bodyPr/>
        <a:lstStyle/>
        <a:p>
          <a:pPr rtl="0"/>
          <a:r>
            <a:rPr lang="en-GB" sz="1150" b="1">
              <a:latin typeface="Usual Light" panose="020B0604020202020204" charset="0"/>
              <a:cs typeface="Usual Light" panose="020B0604020202020204" charset="0"/>
            </a:rPr>
            <a:t>Director Briefing</a:t>
          </a:r>
        </a:p>
        <a:p>
          <a:r>
            <a:rPr lang="en-GB" sz="1150" b="0">
              <a:latin typeface="Usual Light" panose="020B0604020202020204" charset="0"/>
              <a:cs typeface="Usual Light" panose="020B0604020202020204" charset="0"/>
            </a:rPr>
            <a:t>Held on 28 February</a:t>
          </a:r>
        </a:p>
      </dgm:t>
    </dgm:pt>
    <dgm:pt modelId="{81499291-B8EC-4343-87E5-BD570CF2A759}" type="parTrans" cxnId="{0109F015-3EC9-43DD-ADAA-FDB718BE5585}">
      <dgm:prSet/>
      <dgm:spPr/>
      <dgm:t>
        <a:bodyPr/>
        <a:lstStyle/>
        <a:p>
          <a:endParaRPr lang="en-GB" sz="1150">
            <a:latin typeface="Usual Light" panose="020B0604020202020204" charset="0"/>
            <a:cs typeface="Usual Light" panose="020B0604020202020204" charset="0"/>
          </a:endParaRPr>
        </a:p>
      </dgm:t>
    </dgm:pt>
    <dgm:pt modelId="{B2943469-F71E-4361-AC87-EDCB4E134D99}" type="sibTrans" cxnId="{0109F015-3EC9-43DD-ADAA-FDB718BE5585}">
      <dgm:prSet/>
      <dgm:spPr/>
      <dgm:t>
        <a:bodyPr/>
        <a:lstStyle/>
        <a:p>
          <a:endParaRPr lang="en-GB" sz="1150">
            <a:latin typeface="Usual Light" panose="020B0604020202020204" charset="0"/>
            <a:cs typeface="Usual Light" panose="020B0604020202020204" charset="0"/>
          </a:endParaRPr>
        </a:p>
      </dgm:t>
    </dgm:pt>
    <dgm:pt modelId="{44465EA1-D9A6-422F-B0A3-BF66C6815943}">
      <dgm:prSet phldrT="[Text]" custT="1"/>
      <dgm:spPr>
        <a:solidFill>
          <a:schemeClr val="accent3"/>
        </a:solidFill>
        <a:ln w="12700" cap="flat" cmpd="sng" algn="ctr">
          <a:solidFill>
            <a:srgbClr val="FFFFFF">
              <a:hueOff val="0"/>
              <a:satOff val="0"/>
              <a:lumOff val="0"/>
              <a:alphaOff val="0"/>
            </a:srgbClr>
          </a:solidFill>
          <a:prstDash val="solid"/>
          <a:miter lim="800000"/>
        </a:ln>
        <a:effectLst/>
      </dgm:spPr>
      <dgm:t>
        <a:bodyPr spcFirstLastPara="0" vert="horz" wrap="square" lIns="45720" tIns="45720" rIns="45720" bIns="45720" numCol="1" spcCol="1270" anchor="ctr" anchorCtr="0"/>
        <a:lstStyle/>
        <a:p>
          <a:pPr marL="0" lvl="0" algn="ctr" defTabSz="511175">
            <a:lnSpc>
              <a:spcPct val="90000"/>
            </a:lnSpc>
            <a:spcBef>
              <a:spcPct val="0"/>
            </a:spcBef>
            <a:spcAft>
              <a:spcPct val="35000"/>
            </a:spcAft>
            <a:buNone/>
          </a:pPr>
          <a:r>
            <a:rPr lang="en-GB" sz="1150" b="1" kern="1200">
              <a:solidFill>
                <a:srgbClr val="FFFFFF"/>
              </a:solidFill>
              <a:latin typeface="Usual Light" panose="020B0604020202020204" charset="0"/>
              <a:ea typeface="+mn-ea"/>
              <a:cs typeface="Usual Light" panose="020B0604020202020204" charset="0"/>
            </a:rPr>
            <a:t>National SEAM session</a:t>
          </a:r>
        </a:p>
        <a:p>
          <a:pPr marL="0" lvl="0" algn="ctr" defTabSz="511175">
            <a:lnSpc>
              <a:spcPct val="90000"/>
            </a:lnSpc>
            <a:spcBef>
              <a:spcPct val="0"/>
            </a:spcBef>
            <a:spcAft>
              <a:spcPct val="35000"/>
            </a:spcAft>
            <a:buNone/>
          </a:pPr>
          <a:r>
            <a:rPr lang="en-GB" sz="1150" b="1" kern="1200">
              <a:solidFill>
                <a:srgbClr val="FFFFFF"/>
              </a:solidFill>
              <a:latin typeface="Usual Light" panose="020B0604020202020204" charset="0"/>
              <a:ea typeface="+mn-ea"/>
              <a:cs typeface="Usual Light" panose="020B0604020202020204" charset="0"/>
            </a:rPr>
            <a:t>w/c 15 April</a:t>
          </a:r>
        </a:p>
      </dgm:t>
    </dgm:pt>
    <dgm:pt modelId="{68E4B364-B949-4DE9-921E-E2F07FB322E8}" type="parTrans" cxnId="{4B7A3FAF-4AC5-4550-B9A5-079D4E4C4649}">
      <dgm:prSet/>
      <dgm:spPr/>
      <dgm:t>
        <a:bodyPr/>
        <a:lstStyle/>
        <a:p>
          <a:endParaRPr lang="en-GB" sz="1150">
            <a:latin typeface="Usual Light" panose="020B0604020202020204" charset="0"/>
            <a:cs typeface="Usual Light" panose="020B0604020202020204" charset="0"/>
          </a:endParaRPr>
        </a:p>
      </dgm:t>
    </dgm:pt>
    <dgm:pt modelId="{02D49583-5489-4848-B79F-162A7E2CDA49}" type="sibTrans" cxnId="{4B7A3FAF-4AC5-4550-B9A5-079D4E4C4649}">
      <dgm:prSet/>
      <dgm:spPr/>
      <dgm:t>
        <a:bodyPr/>
        <a:lstStyle/>
        <a:p>
          <a:endParaRPr lang="en-GB" sz="1150">
            <a:latin typeface="Usual Light" panose="020B0604020202020204" charset="0"/>
            <a:cs typeface="Usual Light" panose="020B0604020202020204" charset="0"/>
          </a:endParaRPr>
        </a:p>
      </dgm:t>
    </dgm:pt>
    <dgm:pt modelId="{725ECD9F-87C8-4164-B715-8F6BAB7054A2}">
      <dgm:prSet phldrT="[Text]" custT="1"/>
      <dgm:spPr>
        <a:solidFill>
          <a:schemeClr val="accent2"/>
        </a:solidFill>
        <a:effectLst/>
      </dgm:spPr>
      <dgm:t>
        <a:bodyPr/>
        <a:lstStyle/>
        <a:p>
          <a:r>
            <a:rPr lang="en-GB" sz="1150" b="1">
              <a:latin typeface="Usual Light" panose="020B0604020202020204" charset="0"/>
              <a:cs typeface="Usual Light" panose="020B0604020202020204" charset="0"/>
            </a:rPr>
            <a:t>Patch Manager and Leads Workshop</a:t>
          </a:r>
        </a:p>
        <a:p>
          <a:r>
            <a:rPr lang="en-GB" sz="1150">
              <a:latin typeface="Usual Light" panose="020B0604020202020204" charset="0"/>
              <a:cs typeface="Usual Light" panose="020B0604020202020204" charset="0"/>
            </a:rPr>
            <a:t>w/c 20 May</a:t>
          </a:r>
        </a:p>
      </dgm:t>
    </dgm:pt>
    <dgm:pt modelId="{E9EB175E-49A7-4248-B15B-308CF2A041CC}" type="parTrans" cxnId="{6324891E-4653-4A68-8BF3-9C31ED7951DF}">
      <dgm:prSet/>
      <dgm:spPr/>
      <dgm:t>
        <a:bodyPr/>
        <a:lstStyle/>
        <a:p>
          <a:endParaRPr lang="en-GB" sz="1150">
            <a:latin typeface="Usual Light" panose="020B0604020202020204" charset="0"/>
            <a:cs typeface="Usual Light" panose="020B0604020202020204" charset="0"/>
          </a:endParaRPr>
        </a:p>
      </dgm:t>
    </dgm:pt>
    <dgm:pt modelId="{60D5F163-9034-46A7-A839-5853DECE4547}" type="sibTrans" cxnId="{6324891E-4653-4A68-8BF3-9C31ED7951DF}">
      <dgm:prSet/>
      <dgm:spPr/>
      <dgm:t>
        <a:bodyPr/>
        <a:lstStyle/>
        <a:p>
          <a:endParaRPr lang="en-GB" sz="1150">
            <a:latin typeface="Usual Light" panose="020B0604020202020204" charset="0"/>
            <a:cs typeface="Usual Light" panose="020B0604020202020204" charset="0"/>
          </a:endParaRPr>
        </a:p>
      </dgm:t>
    </dgm:pt>
    <dgm:pt modelId="{0752C0BA-FEFB-4AA3-A04F-D3898EAFA44A}">
      <dgm:prSet phldrT="[Text]" custT="1"/>
      <dgm:spPr>
        <a:solidFill>
          <a:schemeClr val="accent2"/>
        </a:solidFill>
        <a:effectLst/>
      </dgm:spPr>
      <dgm:t>
        <a:bodyPr/>
        <a:lstStyle/>
        <a:p>
          <a:r>
            <a:rPr lang="en-GB" sz="1150" b="1">
              <a:latin typeface="Usual Light" panose="020B0604020202020204" charset="0"/>
              <a:cs typeface="Usual Light" panose="020B0604020202020204" charset="0"/>
            </a:rPr>
            <a:t>Engineer Briefing</a:t>
          </a:r>
        </a:p>
        <a:p>
          <a:r>
            <a:rPr lang="en-GB" sz="1150" b="0">
              <a:latin typeface="Usual Light" panose="020B0604020202020204" charset="0"/>
              <a:cs typeface="Usual Light" panose="020B0604020202020204" charset="0"/>
            </a:rPr>
            <a:t>w/c 03 June</a:t>
          </a:r>
        </a:p>
      </dgm:t>
    </dgm:pt>
    <dgm:pt modelId="{B609B826-06D7-4811-824F-421A8F4A91C9}" type="parTrans" cxnId="{812196A2-9243-46E5-A8E7-80DED5EF2491}">
      <dgm:prSet/>
      <dgm:spPr/>
      <dgm:t>
        <a:bodyPr/>
        <a:lstStyle/>
        <a:p>
          <a:endParaRPr lang="en-GB" sz="1150">
            <a:latin typeface="Usual Light" panose="020B0604020202020204" charset="0"/>
            <a:cs typeface="Usual Light" panose="020B0604020202020204" charset="0"/>
          </a:endParaRPr>
        </a:p>
      </dgm:t>
    </dgm:pt>
    <dgm:pt modelId="{A88270E2-BB90-4685-ADAA-D441FC691D4D}" type="sibTrans" cxnId="{812196A2-9243-46E5-A8E7-80DED5EF2491}">
      <dgm:prSet/>
      <dgm:spPr/>
      <dgm:t>
        <a:bodyPr/>
        <a:lstStyle/>
        <a:p>
          <a:endParaRPr lang="en-GB" sz="1150">
            <a:latin typeface="Usual Light" panose="020B0604020202020204" charset="0"/>
            <a:cs typeface="Usual Light" panose="020B0604020202020204" charset="0"/>
          </a:endParaRPr>
        </a:p>
      </dgm:t>
    </dgm:pt>
    <dgm:pt modelId="{3E95EDF8-F3CB-4687-B331-7AE0FF04CB4D}">
      <dgm:prSet custT="1"/>
      <dgm:spPr>
        <a:solidFill>
          <a:schemeClr val="accent3"/>
        </a:solidFill>
        <a:effectLst/>
      </dgm:spPr>
      <dgm:t>
        <a:bodyPr/>
        <a:lstStyle/>
        <a:p>
          <a:r>
            <a:rPr lang="en-GB" sz="1150" b="1">
              <a:latin typeface="Usual Light" panose="020B0604020202020204" charset="0"/>
              <a:cs typeface="Usual Light" panose="020B0604020202020204" charset="0"/>
            </a:rPr>
            <a:t>Leadership Session</a:t>
          </a:r>
        </a:p>
        <a:p>
          <a:pPr rtl="0"/>
          <a:r>
            <a:rPr lang="en-GB" sz="1150">
              <a:latin typeface="Usual Light" panose="020B0604020202020204" charset="0"/>
              <a:cs typeface="Usual Light" panose="020B0604020202020204" charset="0"/>
            </a:rPr>
            <a:t>Held on 22 March </a:t>
          </a:r>
        </a:p>
      </dgm:t>
    </dgm:pt>
    <dgm:pt modelId="{7FB88F31-E0E5-4C2B-9CAB-E8A40346EE35}" type="parTrans" cxnId="{925AB2BB-8072-4D0C-82B8-65745CED2992}">
      <dgm:prSet/>
      <dgm:spPr/>
      <dgm:t>
        <a:bodyPr/>
        <a:lstStyle/>
        <a:p>
          <a:endParaRPr lang="en-GB" sz="1150">
            <a:latin typeface="Usual Light" panose="020B0604020202020204" charset="0"/>
            <a:cs typeface="Usual Light" panose="020B0604020202020204" charset="0"/>
          </a:endParaRPr>
        </a:p>
      </dgm:t>
    </dgm:pt>
    <dgm:pt modelId="{0AEF9789-CD7F-4702-983E-7AEEA72C5447}" type="sibTrans" cxnId="{925AB2BB-8072-4D0C-82B8-65745CED2992}">
      <dgm:prSet/>
      <dgm:spPr/>
      <dgm:t>
        <a:bodyPr/>
        <a:lstStyle/>
        <a:p>
          <a:endParaRPr lang="en-GB" sz="1150">
            <a:latin typeface="Usual Light" panose="020B0604020202020204" charset="0"/>
            <a:cs typeface="Usual Light" panose="020B0604020202020204" charset="0"/>
          </a:endParaRPr>
        </a:p>
      </dgm:t>
    </dgm:pt>
    <dgm:pt modelId="{A762DE4F-80BF-4440-BD95-241B4DCBB9B8}" type="pres">
      <dgm:prSet presAssocID="{30B79E26-D95C-4593-9D65-09CBA99E97D5}" presName="rootnode" presStyleCnt="0">
        <dgm:presLayoutVars>
          <dgm:chMax/>
          <dgm:chPref/>
          <dgm:dir/>
          <dgm:animLvl val="lvl"/>
        </dgm:presLayoutVars>
      </dgm:prSet>
      <dgm:spPr/>
    </dgm:pt>
    <dgm:pt modelId="{A6C5FF08-E036-499D-850A-E06939AB14D6}" type="pres">
      <dgm:prSet presAssocID="{AB9DC91B-00B3-41F3-8BC7-E47919767F16}" presName="composite" presStyleCnt="0"/>
      <dgm:spPr/>
    </dgm:pt>
    <dgm:pt modelId="{0E75A492-2748-4DF6-A864-A04C8C6AFA8D}" type="pres">
      <dgm:prSet presAssocID="{AB9DC91B-00B3-41F3-8BC7-E47919767F16}" presName="bentUpArrow1" presStyleLbl="alignImgPlace1" presStyleIdx="0" presStyleCnt="4"/>
      <dgm:spPr/>
    </dgm:pt>
    <dgm:pt modelId="{FB6C661B-4DDE-4DC0-AF1C-5A96C193127F}" type="pres">
      <dgm:prSet presAssocID="{AB9DC91B-00B3-41F3-8BC7-E47919767F16}" presName="ParentText" presStyleLbl="node1" presStyleIdx="0" presStyleCnt="5" custScaleX="150097">
        <dgm:presLayoutVars>
          <dgm:chMax val="1"/>
          <dgm:chPref val="1"/>
          <dgm:bulletEnabled val="1"/>
        </dgm:presLayoutVars>
      </dgm:prSet>
      <dgm:spPr/>
    </dgm:pt>
    <dgm:pt modelId="{425712CD-873C-4CA2-8B81-5723890C7661}" type="pres">
      <dgm:prSet presAssocID="{AB9DC91B-00B3-41F3-8BC7-E47919767F16}" presName="ChildText" presStyleLbl="revTx" presStyleIdx="0" presStyleCnt="4">
        <dgm:presLayoutVars>
          <dgm:chMax val="0"/>
          <dgm:chPref val="0"/>
          <dgm:bulletEnabled val="1"/>
        </dgm:presLayoutVars>
      </dgm:prSet>
      <dgm:spPr/>
    </dgm:pt>
    <dgm:pt modelId="{2E1332DC-5223-4CBF-AC37-40BE69882298}" type="pres">
      <dgm:prSet presAssocID="{B2943469-F71E-4361-AC87-EDCB4E134D99}" presName="sibTrans" presStyleCnt="0"/>
      <dgm:spPr/>
    </dgm:pt>
    <dgm:pt modelId="{E4E5AEB9-4BFB-4AB7-B529-192C69EB5270}" type="pres">
      <dgm:prSet presAssocID="{3E95EDF8-F3CB-4687-B331-7AE0FF04CB4D}" presName="composite" presStyleCnt="0"/>
      <dgm:spPr/>
    </dgm:pt>
    <dgm:pt modelId="{8C0BB97C-D96B-438E-8850-51EE1A331A1F}" type="pres">
      <dgm:prSet presAssocID="{3E95EDF8-F3CB-4687-B331-7AE0FF04CB4D}" presName="bentUpArrow1" presStyleLbl="alignImgPlace1" presStyleIdx="1" presStyleCnt="4"/>
      <dgm:spPr/>
    </dgm:pt>
    <dgm:pt modelId="{8348055F-7376-4E39-ACDE-46701CF5E23C}" type="pres">
      <dgm:prSet presAssocID="{3E95EDF8-F3CB-4687-B331-7AE0FF04CB4D}" presName="ParentText" presStyleLbl="node1" presStyleIdx="1" presStyleCnt="5" custScaleX="150097">
        <dgm:presLayoutVars>
          <dgm:chMax val="1"/>
          <dgm:chPref val="1"/>
          <dgm:bulletEnabled val="1"/>
        </dgm:presLayoutVars>
      </dgm:prSet>
      <dgm:spPr/>
    </dgm:pt>
    <dgm:pt modelId="{B295F87D-08C0-411D-9133-738D7EC77354}" type="pres">
      <dgm:prSet presAssocID="{3E95EDF8-F3CB-4687-B331-7AE0FF04CB4D}" presName="ChildText" presStyleLbl="revTx" presStyleIdx="1" presStyleCnt="4">
        <dgm:presLayoutVars>
          <dgm:chMax val="0"/>
          <dgm:chPref val="0"/>
          <dgm:bulletEnabled val="1"/>
        </dgm:presLayoutVars>
      </dgm:prSet>
      <dgm:spPr/>
    </dgm:pt>
    <dgm:pt modelId="{26EB4030-487B-401E-9323-82F6A5811BC5}" type="pres">
      <dgm:prSet presAssocID="{0AEF9789-CD7F-4702-983E-7AEEA72C5447}" presName="sibTrans" presStyleCnt="0"/>
      <dgm:spPr/>
    </dgm:pt>
    <dgm:pt modelId="{BA12AB48-D06C-49E5-A560-0B52B5590633}" type="pres">
      <dgm:prSet presAssocID="{44465EA1-D9A6-422F-B0A3-BF66C6815943}" presName="composite" presStyleCnt="0"/>
      <dgm:spPr/>
    </dgm:pt>
    <dgm:pt modelId="{F10CFF0B-A436-4CA8-8AE7-7E14C4B48E13}" type="pres">
      <dgm:prSet presAssocID="{44465EA1-D9A6-422F-B0A3-BF66C6815943}" presName="bentUpArrow1" presStyleLbl="alignImgPlace1" presStyleIdx="2" presStyleCnt="4"/>
      <dgm:spPr/>
    </dgm:pt>
    <dgm:pt modelId="{3D7D5242-159B-4BB6-BFC1-EC4F1A33DA7E}" type="pres">
      <dgm:prSet presAssocID="{44465EA1-D9A6-422F-B0A3-BF66C6815943}" presName="ParentText" presStyleLbl="node1" presStyleIdx="2" presStyleCnt="5" custScaleX="150097">
        <dgm:presLayoutVars>
          <dgm:chMax val="1"/>
          <dgm:chPref val="1"/>
          <dgm:bulletEnabled val="1"/>
        </dgm:presLayoutVars>
      </dgm:prSet>
      <dgm:spPr>
        <a:xfrm>
          <a:off x="2203356" y="2141882"/>
          <a:ext cx="1741670" cy="812216"/>
        </a:xfrm>
        <a:prstGeom prst="roundRect">
          <a:avLst>
            <a:gd name="adj" fmla="val 16670"/>
          </a:avLst>
        </a:prstGeom>
      </dgm:spPr>
    </dgm:pt>
    <dgm:pt modelId="{C9796AEA-9A33-481F-B37E-4A73CDCC1183}" type="pres">
      <dgm:prSet presAssocID="{44465EA1-D9A6-422F-B0A3-BF66C6815943}" presName="ChildText" presStyleLbl="revTx" presStyleIdx="2" presStyleCnt="4">
        <dgm:presLayoutVars>
          <dgm:chMax val="0"/>
          <dgm:chPref val="0"/>
          <dgm:bulletEnabled val="1"/>
        </dgm:presLayoutVars>
      </dgm:prSet>
      <dgm:spPr/>
    </dgm:pt>
    <dgm:pt modelId="{D5A7C1CA-993E-4B17-A52A-13F2228B81F2}" type="pres">
      <dgm:prSet presAssocID="{02D49583-5489-4848-B79F-162A7E2CDA49}" presName="sibTrans" presStyleCnt="0"/>
      <dgm:spPr/>
    </dgm:pt>
    <dgm:pt modelId="{564B65FD-2EBC-46A9-9F41-1506AB515572}" type="pres">
      <dgm:prSet presAssocID="{725ECD9F-87C8-4164-B715-8F6BAB7054A2}" presName="composite" presStyleCnt="0"/>
      <dgm:spPr/>
    </dgm:pt>
    <dgm:pt modelId="{C12AED93-FD75-42B6-A675-281FC9FDC97E}" type="pres">
      <dgm:prSet presAssocID="{725ECD9F-87C8-4164-B715-8F6BAB7054A2}" presName="bentUpArrow1" presStyleLbl="alignImgPlace1" presStyleIdx="3" presStyleCnt="4"/>
      <dgm:spPr/>
    </dgm:pt>
    <dgm:pt modelId="{AA34A29A-E07E-4158-A819-2C3237A1932B}" type="pres">
      <dgm:prSet presAssocID="{725ECD9F-87C8-4164-B715-8F6BAB7054A2}" presName="ParentText" presStyleLbl="node1" presStyleIdx="3" presStyleCnt="5" custScaleX="150097">
        <dgm:presLayoutVars>
          <dgm:chMax val="1"/>
          <dgm:chPref val="1"/>
          <dgm:bulletEnabled val="1"/>
        </dgm:presLayoutVars>
      </dgm:prSet>
      <dgm:spPr/>
    </dgm:pt>
    <dgm:pt modelId="{A16D1B45-F57E-4FDB-90AC-F238CE5A3E6F}" type="pres">
      <dgm:prSet presAssocID="{725ECD9F-87C8-4164-B715-8F6BAB7054A2}" presName="ChildText" presStyleLbl="revTx" presStyleIdx="3" presStyleCnt="4">
        <dgm:presLayoutVars>
          <dgm:chMax val="0"/>
          <dgm:chPref val="0"/>
          <dgm:bulletEnabled val="1"/>
        </dgm:presLayoutVars>
      </dgm:prSet>
      <dgm:spPr/>
    </dgm:pt>
    <dgm:pt modelId="{039F6520-3535-4BB4-96FD-0F137330D423}" type="pres">
      <dgm:prSet presAssocID="{60D5F163-9034-46A7-A839-5853DECE4547}" presName="sibTrans" presStyleCnt="0"/>
      <dgm:spPr/>
    </dgm:pt>
    <dgm:pt modelId="{92F9AED7-2A9A-434A-B2A0-5A06F6BC8572}" type="pres">
      <dgm:prSet presAssocID="{0752C0BA-FEFB-4AA3-A04F-D3898EAFA44A}" presName="composite" presStyleCnt="0"/>
      <dgm:spPr/>
    </dgm:pt>
    <dgm:pt modelId="{AED896AA-B5BD-4535-9A43-0DD5D8B48590}" type="pres">
      <dgm:prSet presAssocID="{0752C0BA-FEFB-4AA3-A04F-D3898EAFA44A}" presName="ParentText" presStyleLbl="node1" presStyleIdx="4" presStyleCnt="5" custScaleX="150097" custLinFactNeighborX="-1558">
        <dgm:presLayoutVars>
          <dgm:chMax val="1"/>
          <dgm:chPref val="1"/>
          <dgm:bulletEnabled val="1"/>
        </dgm:presLayoutVars>
      </dgm:prSet>
      <dgm:spPr/>
    </dgm:pt>
  </dgm:ptLst>
  <dgm:cxnLst>
    <dgm:cxn modelId="{0109F015-3EC9-43DD-ADAA-FDB718BE5585}" srcId="{30B79E26-D95C-4593-9D65-09CBA99E97D5}" destId="{AB9DC91B-00B3-41F3-8BC7-E47919767F16}" srcOrd="0" destOrd="0" parTransId="{81499291-B8EC-4343-87E5-BD570CF2A759}" sibTransId="{B2943469-F71E-4361-AC87-EDCB4E134D99}"/>
    <dgm:cxn modelId="{6324891E-4653-4A68-8BF3-9C31ED7951DF}" srcId="{30B79E26-D95C-4593-9D65-09CBA99E97D5}" destId="{725ECD9F-87C8-4164-B715-8F6BAB7054A2}" srcOrd="3" destOrd="0" parTransId="{E9EB175E-49A7-4248-B15B-308CF2A041CC}" sibTransId="{60D5F163-9034-46A7-A839-5853DECE4547}"/>
    <dgm:cxn modelId="{0FD83421-1841-4CA8-987F-251A1D85B9DE}" type="presOf" srcId="{725ECD9F-87C8-4164-B715-8F6BAB7054A2}" destId="{AA34A29A-E07E-4158-A819-2C3237A1932B}" srcOrd="0" destOrd="0" presId="urn:microsoft.com/office/officeart/2005/8/layout/StepDownProcess"/>
    <dgm:cxn modelId="{46F2205C-4A2E-4B70-B10F-BF999CD64CCB}" type="presOf" srcId="{44465EA1-D9A6-422F-B0A3-BF66C6815943}" destId="{3D7D5242-159B-4BB6-BFC1-EC4F1A33DA7E}" srcOrd="0" destOrd="0" presId="urn:microsoft.com/office/officeart/2005/8/layout/StepDownProcess"/>
    <dgm:cxn modelId="{7E8F0749-A718-474D-939E-CEF161CB0B35}" type="presOf" srcId="{AB9DC91B-00B3-41F3-8BC7-E47919767F16}" destId="{FB6C661B-4DDE-4DC0-AF1C-5A96C193127F}" srcOrd="0" destOrd="0" presId="urn:microsoft.com/office/officeart/2005/8/layout/StepDownProcess"/>
    <dgm:cxn modelId="{42FDDA81-53EF-4EAF-975A-88B91100D855}" type="presOf" srcId="{30B79E26-D95C-4593-9D65-09CBA99E97D5}" destId="{A762DE4F-80BF-4440-BD95-241B4DCBB9B8}" srcOrd="0" destOrd="0" presId="urn:microsoft.com/office/officeart/2005/8/layout/StepDownProcess"/>
    <dgm:cxn modelId="{C55A979A-A46D-4ABF-A968-3C5D81ABA0CB}" type="presOf" srcId="{3E95EDF8-F3CB-4687-B331-7AE0FF04CB4D}" destId="{8348055F-7376-4E39-ACDE-46701CF5E23C}" srcOrd="0" destOrd="0" presId="urn:microsoft.com/office/officeart/2005/8/layout/StepDownProcess"/>
    <dgm:cxn modelId="{812196A2-9243-46E5-A8E7-80DED5EF2491}" srcId="{30B79E26-D95C-4593-9D65-09CBA99E97D5}" destId="{0752C0BA-FEFB-4AA3-A04F-D3898EAFA44A}" srcOrd="4" destOrd="0" parTransId="{B609B826-06D7-4811-824F-421A8F4A91C9}" sibTransId="{A88270E2-BB90-4685-ADAA-D441FC691D4D}"/>
    <dgm:cxn modelId="{4B7A3FAF-4AC5-4550-B9A5-079D4E4C4649}" srcId="{30B79E26-D95C-4593-9D65-09CBA99E97D5}" destId="{44465EA1-D9A6-422F-B0A3-BF66C6815943}" srcOrd="2" destOrd="0" parTransId="{68E4B364-B949-4DE9-921E-E2F07FB322E8}" sibTransId="{02D49583-5489-4848-B79F-162A7E2CDA49}"/>
    <dgm:cxn modelId="{925AB2BB-8072-4D0C-82B8-65745CED2992}" srcId="{30B79E26-D95C-4593-9D65-09CBA99E97D5}" destId="{3E95EDF8-F3CB-4687-B331-7AE0FF04CB4D}" srcOrd="1" destOrd="0" parTransId="{7FB88F31-E0E5-4C2B-9CAB-E8A40346EE35}" sibTransId="{0AEF9789-CD7F-4702-983E-7AEEA72C5447}"/>
    <dgm:cxn modelId="{AE724FD6-713B-4E82-A43A-0A5C17CD2D42}" type="presOf" srcId="{0752C0BA-FEFB-4AA3-A04F-D3898EAFA44A}" destId="{AED896AA-B5BD-4535-9A43-0DD5D8B48590}" srcOrd="0" destOrd="0" presId="urn:microsoft.com/office/officeart/2005/8/layout/StepDownProcess"/>
    <dgm:cxn modelId="{7E2FB754-0114-426C-AD36-9F3832373193}" type="presParOf" srcId="{A762DE4F-80BF-4440-BD95-241B4DCBB9B8}" destId="{A6C5FF08-E036-499D-850A-E06939AB14D6}" srcOrd="0" destOrd="0" presId="urn:microsoft.com/office/officeart/2005/8/layout/StepDownProcess"/>
    <dgm:cxn modelId="{8A83D2AD-E2B8-4B39-9E26-AAE8881C4B42}" type="presParOf" srcId="{A6C5FF08-E036-499D-850A-E06939AB14D6}" destId="{0E75A492-2748-4DF6-A864-A04C8C6AFA8D}" srcOrd="0" destOrd="0" presId="urn:microsoft.com/office/officeart/2005/8/layout/StepDownProcess"/>
    <dgm:cxn modelId="{30F67A47-392C-42B4-9A59-3A3DBC1C439A}" type="presParOf" srcId="{A6C5FF08-E036-499D-850A-E06939AB14D6}" destId="{FB6C661B-4DDE-4DC0-AF1C-5A96C193127F}" srcOrd="1" destOrd="0" presId="urn:microsoft.com/office/officeart/2005/8/layout/StepDownProcess"/>
    <dgm:cxn modelId="{6CB45ED2-B35D-4681-B295-B466677F1F06}" type="presParOf" srcId="{A6C5FF08-E036-499D-850A-E06939AB14D6}" destId="{425712CD-873C-4CA2-8B81-5723890C7661}" srcOrd="2" destOrd="0" presId="urn:microsoft.com/office/officeart/2005/8/layout/StepDownProcess"/>
    <dgm:cxn modelId="{D8BBBBB0-6073-460E-877E-9E84C85F2C8D}" type="presParOf" srcId="{A762DE4F-80BF-4440-BD95-241B4DCBB9B8}" destId="{2E1332DC-5223-4CBF-AC37-40BE69882298}" srcOrd="1" destOrd="0" presId="urn:microsoft.com/office/officeart/2005/8/layout/StepDownProcess"/>
    <dgm:cxn modelId="{A017DD9C-6567-485D-B3C0-7942CAE3713A}" type="presParOf" srcId="{A762DE4F-80BF-4440-BD95-241B4DCBB9B8}" destId="{E4E5AEB9-4BFB-4AB7-B529-192C69EB5270}" srcOrd="2" destOrd="0" presId="urn:microsoft.com/office/officeart/2005/8/layout/StepDownProcess"/>
    <dgm:cxn modelId="{58C86F3B-FD37-4A61-B2B2-BD204C363BC5}" type="presParOf" srcId="{E4E5AEB9-4BFB-4AB7-B529-192C69EB5270}" destId="{8C0BB97C-D96B-438E-8850-51EE1A331A1F}" srcOrd="0" destOrd="0" presId="urn:microsoft.com/office/officeart/2005/8/layout/StepDownProcess"/>
    <dgm:cxn modelId="{AD1FA3F2-86AF-47EE-99E4-A51F57172086}" type="presParOf" srcId="{E4E5AEB9-4BFB-4AB7-B529-192C69EB5270}" destId="{8348055F-7376-4E39-ACDE-46701CF5E23C}" srcOrd="1" destOrd="0" presId="urn:microsoft.com/office/officeart/2005/8/layout/StepDownProcess"/>
    <dgm:cxn modelId="{8ED484E1-E1F3-4332-8AAC-9D0DCACA4EEF}" type="presParOf" srcId="{E4E5AEB9-4BFB-4AB7-B529-192C69EB5270}" destId="{B295F87D-08C0-411D-9133-738D7EC77354}" srcOrd="2" destOrd="0" presId="urn:microsoft.com/office/officeart/2005/8/layout/StepDownProcess"/>
    <dgm:cxn modelId="{51571624-ECE9-499C-9201-2C3B5AF3D99B}" type="presParOf" srcId="{A762DE4F-80BF-4440-BD95-241B4DCBB9B8}" destId="{26EB4030-487B-401E-9323-82F6A5811BC5}" srcOrd="3" destOrd="0" presId="urn:microsoft.com/office/officeart/2005/8/layout/StepDownProcess"/>
    <dgm:cxn modelId="{23042919-6F0D-44C7-95D7-6893763A95D3}" type="presParOf" srcId="{A762DE4F-80BF-4440-BD95-241B4DCBB9B8}" destId="{BA12AB48-D06C-49E5-A560-0B52B5590633}" srcOrd="4" destOrd="0" presId="urn:microsoft.com/office/officeart/2005/8/layout/StepDownProcess"/>
    <dgm:cxn modelId="{3F473D8A-8EDE-4A00-B116-4DA9470EB85A}" type="presParOf" srcId="{BA12AB48-D06C-49E5-A560-0B52B5590633}" destId="{F10CFF0B-A436-4CA8-8AE7-7E14C4B48E13}" srcOrd="0" destOrd="0" presId="urn:microsoft.com/office/officeart/2005/8/layout/StepDownProcess"/>
    <dgm:cxn modelId="{0F281730-640D-4F91-8953-F5772B3007DE}" type="presParOf" srcId="{BA12AB48-D06C-49E5-A560-0B52B5590633}" destId="{3D7D5242-159B-4BB6-BFC1-EC4F1A33DA7E}" srcOrd="1" destOrd="0" presId="urn:microsoft.com/office/officeart/2005/8/layout/StepDownProcess"/>
    <dgm:cxn modelId="{92CD854A-11E3-4BC2-A006-2ED2C4120C3D}" type="presParOf" srcId="{BA12AB48-D06C-49E5-A560-0B52B5590633}" destId="{C9796AEA-9A33-481F-B37E-4A73CDCC1183}" srcOrd="2" destOrd="0" presId="urn:microsoft.com/office/officeart/2005/8/layout/StepDownProcess"/>
    <dgm:cxn modelId="{D63E68F9-C946-4A18-BAEE-A7B4B25DB72C}" type="presParOf" srcId="{A762DE4F-80BF-4440-BD95-241B4DCBB9B8}" destId="{D5A7C1CA-993E-4B17-A52A-13F2228B81F2}" srcOrd="5" destOrd="0" presId="urn:microsoft.com/office/officeart/2005/8/layout/StepDownProcess"/>
    <dgm:cxn modelId="{34535C62-A2F3-4671-8F61-0843D7544225}" type="presParOf" srcId="{A762DE4F-80BF-4440-BD95-241B4DCBB9B8}" destId="{564B65FD-2EBC-46A9-9F41-1506AB515572}" srcOrd="6" destOrd="0" presId="urn:microsoft.com/office/officeart/2005/8/layout/StepDownProcess"/>
    <dgm:cxn modelId="{7526891E-A1F7-437D-BAB1-F14E99B84C48}" type="presParOf" srcId="{564B65FD-2EBC-46A9-9F41-1506AB515572}" destId="{C12AED93-FD75-42B6-A675-281FC9FDC97E}" srcOrd="0" destOrd="0" presId="urn:microsoft.com/office/officeart/2005/8/layout/StepDownProcess"/>
    <dgm:cxn modelId="{14531349-4EA5-49B9-BC09-F653693DEB0E}" type="presParOf" srcId="{564B65FD-2EBC-46A9-9F41-1506AB515572}" destId="{AA34A29A-E07E-4158-A819-2C3237A1932B}" srcOrd="1" destOrd="0" presId="urn:microsoft.com/office/officeart/2005/8/layout/StepDownProcess"/>
    <dgm:cxn modelId="{4CC107FF-C7EF-4A9C-AAC9-658066F5A554}" type="presParOf" srcId="{564B65FD-2EBC-46A9-9F41-1506AB515572}" destId="{A16D1B45-F57E-4FDB-90AC-F238CE5A3E6F}" srcOrd="2" destOrd="0" presId="urn:microsoft.com/office/officeart/2005/8/layout/StepDownProcess"/>
    <dgm:cxn modelId="{12B27FAA-6295-4499-B855-7C65E8F1BE1E}" type="presParOf" srcId="{A762DE4F-80BF-4440-BD95-241B4DCBB9B8}" destId="{039F6520-3535-4BB4-96FD-0F137330D423}" srcOrd="7" destOrd="0" presId="urn:microsoft.com/office/officeart/2005/8/layout/StepDownProcess"/>
    <dgm:cxn modelId="{DE6E9EC4-5710-4BF0-873C-42464E311897}" type="presParOf" srcId="{A762DE4F-80BF-4440-BD95-241B4DCBB9B8}" destId="{92F9AED7-2A9A-434A-B2A0-5A06F6BC8572}" srcOrd="8" destOrd="0" presId="urn:microsoft.com/office/officeart/2005/8/layout/StepDownProcess"/>
    <dgm:cxn modelId="{4EC0BA65-7BCD-470E-95B2-0442C9FC8FE9}" type="presParOf" srcId="{92F9AED7-2A9A-434A-B2A0-5A06F6BC8572}" destId="{AED896AA-B5BD-4535-9A43-0DD5D8B48590}"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F8BE33-C8C3-489D-BA5D-FA46918A77E9}">
      <dsp:nvSpPr>
        <dsp:cNvPr id="0" name=""/>
        <dsp:cNvSpPr/>
      </dsp:nvSpPr>
      <dsp:spPr>
        <a:xfrm>
          <a:off x="34143" y="312561"/>
          <a:ext cx="1478090" cy="147809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4E4337-4FC7-4BC1-9F84-169B41C10679}">
      <dsp:nvSpPr>
        <dsp:cNvPr id="0" name=""/>
        <dsp:cNvSpPr/>
      </dsp:nvSpPr>
      <dsp:spPr>
        <a:xfrm>
          <a:off x="344542" y="622960"/>
          <a:ext cx="857292" cy="8572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9CF9A8-AF89-4B06-BA60-9B2114869293}">
      <dsp:nvSpPr>
        <dsp:cNvPr id="0" name=""/>
        <dsp:cNvSpPr/>
      </dsp:nvSpPr>
      <dsp:spPr>
        <a:xfrm>
          <a:off x="1818062" y="321119"/>
          <a:ext cx="3484070" cy="1478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latin typeface="Usual" panose="020B0603030403020204"/>
            </a:rPr>
            <a:t>The expected frequency of key interactions is embedded.</a:t>
          </a:r>
        </a:p>
      </dsp:txBody>
      <dsp:txXfrm>
        <a:off x="1818062" y="321119"/>
        <a:ext cx="3484070" cy="1478090"/>
      </dsp:txXfrm>
    </dsp:sp>
    <dsp:sp modelId="{3A76532A-D31D-4F09-A197-D2B2F67948FB}">
      <dsp:nvSpPr>
        <dsp:cNvPr id="0" name=""/>
        <dsp:cNvSpPr/>
      </dsp:nvSpPr>
      <dsp:spPr>
        <a:xfrm>
          <a:off x="5920111" y="312561"/>
          <a:ext cx="1478090" cy="147809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9B55D5-420A-4939-B359-F2CC2A87DF6B}">
      <dsp:nvSpPr>
        <dsp:cNvPr id="0" name=""/>
        <dsp:cNvSpPr/>
      </dsp:nvSpPr>
      <dsp:spPr>
        <a:xfrm>
          <a:off x="6230510" y="622960"/>
          <a:ext cx="857292" cy="8572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D7344D-3D83-4E4E-A021-0DACFF4B66FD}">
      <dsp:nvSpPr>
        <dsp:cNvPr id="0" name=""/>
        <dsp:cNvSpPr/>
      </dsp:nvSpPr>
      <dsp:spPr>
        <a:xfrm>
          <a:off x="7689780" y="301682"/>
          <a:ext cx="3484070" cy="1478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latin typeface="Usual" panose="020B0603030403020204"/>
            </a:rPr>
            <a:t>Patch Managers, Patch Leads and Senior Engineers are doing the job as designed.</a:t>
          </a:r>
          <a:endParaRPr lang="en-US" sz="1600" kern="1200">
            <a:latin typeface="Usual" panose="020B0603030403020204"/>
          </a:endParaRPr>
        </a:p>
      </dsp:txBody>
      <dsp:txXfrm>
        <a:off x="7689780" y="301682"/>
        <a:ext cx="3484070" cy="1478090"/>
      </dsp:txXfrm>
    </dsp:sp>
    <dsp:sp modelId="{69489521-CE88-4391-925C-EFFDC9F5D3EF}">
      <dsp:nvSpPr>
        <dsp:cNvPr id="0" name=""/>
        <dsp:cNvSpPr/>
      </dsp:nvSpPr>
      <dsp:spPr>
        <a:xfrm>
          <a:off x="34143" y="2524172"/>
          <a:ext cx="1478090" cy="147809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9AF0BB-9EB9-4E2C-9631-58DEFC5B8FB8}">
      <dsp:nvSpPr>
        <dsp:cNvPr id="0" name=""/>
        <dsp:cNvSpPr/>
      </dsp:nvSpPr>
      <dsp:spPr>
        <a:xfrm>
          <a:off x="344542" y="2834571"/>
          <a:ext cx="857292" cy="8572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023954-717D-44EB-84A0-1C395F421763}">
      <dsp:nvSpPr>
        <dsp:cNvPr id="0" name=""/>
        <dsp:cNvSpPr/>
      </dsp:nvSpPr>
      <dsp:spPr>
        <a:xfrm>
          <a:off x="1828967" y="2524172"/>
          <a:ext cx="3484070" cy="1478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latin typeface="Usual" panose="020B0603030403020204"/>
            </a:rPr>
            <a:t>Space is created to enable managers to spend 2-3 days a week in the field.</a:t>
          </a:r>
          <a:endParaRPr lang="en-US" sz="1600" kern="1200">
            <a:latin typeface="Usual" panose="020B0603030403020204"/>
          </a:endParaRPr>
        </a:p>
      </dsp:txBody>
      <dsp:txXfrm>
        <a:off x="1828967" y="2524172"/>
        <a:ext cx="3484070" cy="1478090"/>
      </dsp:txXfrm>
    </dsp:sp>
    <dsp:sp modelId="{204B837A-E768-403A-99B9-8B98823588A4}">
      <dsp:nvSpPr>
        <dsp:cNvPr id="0" name=""/>
        <dsp:cNvSpPr/>
      </dsp:nvSpPr>
      <dsp:spPr>
        <a:xfrm>
          <a:off x="5920111" y="2524172"/>
          <a:ext cx="1478090" cy="147809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FB877F-EC15-43DE-B99B-ADFD41F6F5F6}">
      <dsp:nvSpPr>
        <dsp:cNvPr id="0" name=""/>
        <dsp:cNvSpPr/>
      </dsp:nvSpPr>
      <dsp:spPr>
        <a:xfrm>
          <a:off x="6230510" y="2834571"/>
          <a:ext cx="857292" cy="8572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DF62D-DA39-43C7-9D75-6AEF48A6CB42}">
      <dsp:nvSpPr>
        <dsp:cNvPr id="0" name=""/>
        <dsp:cNvSpPr/>
      </dsp:nvSpPr>
      <dsp:spPr>
        <a:xfrm>
          <a:off x="7714935" y="2524172"/>
          <a:ext cx="3484070" cy="1478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latin typeface="Usual" panose="020B0603030403020204"/>
            </a:rPr>
            <a:t>All Managers and Patch Leads </a:t>
          </a:r>
          <a:br>
            <a:rPr lang="en-GB" sz="1600" kern="1200">
              <a:latin typeface="Usual" panose="020B0603030403020204"/>
            </a:rPr>
          </a:br>
          <a:r>
            <a:rPr lang="en-GB" sz="1600" kern="1200">
              <a:latin typeface="Usual" panose="020B0603030403020204"/>
            </a:rPr>
            <a:t>have the basic coaching skills. </a:t>
          </a:r>
          <a:br>
            <a:rPr lang="en-GB" sz="1600" kern="1200">
              <a:latin typeface="Usual" panose="020B0603030403020204"/>
            </a:rPr>
          </a:br>
          <a:r>
            <a:rPr lang="en-GB" sz="1600" kern="1200">
              <a:latin typeface="Usual" panose="020B0603030403020204"/>
            </a:rPr>
            <a:t>This should have been supported by having completed </a:t>
          </a:r>
          <a:r>
            <a:rPr lang="en-GB" sz="1600" i="0" kern="1200" err="1">
              <a:latin typeface="Usual" panose="020B0603030403020204"/>
            </a:rPr>
            <a:t>MyPatch</a:t>
          </a:r>
          <a:r>
            <a:rPr lang="en-GB" sz="1600" i="0" kern="1200">
              <a:latin typeface="Usual" panose="020B0603030403020204"/>
            </a:rPr>
            <a:t> or The Coaching Pathway.</a:t>
          </a:r>
          <a:endParaRPr lang="en-US" sz="1600" i="0" kern="1200">
            <a:latin typeface="Usual" panose="020B0603030403020204"/>
          </a:endParaRPr>
        </a:p>
      </dsp:txBody>
      <dsp:txXfrm>
        <a:off x="7714935" y="2524172"/>
        <a:ext cx="3484070" cy="14780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5A492-2748-4DF6-A864-A04C8C6AFA8D}">
      <dsp:nvSpPr>
        <dsp:cNvPr id="0" name=""/>
        <dsp:cNvSpPr/>
      </dsp:nvSpPr>
      <dsp:spPr>
        <a:xfrm rot="5400000">
          <a:off x="473474" y="1081202"/>
          <a:ext cx="689292" cy="78473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6C661B-4DDE-4DC0-AF1C-5A96C193127F}">
      <dsp:nvSpPr>
        <dsp:cNvPr id="0" name=""/>
        <dsp:cNvSpPr/>
      </dsp:nvSpPr>
      <dsp:spPr>
        <a:xfrm>
          <a:off x="200" y="317107"/>
          <a:ext cx="1741670" cy="812216"/>
        </a:xfrm>
        <a:prstGeom prst="roundRect">
          <a:avLst>
            <a:gd name="adj" fmla="val 1667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rtl="0">
            <a:lnSpc>
              <a:spcPct val="90000"/>
            </a:lnSpc>
            <a:spcBef>
              <a:spcPct val="0"/>
            </a:spcBef>
            <a:spcAft>
              <a:spcPct val="35000"/>
            </a:spcAft>
            <a:buNone/>
          </a:pPr>
          <a:r>
            <a:rPr lang="en-GB" sz="1150" b="1" kern="1200">
              <a:latin typeface="Usual Light" panose="020B0604020202020204" charset="0"/>
              <a:cs typeface="Usual Light" panose="020B0604020202020204" charset="0"/>
            </a:rPr>
            <a:t>Director Briefing</a:t>
          </a:r>
        </a:p>
        <a:p>
          <a:pPr marL="0" lvl="0" indent="0" algn="ctr" defTabSz="511175">
            <a:lnSpc>
              <a:spcPct val="90000"/>
            </a:lnSpc>
            <a:spcBef>
              <a:spcPct val="0"/>
            </a:spcBef>
            <a:spcAft>
              <a:spcPct val="35000"/>
            </a:spcAft>
            <a:buNone/>
          </a:pPr>
          <a:r>
            <a:rPr lang="en-GB" sz="1150" b="0" kern="1200">
              <a:latin typeface="Usual Light" panose="020B0604020202020204" charset="0"/>
              <a:cs typeface="Usual Light" panose="020B0604020202020204" charset="0"/>
            </a:rPr>
            <a:t>Held on 28 February</a:t>
          </a:r>
        </a:p>
      </dsp:txBody>
      <dsp:txXfrm>
        <a:off x="39856" y="356763"/>
        <a:ext cx="1662358" cy="732904"/>
      </dsp:txXfrm>
    </dsp:sp>
    <dsp:sp modelId="{425712CD-873C-4CA2-8B81-5723890C7661}">
      <dsp:nvSpPr>
        <dsp:cNvPr id="0" name=""/>
        <dsp:cNvSpPr/>
      </dsp:nvSpPr>
      <dsp:spPr>
        <a:xfrm>
          <a:off x="1451217" y="394570"/>
          <a:ext cx="843937" cy="656469"/>
        </a:xfrm>
        <a:prstGeom prst="rect">
          <a:avLst/>
        </a:prstGeom>
        <a:noFill/>
        <a:ln>
          <a:noFill/>
        </a:ln>
        <a:effectLst/>
      </dsp:spPr>
      <dsp:style>
        <a:lnRef idx="0">
          <a:scrgbClr r="0" g="0" b="0"/>
        </a:lnRef>
        <a:fillRef idx="0">
          <a:scrgbClr r="0" g="0" b="0"/>
        </a:fillRef>
        <a:effectRef idx="0">
          <a:scrgbClr r="0" g="0" b="0"/>
        </a:effectRef>
        <a:fontRef idx="minor"/>
      </dsp:style>
    </dsp:sp>
    <dsp:sp modelId="{8C0BB97C-D96B-438E-8850-51EE1A331A1F}">
      <dsp:nvSpPr>
        <dsp:cNvPr id="0" name=""/>
        <dsp:cNvSpPr/>
      </dsp:nvSpPr>
      <dsp:spPr>
        <a:xfrm rot="5400000">
          <a:off x="1575052" y="1993589"/>
          <a:ext cx="689292" cy="78473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48055F-7376-4E39-ACDE-46701CF5E23C}">
      <dsp:nvSpPr>
        <dsp:cNvPr id="0" name=""/>
        <dsp:cNvSpPr/>
      </dsp:nvSpPr>
      <dsp:spPr>
        <a:xfrm>
          <a:off x="1101778" y="1229494"/>
          <a:ext cx="1741670" cy="812216"/>
        </a:xfrm>
        <a:prstGeom prst="roundRect">
          <a:avLst>
            <a:gd name="adj" fmla="val 1667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GB" sz="1150" b="1" kern="1200">
              <a:latin typeface="Usual Light" panose="020B0604020202020204" charset="0"/>
              <a:cs typeface="Usual Light" panose="020B0604020202020204" charset="0"/>
            </a:rPr>
            <a:t>Leadership Session</a:t>
          </a:r>
        </a:p>
        <a:p>
          <a:pPr marL="0" lvl="0" indent="0" algn="ctr" defTabSz="511175" rtl="0">
            <a:lnSpc>
              <a:spcPct val="90000"/>
            </a:lnSpc>
            <a:spcBef>
              <a:spcPct val="0"/>
            </a:spcBef>
            <a:spcAft>
              <a:spcPct val="35000"/>
            </a:spcAft>
            <a:buNone/>
          </a:pPr>
          <a:r>
            <a:rPr lang="en-GB" sz="1150" kern="1200">
              <a:latin typeface="Usual Light" panose="020B0604020202020204" charset="0"/>
              <a:cs typeface="Usual Light" panose="020B0604020202020204" charset="0"/>
            </a:rPr>
            <a:t>Held on 22 March </a:t>
          </a:r>
        </a:p>
      </dsp:txBody>
      <dsp:txXfrm>
        <a:off x="1141434" y="1269150"/>
        <a:ext cx="1662358" cy="732904"/>
      </dsp:txXfrm>
    </dsp:sp>
    <dsp:sp modelId="{B295F87D-08C0-411D-9133-738D7EC77354}">
      <dsp:nvSpPr>
        <dsp:cNvPr id="0" name=""/>
        <dsp:cNvSpPr/>
      </dsp:nvSpPr>
      <dsp:spPr>
        <a:xfrm>
          <a:off x="2552795" y="1306958"/>
          <a:ext cx="843937" cy="656469"/>
        </a:xfrm>
        <a:prstGeom prst="rect">
          <a:avLst/>
        </a:prstGeom>
        <a:noFill/>
        <a:ln>
          <a:noFill/>
        </a:ln>
        <a:effectLst/>
      </dsp:spPr>
      <dsp:style>
        <a:lnRef idx="0">
          <a:scrgbClr r="0" g="0" b="0"/>
        </a:lnRef>
        <a:fillRef idx="0">
          <a:scrgbClr r="0" g="0" b="0"/>
        </a:fillRef>
        <a:effectRef idx="0">
          <a:scrgbClr r="0" g="0" b="0"/>
        </a:effectRef>
        <a:fontRef idx="minor"/>
      </dsp:style>
    </dsp:sp>
    <dsp:sp modelId="{F10CFF0B-A436-4CA8-8AE7-7E14C4B48E13}">
      <dsp:nvSpPr>
        <dsp:cNvPr id="0" name=""/>
        <dsp:cNvSpPr/>
      </dsp:nvSpPr>
      <dsp:spPr>
        <a:xfrm rot="5400000">
          <a:off x="2676631" y="2905977"/>
          <a:ext cx="689292" cy="78473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7D5242-159B-4BB6-BFC1-EC4F1A33DA7E}">
      <dsp:nvSpPr>
        <dsp:cNvPr id="0" name=""/>
        <dsp:cNvSpPr/>
      </dsp:nvSpPr>
      <dsp:spPr>
        <a:xfrm>
          <a:off x="2203356" y="2141882"/>
          <a:ext cx="1741670" cy="812216"/>
        </a:xfrm>
        <a:prstGeom prst="roundRect">
          <a:avLst>
            <a:gd name="adj" fmla="val 16670"/>
          </a:avLst>
        </a:prstGeom>
        <a:solidFill>
          <a:schemeClr val="accent3"/>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GB" sz="1150" b="1" kern="1200">
              <a:solidFill>
                <a:srgbClr val="FFFFFF"/>
              </a:solidFill>
              <a:latin typeface="Usual Light" panose="020B0604020202020204" charset="0"/>
              <a:ea typeface="+mn-ea"/>
              <a:cs typeface="Usual Light" panose="020B0604020202020204" charset="0"/>
            </a:rPr>
            <a:t>National SEAM session</a:t>
          </a:r>
        </a:p>
        <a:p>
          <a:pPr marL="0" lvl="0" indent="0" algn="ctr" defTabSz="511175">
            <a:lnSpc>
              <a:spcPct val="90000"/>
            </a:lnSpc>
            <a:spcBef>
              <a:spcPct val="0"/>
            </a:spcBef>
            <a:spcAft>
              <a:spcPct val="35000"/>
            </a:spcAft>
            <a:buNone/>
          </a:pPr>
          <a:r>
            <a:rPr lang="en-GB" sz="1150" b="1" kern="1200">
              <a:solidFill>
                <a:srgbClr val="FFFFFF"/>
              </a:solidFill>
              <a:latin typeface="Usual Light" panose="020B0604020202020204" charset="0"/>
              <a:ea typeface="+mn-ea"/>
              <a:cs typeface="Usual Light" panose="020B0604020202020204" charset="0"/>
            </a:rPr>
            <a:t>w/c 15 April</a:t>
          </a:r>
        </a:p>
      </dsp:txBody>
      <dsp:txXfrm>
        <a:off x="2243012" y="2181538"/>
        <a:ext cx="1662358" cy="732904"/>
      </dsp:txXfrm>
    </dsp:sp>
    <dsp:sp modelId="{C9796AEA-9A33-481F-B37E-4A73CDCC1183}">
      <dsp:nvSpPr>
        <dsp:cNvPr id="0" name=""/>
        <dsp:cNvSpPr/>
      </dsp:nvSpPr>
      <dsp:spPr>
        <a:xfrm>
          <a:off x="3654373" y="2219345"/>
          <a:ext cx="843937" cy="656469"/>
        </a:xfrm>
        <a:prstGeom prst="rect">
          <a:avLst/>
        </a:prstGeom>
        <a:noFill/>
        <a:ln>
          <a:noFill/>
        </a:ln>
        <a:effectLst/>
      </dsp:spPr>
      <dsp:style>
        <a:lnRef idx="0">
          <a:scrgbClr r="0" g="0" b="0"/>
        </a:lnRef>
        <a:fillRef idx="0">
          <a:scrgbClr r="0" g="0" b="0"/>
        </a:fillRef>
        <a:effectRef idx="0">
          <a:scrgbClr r="0" g="0" b="0"/>
        </a:effectRef>
        <a:fontRef idx="minor"/>
      </dsp:style>
    </dsp:sp>
    <dsp:sp modelId="{C12AED93-FD75-42B6-A675-281FC9FDC97E}">
      <dsp:nvSpPr>
        <dsp:cNvPr id="0" name=""/>
        <dsp:cNvSpPr/>
      </dsp:nvSpPr>
      <dsp:spPr>
        <a:xfrm rot="5400000">
          <a:off x="3778209" y="3818364"/>
          <a:ext cx="689292" cy="78473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34A29A-E07E-4158-A819-2C3237A1932B}">
      <dsp:nvSpPr>
        <dsp:cNvPr id="0" name=""/>
        <dsp:cNvSpPr/>
      </dsp:nvSpPr>
      <dsp:spPr>
        <a:xfrm>
          <a:off x="3304934" y="3054269"/>
          <a:ext cx="1741670" cy="812216"/>
        </a:xfrm>
        <a:prstGeom prst="roundRect">
          <a:avLst>
            <a:gd name="adj" fmla="val 166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GB" sz="1150" b="1" kern="1200">
              <a:latin typeface="Usual Light" panose="020B0604020202020204" charset="0"/>
              <a:cs typeface="Usual Light" panose="020B0604020202020204" charset="0"/>
            </a:rPr>
            <a:t>Patch Manager and Leads Workshop</a:t>
          </a:r>
        </a:p>
        <a:p>
          <a:pPr marL="0" lvl="0" indent="0" algn="ctr" defTabSz="511175">
            <a:lnSpc>
              <a:spcPct val="90000"/>
            </a:lnSpc>
            <a:spcBef>
              <a:spcPct val="0"/>
            </a:spcBef>
            <a:spcAft>
              <a:spcPct val="35000"/>
            </a:spcAft>
            <a:buNone/>
          </a:pPr>
          <a:r>
            <a:rPr lang="en-GB" sz="1150" kern="1200">
              <a:latin typeface="Usual Light" panose="020B0604020202020204" charset="0"/>
              <a:cs typeface="Usual Light" panose="020B0604020202020204" charset="0"/>
            </a:rPr>
            <a:t>w/c 20 May</a:t>
          </a:r>
        </a:p>
      </dsp:txBody>
      <dsp:txXfrm>
        <a:off x="3344590" y="3093925"/>
        <a:ext cx="1662358" cy="732904"/>
      </dsp:txXfrm>
    </dsp:sp>
    <dsp:sp modelId="{A16D1B45-F57E-4FDB-90AC-F238CE5A3E6F}">
      <dsp:nvSpPr>
        <dsp:cNvPr id="0" name=""/>
        <dsp:cNvSpPr/>
      </dsp:nvSpPr>
      <dsp:spPr>
        <a:xfrm>
          <a:off x="4755951" y="3131732"/>
          <a:ext cx="843937" cy="656469"/>
        </a:xfrm>
        <a:prstGeom prst="rect">
          <a:avLst/>
        </a:prstGeom>
        <a:noFill/>
        <a:ln>
          <a:noFill/>
        </a:ln>
        <a:effectLst/>
      </dsp:spPr>
      <dsp:style>
        <a:lnRef idx="0">
          <a:scrgbClr r="0" g="0" b="0"/>
        </a:lnRef>
        <a:fillRef idx="0">
          <a:scrgbClr r="0" g="0" b="0"/>
        </a:fillRef>
        <a:effectRef idx="0">
          <a:scrgbClr r="0" g="0" b="0"/>
        </a:effectRef>
        <a:fontRef idx="minor"/>
      </dsp:style>
    </dsp:sp>
    <dsp:sp modelId="{AED896AA-B5BD-4535-9A43-0DD5D8B48590}">
      <dsp:nvSpPr>
        <dsp:cNvPr id="0" name=""/>
        <dsp:cNvSpPr/>
      </dsp:nvSpPr>
      <dsp:spPr>
        <a:xfrm>
          <a:off x="4388434" y="3966656"/>
          <a:ext cx="1741670" cy="812216"/>
        </a:xfrm>
        <a:prstGeom prst="roundRect">
          <a:avLst>
            <a:gd name="adj" fmla="val 166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GB" sz="1150" b="1" kern="1200">
              <a:latin typeface="Usual Light" panose="020B0604020202020204" charset="0"/>
              <a:cs typeface="Usual Light" panose="020B0604020202020204" charset="0"/>
            </a:rPr>
            <a:t>Engineer Briefing</a:t>
          </a:r>
        </a:p>
        <a:p>
          <a:pPr marL="0" lvl="0" indent="0" algn="ctr" defTabSz="511175">
            <a:lnSpc>
              <a:spcPct val="90000"/>
            </a:lnSpc>
            <a:spcBef>
              <a:spcPct val="0"/>
            </a:spcBef>
            <a:spcAft>
              <a:spcPct val="35000"/>
            </a:spcAft>
            <a:buNone/>
          </a:pPr>
          <a:r>
            <a:rPr lang="en-GB" sz="1150" b="0" kern="1200">
              <a:latin typeface="Usual Light" panose="020B0604020202020204" charset="0"/>
              <a:cs typeface="Usual Light" panose="020B0604020202020204" charset="0"/>
            </a:rPr>
            <a:t>w/c 03 June</a:t>
          </a:r>
        </a:p>
      </dsp:txBody>
      <dsp:txXfrm>
        <a:off x="4428090" y="4006312"/>
        <a:ext cx="1662358" cy="732904"/>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7T08:49:09.146"/>
    </inkml:context>
    <inkml:brush xml:id="br0">
      <inkml:brushProperty name="width" value="0.05" units="cm"/>
      <inkml:brushProperty name="height" value="0.05" units="cm"/>
      <inkml:brushProperty name="color" value="#142032"/>
    </inkml:brush>
  </inkml:definitions>
  <inkml:trace contextRef="#ctx0" brushRef="#br0">559 312 24575,'-1'0'0,"0"-1"0,0 0 0,0 1 0,0-1 0,0 1 0,0 0 0,0-1 0,0 1 0,0 0 0,0 0 0,0-1 0,0 1 0,0 0 0,0 0 0,0 0 0,0 0 0,0 0 0,0 1 0,0-1 0,0 0 0,0 0 0,0 1 0,0-1 0,0 1 0,-2 0 0,-24 14 0,18-6 0,0-1 0,0 1 0,0 1 0,1 0 0,1 0 0,0 0 0,0 1 0,1 0 0,0 0 0,1 1 0,0 0 0,1 0 0,0 0 0,1 0 0,-3 23 0,4-16 0,0 0 0,2 0 0,0-1 0,1 1 0,0 0 0,2 0 0,0-1 0,2 1 0,0-1 0,7 19 0,1-9 0,1-1 0,0 0 0,2-1 0,2 0 0,0-2 0,33 35 0,-48-55 0,0-1 0,0 0 0,1 0 0,-1-1 0,1 1 0,0-1 0,0 0 0,0 0 0,0 0 0,0 0 0,9 2 0,-11-4 0,0 0 0,0 0 0,1 0 0,-1 0 0,0 0 0,0-1 0,0 1 0,0-1 0,1 0 0,-1 1 0,0-1 0,0 0 0,0 0 0,0 0 0,-1-1 0,1 1 0,0 0 0,0-1 0,-1 1 0,1-1 0,-1 1 0,1-1 0,-1 0 0,0 0 0,2-2 0,2-4 0,-1 0 0,1-1 0,-2 0 0,1 0 0,-1 0 0,-1 0 0,3-15 0,5-70 0,-8 68 0,-1 13 0,2-23 0,-2-56 0,-2 81 0,0 0 0,-1 1 0,0-1 0,0 1 0,-1 0 0,-1-1 0,0 1 0,0 1 0,-11-19 0,12 25 0,1 0 0,-1 0 0,0 0 0,0 0 0,0 1 0,-1-1 0,1 1 0,-1 0 0,1 0 0,-1 0 0,-6-2 0,6 3 0,-1-1 0,1 0 0,0-1 0,0 1 0,0-1 0,0 0 0,0 0 0,0 0 0,1 0 0,-5-6 0,-48-65 0,-81-85 0,113 135 0,-1 1 0,-1 1 0,-1 1 0,-1 1 0,-1 2 0,-56-27 0,73 39 0,1 2 0,-2 0 0,1 0 0,-21-3 0,31 6 0,-1 1 0,1 0 0,0-1 0,-1 1 0,1 0 0,0 0 0,-1 0 0,1 1 0,0-1 0,0 1 0,-1-1 0,1 1 0,0 0 0,0 0 0,0-1 0,0 2 0,0-1 0,0 0 0,0 0 0,0 1 0,0-1 0,0 1 0,1-1 0,-1 1 0,0 0 0,1 0 0,0 0 0,-1-1 0,1 1 0,0 1 0,0-1 0,0 0 0,-1 4 0,0 1 0,1 1 0,-1 0 0,1 0 0,1 0 0,-1 0 0,1 0 0,1 0 0,-1-1 0,2 1 0,3 15 0,-2-12 0,2 0 0,-1 0 0,1 0 0,1-1 0,0 0 0,12 16 0,3-3 0,1 0 0,0-2 0,2 0 0,41 28 0,-59-45 0,9 7 0,0-1 0,32 16 0,-45-25 0,-1-1 0,1 1 0,-1-1 0,1 1 0,-1-1 0,1 1 0,-1-1 0,1 0 0,-1 0 0,1 0 0,0 0 0,-1 0 0,1 0 0,-1 0 0,1 0 0,-1-1 0,1 1 0,-1-1 0,1 1 0,-1-1 0,3-1 0,-2 1 0,0-1 0,-1 0 0,1 1 0,-1-1 0,1 0 0,-1 0 0,0 0 0,0 0 0,0 0 0,0 0 0,0 0 0,0 0 0,0-4 0,1-3 0,-1-1 0,1-1 0,-2 1 0,0 0 0,-1-16 0,0 15 0,-1 0 0,0 0 0,0 0 0,-1 0 0,-1 1 0,0-1 0,0 1 0,-8-14 0,9 20 0,0 0 0,0 0 0,0 0 0,0 0 0,-1 1 0,0-1 0,1 1 0,-1 0 0,-1 0 0,1 0 0,0 0 0,-1 1 0,1 0 0,-1 0 0,0 0 0,0 0 0,1 1 0,-1 0 0,0 0 0,-8 0 0,8 0-38,0 1 0,0 0 0,0 0 1,0 1-1,0-1 0,0 1 0,0 0 0,0 1 0,0-1 0,0 1 0,0 0 0,1 0 0,-1 0 0,1 1 0,-1 0 0,1 0 1,0 0-1,0 0 0,1 0 0,-1 1 0,0 0 0,1 0 0,0 0 0,0 0 0,0 0 0,1 1 0,-1-1 0,1 1 0,0 0 1,1-1-1,-1 1 0,1 0 0,0 0 0,0 0 0,0 6 0,-1 5-6788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7T08:49:24.084"/>
    </inkml:context>
    <inkml:brush xml:id="br0">
      <inkml:brushProperty name="width" value="0.35" units="cm"/>
      <inkml:brushProperty name="height" value="0.35" units="cm"/>
      <inkml:brushProperty name="color" value="#142032"/>
    </inkml:brush>
  </inkml:definitions>
  <inkml:trace contextRef="#ctx0" brushRef="#br0">436 680 24575,'0'21'0,"0"-1"0,2 1 0,0-1 0,1 1 0,6 19 0,-7-33 0,1 0 0,0 0 0,0-1 0,1 1 0,-1 0 0,1-1 0,1 0 0,-1 0 0,1 0 0,0-1 0,0 0 0,1 0 0,0 0 0,0 0 0,0-1 0,0 0 0,7 3 0,-4-3 0,-1-1 0,0 0 0,1 0 0,-1-1 0,1 0 0,0-1 0,0 1 0,0-2 0,0 1 0,0-1 0,0-1 0,0 0 0,-1 0 0,15-4 0,7-4 0,-1-1 0,53-27 0,-48 20 0,-5 4 0,1 0 0,0-1 0,-1-2 0,0 0 0,48-39 0,-76 54 0,0 0 0,1-1 0,-1 1 0,0 0 0,0-1 0,-1 1 0,1 0 0,0-1 0,0 1 0,-1-1 0,1 1 0,-1-1 0,1 1 0,-1-1 0,1 0 0,-1 1 0,0-1 0,0 1 0,0-1 0,0 0 0,0 1 0,0-1 0,-1 0 0,1 1 0,0-1 0,-1 1 0,1-1 0,-1 1 0,0-1 0,1 1 0,-1-1 0,0 1 0,0 0 0,0-1 0,0 1 0,0 0 0,0 0 0,-1-1 0,0 0 0,-5-5 0,-1 1 0,0 0 0,0 0 0,0 0 0,-11-5 0,7 5 0,-1 1 0,0 0 0,0 1 0,0 0 0,0 1 0,-1 1 0,1 0 0,-1 0 0,0 2 0,1-1 0,-1 2 0,0 0 0,0 1 0,1 0 0,-1 1 0,-17 6 0,7-1 0,0 1 0,1 2 0,0 0 0,1 2 0,0 0 0,1 2 0,-38 32 0,43-32 0,1 0 0,1 1 0,-16 22 0,30-38 0,-1 1 0,1 0 0,-1-1 0,1 1 0,0 0 0,-1-1 0,1 1 0,0 0 0,0 0 0,-1-1 0,1 1 0,0 0 0,0 0 0,0 0 0,0-1 0,0 1 0,0 0 0,0 0 0,0 0 0,1-1 0,-1 1 0,0 0 0,0 0 0,1-1 0,-1 1 0,0 0 0,1-1 0,-1 1 0,1 0 0,-1-1 0,1 1 0,-1 0 0,1-1 0,-1 1 0,1-1 0,1 1 0,-1 0 0,0-1 0,0 1 0,0-1 0,0 0 0,0 1 0,0-1 0,0 0 0,0 0 0,0 0 0,0 0 0,0 0 0,0 0 0,0 0 0,0 0 0,0 0 0,0 0 0,0-1 0,0 1 0,0 0 0,0-1 0,0 1 0,0-1 0,0 1 0,0-1 0,-1 1 0,1-1 0,0 0 0,0 1 0,0-1 0,1-1 0,9-14 0,-1-1 0,0 0 0,-1-1 0,10-27 0,-15 35 0,9-21 0,0-2 0,-2 0 0,-2 0 0,-1-1 0,-1 0 0,-2 0 0,-2 0 0,0-41 0,-4 65 0,0 0 0,-1-1 0,0 1 0,0 0 0,-1 0 0,-1 0 0,1 0 0,-2 0 0,1 1 0,-10-14 0,5 11 0,0 0 0,0 1 0,-2 0 0,1 0 0,-2 1 0,-21-15 0,12 11 0,-2 2 0,0 0 0,0 1 0,-1 1 0,0 2 0,0 0 0,-1 2 0,-32-5 0,47 9 0,-1 1 0,1 1 0,0 0 0,-1 0 0,1 1 0,0 0 0,0 1 0,-1 0 0,1 1 0,-17 6 0,19-5 0,0 1 0,0-1 0,0 1 0,1 0 0,0 1 0,0 0 0,1 0 0,-1 0 0,2 1 0,-1 0 0,0 0 0,-6 14 0,3-3 0,0 0 0,2 1 0,0-1 0,2 1 0,0 1 0,1-1 0,0 1 0,0 33 0,3-6 0,2 1 0,12 70 0,-6-75 0,1 0 0,2-1 0,3-1 0,1 1 0,24 48 0,-35-84 0,0 0 0,1 0 0,0 0 0,0-1 0,0 0 0,0 1 0,1-2 0,0 1 0,0 0 0,8 4 0,-8-6 0,-1-1 0,1 0 0,0 0 0,0 0 0,-1-1 0,1 1 0,0-1 0,0 0 0,1-1 0,-1 1 0,0-1 0,0 0 0,0-1 0,8-1 0,1 0 0,-1-2 0,-1 0 0,1 0 0,0-1 0,-1-1 0,0 0 0,0-1 0,-1 0 0,0-1 0,0 0 0,-1-1 0,0 0 0,0 0 0,-1-1 0,-1 0 0,1-1 0,-1 0 0,-1 0 0,0-1 0,8-19 0,-15 29 0,1 0 0,0 0 0,-1-1 0,0 1 0,1 0 0,-1 0 0,0 0 0,0-1 0,0 1 0,0 0 0,-1 0 0,1-1 0,-1 1 0,1 0 0,-1 0 0,0 0 0,-1-4 0,-1 3 0,1-1 0,-1 0 0,0 0 0,0 1 0,0 0 0,0-1 0,-1 1 0,-4-3 0,-1 0 0,-1 0 0,1 1 0,-1 0 0,0 0 0,0 1 0,-18-4 0,25 7 0,-1 0 0,1 1 0,0-1 0,0 1 0,0 0 0,0 0 0,0 0 0,0 0 0,0 0 0,-1 1 0,1-1 0,0 1 0,0 0 0,0 0 0,0 0 0,1 1 0,-1-1 0,0 0 0,0 1 0,-2 2 0,2-1 0,1 0 0,-1-1 0,1 1 0,0 1 0,0-1 0,0 0 0,1 0 0,-1 1 0,1-1 0,0 1 0,0-1 0,0 1 0,0 0 0,1-1 0,-1 1 0,1 5 0,-1-1 0,2 27 0,-1-33 0,0-1 0,0 0 0,0 1 0,1-1 0,-1 1 0,0-1 0,1 0 0,-1 0 0,1 1 0,0-1 0,-1 0 0,1 0 0,0 0 0,0 0 0,0 1 0,-1-1 0,1 0 0,0-1 0,1 1 0,-1 0 0,1 1 0,5-2 0,5-12 0,24-43 0,46-93 0,24-76 0,-82 164 0,30-114 0,-52 167 0,10-57 0,-12 59 0,0 0 0,1 0 0,-1 0 0,-1 0 0,1 0 0,-1 0 0,0 0 0,0 0 0,-1 0 0,-2-6 0,3 9 0,0 1 0,-1-1 0,0 0 0,1 1 0,-1-1 0,0 1 0,0 0 0,1-1 0,-1 1 0,0 0 0,0 0 0,-1 0 0,1 1 0,0-1 0,0 0 0,0 1 0,0-1 0,-1 1 0,1 0 0,0 0 0,-1 0 0,1 0 0,0 0 0,0 0 0,-1 1 0,-1 0 0,-8 1 0,0 0 0,0 1 0,-16 6 0,-4 0 0,24-8 0,-1 1 0,1 1 0,-14 5 0,20-7 0,0 0 0,0 0 0,0 1 0,1-1 0,-1 0 0,0 1 0,0-1 0,1 1 0,-1 0 0,1 0 0,0 0 0,-1-1 0,1 1 0,0 0 0,0 0 0,0 1 0,0-1 0,0 3 0,-4 21 0,2 0 0,1-1 0,2 1 0,3 40 0,-1-5 0,-1 118 0,-2-18 0,24 188 0,-20-324 0,-3-16 0,1 0 0,0-1 0,1 1 0,4 14 0,-7-44 0,-78-262 0,60 226 0,-4 2 0,-1 0 0,-35-56 0,27 67 0,22 31 0,1 0 0,-10-18 0,12 21 0,13 26 0,40 74 0,5-2 0,76 101 0,-42-78 0,109 106 0,-175-197 0,1-2 0,0 0 0,2-2 0,0 0 0,34 18 0,-44-27 0,-1 0 0,0 1 0,14 13 0,6 5 0,-30-25 0,0 0 0,0 0 0,1 0 0,-1 0 0,0 0 0,1-1 0,-1 1 0,1 0 0,-1-1 0,1 1 0,-1-1 0,1 0 0,0 0 0,-1 1 0,1-1 0,-1 0 0,1 0 0,-1 0 0,1-1 0,0 1 0,1-1 0,-1 1 0,0-2 0,0 1 0,0 0 0,0 0 0,0-1 0,0 1 0,-1-1 0,1 1 0,0-1 0,-1 0 0,1 1 0,1-5 0,3-4 0,-1 0 0,0 0 0,-1 0 0,6-21 0,52-305 0,-47 238 0,-11 77 0,11-33 0,-10 41 0,-1-1 0,0 0 0,-1-1 0,-1 1 0,1-21 0,-4-22 0,1-56 0,0 109 0,1 1 0,0-1 0,0 1 0,1 0 0,-1-1 0,1 1 0,-1 0 0,1 0 0,0 0 0,0 0 0,0 0 0,1 0 0,-1 1 0,1-1 0,-1 1 0,1-1 0,0 1 0,0 0 0,0 0 0,0 1 0,0-1 0,0 0 0,1 1 0,-1 0 0,4-1 0,3-1 0,1 0 0,-1 1 0,0 0 0,1 0 0,-1 1 0,1 1 0,15 1 0,-21 0 0,-1 0 0,1 0 0,0 1 0,-1 0 0,1 0 0,-1 0 0,0 1 0,0-1 0,0 1 0,0 0 0,0 0 0,0 0 0,-1 1 0,0-1 0,1 1 0,3 7 0,5 7 0,0 0 0,11 28 0,-19-39 0,-1 0 0,0 0 0,0 1 0,-1 0 0,0 0 0,0-1 0,1 16 0,-3-18 0,-1-1 0,1 0 0,0 0 0,-1 0 0,0 0 0,0 1 0,0-1 0,-1 0 0,1-1 0,-1 1 0,0 0 0,0 0 0,-1-1 0,1 1 0,-1-1 0,-4 5 0,-16 17 0,10-10 0,-1-1 0,-22 19 0,31-29 0,0-1 0,-1 1 0,1-1 0,-1 0 0,0-1 0,1 1 0,-1-1 0,-1 0 0,1-1 0,0 0 0,-12 2 0,-12-3 0,25-1 0,0 1 0,-1 0 0,1 0 0,0 0 0,-1 1 0,1 0 0,0 0 0,0 0 0,0 0 0,0 1 0,0 0 0,0 0 0,-6 4 0,-1 2 0,0 1 0,1 0 0,0 1 0,1 0 0,0 0 0,1 1 0,0 1 0,1 0 0,-10 18 0,1 3 0,10-19 0,1 0 0,-2-1 0,0 0 0,0 0 0,-1-1 0,-1 0 0,-17 16 0,26-26 0,-1-1 0,0 0 0,0 0 0,0 1 0,0-1 0,0-1 0,0 1 0,0 0 0,0 0 0,0-1 0,-1 1 0,1-1 0,0 0 0,0 0 0,-4 0 0,4 0 0,1 0 0,-1-1 0,1 1 0,-1-1 0,1 0 0,0 1 0,-1-1 0,1 0 0,0 0 0,-1 0 0,1 0 0,0 0 0,0 0 0,0 0 0,0 0 0,0-1 0,0 1 0,0 0 0,1 0 0,-1-1 0,0 1 0,1-1 0,-1 1 0,1-1 0,-1 1 0,1-1 0,-1-2 0,-6-47 0,2 1 0,3-94 0,2 83 0,0 18 0,-2 13 0,2 0 0,5-38 0,-4 61 0,0 0 0,1-1 0,0 1 0,0 0 0,0 0 0,1 0 0,0 0 0,0 1 0,1-1 0,0 1 0,0 0 0,0 0 0,1 0 0,8-7 0,-7 9 0,0 0 0,1 0 0,0 0 0,0 1 0,0 0 0,0 1 0,1-1 0,-1 1 0,1 1 0,-1 0 0,1 0 0,0 0 0,12 1 0,6 1 0,0 1 0,42 9 0,-51-7 0,0 1 0,-1 0 0,0 2 0,0 0 0,0 0 0,-1 2 0,0 0 0,-1 0 0,0 2 0,0 0 0,-1 0 0,18 22 0,-12-12 0,-2 1 0,-1 1 0,-1 0 0,-1 2 0,-1-1 0,-1 2 0,9 27 0,-16-36 0,0 0 0,-1 0 0,-1 0 0,0 0 0,-1 1 0,-1-1 0,-1 1 0,-4 33 0,4-50 0,0-1 0,0 1 0,0 0 0,0 0 0,0-1 0,0 1 0,-1 0 0,1-1 0,0 1 0,-1 0 0,1-1 0,0 1 0,-1 0 0,1-1 0,-1 1 0,1-1 0,-1 1 0,1-1 0,-1 1 0,1-1 0,-1 1 0,1-1 0,-1 1 0,0-1 0,1 0 0,-1 1 0,0-1 0,0 0 0,1 0 0,-1 1 0,0-1 0,1 0 0,-1 0 0,0 0 0,0 0 0,1 0 0,-1 0 0,0 0 0,0 0 0,1 0 0,-1-1 0,0 1 0,-1 0 0,-4-3 0,-1 1 0,0-1 0,1 0 0,-7-5 0,2 2 0,-407-230 0,302 169 0,-295-191 0,409 256 0,-3-1 0,1 0 0,-1-1 0,1 1 0,0-1 0,0 0 0,-4-6 0,7 9 0,0 0 0,1 0 0,0 0 0,-1 0 0,1 0 0,0 0 0,-1 0 0,1 0 0,0 0 0,0 0 0,0 0 0,0 0 0,0 0 0,0 0 0,0-1 0,0 1 0,0 0 0,1 0 0,-1 0 0,0 0 0,1 0 0,-1 0 0,1 0 0,-1 0 0,1 1 0,-1-1 0,1 0 0,0 0 0,0 0 0,-1 0 0,1 1 0,0-1 0,0 0 0,0 1 0,-1-1 0,1 1 0,0-1 0,0 1 0,1-1 0,8-5 0,1 0 0,-1 1 0,1 1 0,0 0 0,0 0 0,0 1 0,1 0 0,-1 1 0,14-1 0,-17 2 0,-1 1 0,0 0 0,0 0 0,1 1 0,-1-1 0,0 2 0,0-1 0,0 1 0,0 0 0,0 0 0,0 1 0,-1 0 0,1 0 0,-1 1 0,1 0 0,5 5 0,8 12 0,-1 0 0,-1 1 0,-1 1 0,-1 1 0,14 27 0,-12-21 0,188 300 0,23-14 0,-215-299 0,-10-10 0,1-1 0,0 1 0,1-1 0,0 0 0,0-1 0,0 1 0,0-1 0,10 5 0,-15-9 0,0-1 0,0 0 0,0 1 0,-1-1 0,1 0 0,0 0 0,0 0 0,0 0 0,0 0 0,-1 0 0,1 0 0,0 0 0,0 0 0,0 0 0,0 0 0,-1-1 0,1 1 0,0 0 0,0-1 0,-1 1 0,1 0 0,0-1 0,0 1 0,-1-1 0,1 1 0,0-1 0,-1 1 0,1-1 0,-1 0 0,1 1 0,-1-1 0,1 0 0,-1 1 0,1-1 0,0-1 0,2-4 0,-1 1 0,1-1 0,-1 0 0,2-8 0,8-36 0,-2-2 0,-2 1 0,-2-2 0,-3 1 0,-2 0 0,-7-61 0,4 88 0,-2 1 0,-10-35 0,12 53 0,1 0 0,-1 0 0,-1 0 0,1 1 0,-1-1 0,0 1 0,0 0 0,-1 0 0,0 0 0,0 0 0,0 0 0,0 1 0,-1 0 0,1 0 0,-9-6 0,-10 0 0,-1 1 0,1 0 0,-47-9 0,50 14 0,-1-1 0,1 0 0,0-2 0,1-1 0,0 0 0,-31-18 0,49 24 0,-1 1 0,0-1 0,0 1 0,0 0 0,0 0 0,0 0 0,0 0 0,0 1 0,0-1 0,-1 0 0,1 1 0,0 0 0,0-1 0,-1 1 0,1 0 0,0 0 0,0 0 0,-1 0 0,1 1 0,0-1 0,-3 1 0,3 1 0,0-1 0,0 0 0,0 0 0,1 1 0,-1-1 0,1 1 0,-1-1 0,1 1 0,-1 0 0,1 0 0,0 0 0,0-1 0,0 1 0,0 0 0,0 0 0,1 0 0,-1 0 0,0 1 0,1-1 0,0 0 0,-1 0 0,1 3 0,0-1 0,-1 0 0,0-1 0,1 1 0,-1 0 0,-1-1 0,1 1 0,0-1 0,-1 1 0,0-1 0,0 0 0,0 0 0,-4 6 0,0-4 0,0 0 0,0 0 0,0 0 0,0-1 0,-11 5 0,-89 42 0,62-32 0,-43 26 0,75-38 0,0 1 0,0 0 0,1 1 0,1 0 0,0 0 0,0 2 0,1-1 0,-9 13 0,15-19 0,1-1 0,-1 1 0,1 0 0,0 0 0,0 0 0,1 0 0,-1 0 0,1 0 0,0 1 0,0-1 0,1 0 0,-1 7 0,1-8 0,1 0 0,-1-1 0,1 1 0,0 0 0,-1-1 0,1 1 0,1-1 0,-1 1 0,0-1 0,1 1 0,-1-1 0,1 0 0,-1 1 0,1-1 0,0 0 0,0 0 0,0 0 0,1-1 0,-1 1 0,3 1 0,7 5 0,1-1 0,0 0 0,0-1 0,1-1 0,-1 0 0,1-1 0,0 0 0,19 2 0,16-1 0,55 0 0,-58-4 0,123 3-137,1-9 0,198-30 0,-248 15 34,-1-5 0,-1-5 1,207-82-1,-77-5 103,-186 84 0,103-76 0,-164 108 0,7-4 0,-1 0 0,0-1 0,0 0 0,-1 0 0,0 0 0,0-1 0,9-13 0,-15 20 2,0 0 0,0-1 1,0 1-1,1 0 0,-1 0 1,0 0-1,0 0 0,0-1 0,0 1 1,0 0-1,0 0 0,1 0 1,-1-1-1,0 1 0,0 0 1,0 0-1,0 0 0,0-1 1,0 1-1,0 0 0,0 0 0,0-1 1,0 1-1,0 0 0,0 0 1,0 0-1,0-1 0,0 1 1,0 0-1,-1 0 0,1-1 0,0 1 1,0 0-1,0 0 0,0 0 1,0 0-1,0-1 0,-1 1 1,1 0-1,0 0 0,0 0 1,0-1-1,-13 3 228,-21 14 223,27-13-413,-38 17-40,-89 26 0,-55-1 0,-465 51-325,-3-58 1,335-33 324,318-6 38,-1 1 0,1 1 0,-1-1 0,1 1 1,0-1-1,-1 1 0,1 0 0,0 1 0,0-1 1,0 1-1,0 0 0,0 0 0,0 0 1,0 0-1,1 1 0,-5 3 0,8-6-38,0 0 0,-1 0 0,1 0 0,0 1 0,0-1 0,0 0 0,-1 0 0,1 0 0,0 0 0,0 0 0,0 0 0,0 0 0,-1 1 0,1-1 0,0 0 0,0 0 0,0 0 0,0 0 0,0 1 0,0-1 0,-1 0 0,1 0 0,0 0 0,0 1 0,0-1 0,0 0 0,0 0 0,0 0 0,0 1 0,0-1 0,0 0 0,0 0 0,0 0 0,0 1 0,0-1 0,0 0 0,0 0 0,0 1 0,1-1 0,9 3 0,24-4 0,-33 1 0,203-15 0,-9-2-164,71-2-648,87 4-144,1810-48-2817,-1799 55 3773,-68 1-164,-68-4-500,-144 5 561,108-22-1,-177 25 253,-1 0 0,1-1 0,-1-1-1,0 0 1,22-12 0,-35 17-82,0-1 0,1 0 0,-1 1 0,0-1 0,0 0 0,0 0 0,0 0 0,0 0 0,0 0 0,0 0 0,0 0 0,0 0 0,-1 0 0,1 0 0,0 0 0,-1-1 0,1 1 0,-1 0 0,1 0 0,-1-1 1,1 1-1,-1 0 0,0-1 0,0 1 0,0-1 0,0 1 0,0 0 0,0-1 0,0 1 0,0 0 0,0-1 0,-1 1 0,1 0 0,-1-1 0,1 1 0,-2-2 0,0-1 112,0 1 1,-1 1-1,1-1 1,-1 0-1,1 0 0,-1 1 1,0 0-1,0-1 1,-1 1-1,1 0 0,0 1 1,-1-1-1,1 0 1,-1 1-1,-3-1 1,-35-9-16,0 3 1,-75-6 0,82 10-163,-311-21-629,-1 15 0,1 14 0,0 17 0,-669 126 0,550-33 1483,459-112-625,0 1 0,0 0 0,0 0-1,0 1 1,-6 4 0,11-7-203,1-1-1,-1 0 0,0 1 1,1-1-1,-1 1 1,1-1-1,-1 1 0,1 0 1,-1-1-1,1 1 1,0-1-1,-1 1 0,1 0 1,0-1-1,-1 1 0,1 0 1,0 0-1,0-1 1,-1 1-1,1 0 0,0 0 1,0 1-1,1-1-15,0-1 0,-1 1 0,1 0 0,0 0 0,0 0 0,0-1 0,0 1 0,0-1 0,0 1 0,0-1 0,0 1 0,0-1 0,0 1 0,0-1 0,0 0 0,0 1 0,0-1 0,0 0 0,1 0 0,-1 0 0,1 0 0,23 2-12,47-2 0,-24-1 0,121-2 0,42 1-184,750-32-2107,-531-12-119,793-192 0,-923 146 1440,-289 88 1038,1 1 105,0-2 0,-1 1 0,0-1 0,0-1 0,0 0 0,-1 0-1,10-9 1,-19 15-128,0 0-1,-1-1 1,1 1-1,-1-1 1,1 1-1,-1-1 0,1 0 1,-1 1-1,1-1 1,-1 1-1,1-1 1,-1 0-1,0 1 0,1-1 1,-1 0-1,0 0 1,0 1-1,0-1 1,1 0-1,-1 1 1,0-1-1,0 0 0,0 0 1,0-1-1,-1 1 17,1 1-1,-1-1 0,1 0 0,-1 1 1,0-1-1,1 0 0,-1 1 1,1-1-1,-1 1 0,0-1 0,0 1 1,1-1-1,-1 1 0,0 0 1,0-1-1,0 1 0,-1 0 0,-5-2 358,0 1 0,1 0 0,-14 0 0,15 1-322,-1 0-1,1 0 1,0 1-1,-1 0 1,1 0-1,0 0 1,0 1-1,0-1 1,0 1-1,0 1 1,0-1-1,1 1 1,-1-1-1,1 1 1,-1 1-1,1-1 1,-7 7-1,6-3 28,-1 1-1,1-1 1,0 0 0,1 1 0,-1 0-1,2 0 1,-1 1 0,1-1 0,-4 17-1,6-22-122,1 0 0,-1 0 0,1 0 0,0 0 0,0 0 0,0 0 0,0 0 0,0 0 0,1 0 0,0 0 0,-1 0 0,1 0 0,0 0 0,0 0 0,0-1 0,3 5 0,-1-3 0,0 0 0,0 0 0,1 0 0,-1-1 0,1 1 0,0-1 0,0 0 0,0 0 0,5 2 0,8 4 0,1-2 0,-1 0 0,1-1 0,24 5 0,18 1 0,0-3 0,63 1 0,-28-3 0,-89-6 0,4-1 0,0 1 0,0 1 0,0 0 0,15 5 0,-23-7 0,-1 1 0,0-1 0,1 1 0,-1-1 0,0 1 0,0-1 0,0 1 0,1 0 0,-1 0 0,0 0 0,0 0 0,0 0 0,0 0 0,0 0 0,-1 0 0,1 0 0,0 0 0,0 0 0,-1 0 0,1 1 0,-1-1 0,1 0 0,-1 1 0,1-1 0,-1 0 0,0 1 0,0-1 0,1 0 0,-1 1 0,0-1 0,0 0 0,-1 1 0,1-1 0,0 1 0,0-1 0,-1 0 0,1 1 0,-1-1 0,1 0 0,-2 2 0,-23 42 0,20-38 0,0 1 0,1 0 0,0 0 0,0 0 0,0 0 0,1 1 0,-2 11 0,0 21 0,2 0 0,5 77 0,0-34 0,-1-19 0,-1 58 0,-1-102 0,-1 0 0,-1 1 0,-11 34 0,12-48 0,-1 0 0,-1-1 0,1 0 0,-1 1 0,-8 10 0,10-15 0,0-1 0,0 1 0,0-1 0,-1 1 0,1-1 0,-1 0 0,1 0 0,-1 0 0,0 0 0,0-1 0,0 1 0,0-1 0,0 1 0,0-1 0,0 0 0,-5 1 0,6-2 0,0 0 0,0-1 0,0 1 0,0-1 0,0 1 0,0-1 0,1 0 0,-1 1 0,0-1 0,0 0 0,0 0 0,1-1 0,-1 1 0,0 0 0,1 0 0,-1-1 0,1 1 0,0-1 0,-1 1 0,1-1 0,0 0 0,0 0 0,-1-2 0,-4-7 0,0 1 0,-6-20 0,11 26 0,-90-268 0,88 252 0,0 0 0,1 0 0,1 0 0,1-1 0,0 1 0,8-41 0,-4 21 0,2-9 0,-2 27 0,-1 0 0,-2 1 0,0-1 0,-3-26 0,2 46 0,-1 0 0,1 0 0,-1 0 0,0 0 0,0 0 0,0 0 0,0 1 0,0-1 0,0 0 0,-1 1 0,1-1 0,0 1 0,-1-1 0,1 1 0,-1-1 0,0 1 0,1 0 0,-1 0 0,0 0 0,0 0 0,0 0 0,0 0 0,0 1 0,0-1 0,0 1 0,0-1 0,-3 1 0,-24-12 0,6-7 0,20 16 0,-1-1 0,0 1 0,0 0 0,0 0 0,-1 1 0,1-1 0,-9-3 0,13 6 0,-1 0 0,0 0 0,0 0 0,1 0 0,-1 0 0,0 0 0,0 0 0,1 0 0,-1 0 0,0 0 0,0 0 0,1 0 0,-1 1 0,0-1 0,1 0 0,-1 0 0,0 1 0,1-1 0,-1 1 0,0-1 0,1 0 0,-1 1 0,1-1 0,-1 1 0,1 0 0,-1-1 0,1 1 0,-1-1 0,1 1 0,-1 0 0,1-1 0,0 1 0,-1 0 0,1-1 0,0 1 0,0 0 0,0 0 0,-1-1 0,1 1 0,0 0 0,0 0 0,-2 37 0,2-32 0,10 143 0,-1-31 0,-8-81 0,2 10 0,-2-1 0,-3 1 0,-10 69 0,1-39 0,11-76 0,0-1 0,0 0 0,0 0 0,0 0 0,0 1 0,0-1 0,0 0 0,0 0 0,0 0 0,0 1 0,0-1 0,0 0 0,0 0 0,0 0 0,0 0 0,-1 1 0,1-1 0,0 0 0,0 0 0,0 0 0,0 0 0,0 0 0,-1 1 0,1-1 0,0 0 0,0 0 0,0 0 0,0 0 0,-1 0 0,1 0 0,0 0 0,0 0 0,0 0 0,0 0 0,-1 0 0,1 0 0,0 0 0,0 0 0,0 0 0,-1 0 0,1 0 0,-8-8 0,-8-25 0,9 20 0,-4-8 0,-2 2 0,0-1 0,-2 2 0,0 0 0,-1 1 0,0 0 0,-2 1 0,0 1 0,0 1 0,-1 1 0,-23-12 0,-13-4 0,-1 2 0,-116-37 0,80 37 0,-130-20 0,-97 4 0,194 28 0,-47 0 0,-183 8 0,319 10 0,-1 1 0,1 1 0,-54 17 0,41-10 0,-53 7 0,-277 9 0,48-5 0,-3 19 0,249-26 0,-153 48 0,221-59 0,0 2 0,1-1 0,0 2 0,0 0 0,1 1 0,0 1 0,0 0 0,-24 24 0,37-33 0,1 0 0,-1 1 0,1-1 0,0 1 0,-1-1 0,1 1 0,0-1 0,0 1 0,0 0 0,0 0 0,1-1 0,-1 1 0,0 0 0,1 0 0,-1 0 0,1 0 0,0 0 0,-1 0 0,1 0 0,0 0 0,0 0 0,1 0 0,-1 0 0,0 0 0,1-1 0,-1 1 0,1 0 0,-1 0 0,1 0 0,0 0 0,0-1 0,0 1 0,0 0 0,0-1 0,0 1 0,0 0 0,1-1 0,-1 0 0,0 1 0,1-1 0,0 0 0,-1 0 0,1 0 0,-1 0 0,1 0 0,3 2 0,8 2 0,0 0 0,0 0 0,0-2 0,0 1 0,0-2 0,1 1 0,-1-2 0,1 0 0,0-1 0,20-1 0,11-5 0,82-22 0,-60 12 0,459-78 0,-329 62 0,412-89 0,-571 112 0,20-2 0,1 3 0,0 2 0,100 3 0,-104 4 0,29 0 0,137 20 0,-206-19 0,134 29 0,-125-25 0,1 2 0,-1 0 0,44 23 0,-55-22 0,-1 0 0,0 1 0,0 0 0,15 18 0,-13-14 0,28 23 0,-35-32 0,106 74 0,-97-70 0,0 0 0,0-1 0,1-1 0,0 0 0,27 5 0,-152-25 0,60 2 0,-22-5 0,-83-8 0,-1099-56-985,1122 77 1130,42 3 135,0-4 0,-135-23 0,-211-87-280,303 76 0,86 28 0,34 8 0,-1-1 0,1 1 0,0-2 0,0 0 0,-16-7 0,-226-147 0,96 57 0,134 86 0,1-2 0,0 0 0,2-2 0,0 0 0,-17-23 0,33 39 0,1-1 0,-1 1 0,0 0 0,0 0 0,0 0 0,0 0 0,0 1 0,-1 0 0,1 0 0,-1 0 0,0 0 0,1 1 0,-1 0 0,-5-1 0,-14-4 0,24 6 0,0 0 0,0 0 0,0 0 0,-1 0 0,1 0 0,0 0 0,0 0 0,-1 0 0,1 0 0,0-1 0,0 1 0,-1 0 0,1 0 0,0 0 0,0 0 0,0 0 0,-1 0 0,1 0 0,0 0 0,0-1 0,0 1 0,0 0 0,-1 0 0,1 0 0,0 0 0,0-1 0,0 1 0,0 0 0,0 0 0,-1 0 0,1-1 0,0 1 0,0 0 0,0 0 0,0 0 0,0-1 0,0 1 0,0 0 0,0 0 0,0-1 0,0 1 0,0 0 0,0 0 0,0-1 0,0 1 0,0 0 0,0 0 0,0 0 0,0-1 0,0 1 0,0 0 0,1 0 0,-1-1 0,0 1 0,0 0 0,0 0 0,0 0 0,0 0 0,1-1 0,-1 1 0,0 0 0,0 0 0,0 0 0,1 0 0,-1-1 0,16-8 0,-1 4 0,-1 1 0,0 0 0,1 0 0,26-2 0,64 1 0,-74 5 0,-4-2 0,-13 1 0,0 0 0,0 1 0,-1 1 0,1 0 0,0 0 0,0 2 0,18 4 0,-31-6 0,0-1 0,0 0 0,0 0 0,-1 1 0,1-1 0,0 1 0,0-1 0,-1 0 0,1 1 0,0-1 0,-1 1 0,1 0 0,0-1 0,-1 1 0,1 0 0,-1-1 0,1 1 0,0 1 0,-1-1 0,-1 0 0,1-1 0,-1 1 0,0 0 0,1 0 0,-1 0 0,1-1 0,-1 1 0,0-1 0,0 1 0,1 0 0,-1-1 0,0 1 0,0-1 0,0 1 0,1-1 0,-1 0 0,0 1 0,0-1 0,0 0 0,0 0 0,0 0 0,0 0 0,-1 1 0,-204 48 0,-20 6 0,-62 38 0,-43 12 0,323-103 0,-1 0 0,0-1 0,0-1 0,-14 0 0,15 0 0,0 0 0,0 0 0,0 0 0,1 1 0,-12 3 0,7 2-1365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7T08:50:54.088"/>
    </inkml:context>
    <inkml:brush xml:id="br0">
      <inkml:brushProperty name="width" value="0.35" units="cm"/>
      <inkml:brushProperty name="height" value="0.35" units="cm"/>
      <inkml:brushProperty name="color" value="#142032"/>
    </inkml:brush>
  </inkml:definitions>
  <inkml:trace contextRef="#ctx0" brushRef="#br0">5100 920 24575,'-3'-14'0,"2"10"0,-1 0 0,0-1 0,0 1 0,0 0 0,-1 0 0,1 0 0,-1 1 0,0-1 0,0 1 0,0-1 0,-1 1 0,1 0 0,-1 0 0,0 0 0,0 1 0,0-1 0,-4-1 0,-8-4 0,-1 1 0,0 1 0,-22-5 0,-34-5 0,0 4 0,-80-4 0,72 9 0,-927-117-545,361 40 265,150 38 280,379 43 0,-1 4 0,-140 20 0,201-13 0,0 3 0,1 3 0,-72 26 0,107-32 0,1 1 0,0 1 0,0 1 0,1 1 0,1 1 0,0 0 0,1 1 0,0 1 0,1 1 0,1 1 0,-16 20 0,25-27 19,1 0 0,0 0 0,1 1-1,0-1 1,0 1 0,2 0 0,-1 1-1,1-1 1,1 1 0,0-1 0,1 1-1,0 0 1,0-1 0,1 1 0,1 0-1,0 0 1,1-1 0,0 1 0,1-1-1,0 1 1,7 14 0,2 1 32,1 0 1,1-1-1,1 0 1,1-1 0,2-1-1,0-1 1,31 29-1,9 4-30,119 88-1,84 30-225,-88-70 93,4-8 0,5-7 0,2-8-1,323 93 1,-367-138 73,0-6-1,3-6 1,0-7-1,0-5 1,1-7-1,0-6 1,190-26-1,12-41-1,-285 51 31,-1-3-1,-1-2 1,86-46 0,-126 58 8,1-2 0,-2-1 0,1 0 0,-2-1 0,0-1-1,21-23 1,-32 31 12,0-1 0,-1 1 0,0-1 0,0-1 0,0 1 0,-1-1 0,0 1 0,-1-1 0,0 0-1,-1 0 1,0-1 0,0 1 0,0 0 0,-2-1 0,1 1 0,-1-1 0,-1-13 0,-2 9 76,0 0 0,-1 0 0,0 0 0,-1 0 0,0 1 0,-1 0 0,-1 0 0,0 0 1,-10-12-1,-6-5-58,-1 1 0,-38-36 0,-10 0-23,-2 3 0,-3 3 0,-2 4 0,-137-72 0,92 66-44,-3 6 0,-218-65 0,167 75-106,-1 7 0,-2 8 0,-195-6 1,84 27 167,-345 34 0,24 53-23,493-54 0,0 5 0,-228 89 0,287-90 0,-107 63 0,138-71 0,0 1 0,1 2 0,2 1 0,-48 52 0,64-62 0,1 0 0,0 0 0,0 0 0,2 1 0,0 1 0,1 0 0,0 0 0,-5 22 0,9-25 0,0 1 0,1 0 0,1 0 0,0 0 0,1 0 0,1 0 0,0 0 0,0 0 0,2-1 0,6 23 0,-1-12 0,2 0 0,1-1 0,1 0 0,0-1 0,2-1 0,0 0 0,2-1 0,0 0 0,1-1 0,36 30 0,-9-14 0,2-1 0,1-3 0,97 49 0,-40-33-30,2-6-1,2-3 1,1-6 0,127 21-1,-22-19-44,270 8-1,-239-35-100,0-10 0,0-11 0,300-57 0,-370 35-65,271-93-1,-310 78 168,-2-7 1,175-102 0,-212 102 46,165-134 0,-218 154-12,-1-2 0,-2-2 1,-2-2-1,-2-1 1,43-68-1,-69 95 41,-1-1-1,0 0 0,-1 0 0,-2-1 1,0-1-1,6-24 0,-12 35 41,1 1 0,-1 0-1,-1-1 1,0 1 0,0-1-1,-1 1 1,0-1 0,0 1-1,-1 0 1,0-1 0,-1 1-1,0 0 1,-1 1 0,0-1-1,0 1 1,-6-9 0,3 7 5,-1 0 1,0 1 0,0-1-1,-1 2 1,-1-1 0,1 1-1,-19-11 1,4 5 172,-1 1 0,-39-15-1,-13 0 68,-134-28-1,-90 1-425,274 51 120,-924-114-808,-11 92-666,739 35 1450,0 10 1,-286 63 0,381-52 19,1 5 0,2 6 0,2 5 0,2 5-1,-146 86 1,195-93-184,3 2 0,-73 64-1,109-81 197,2 2 0,0 1 0,2 1 0,2 1-1,-40 66 1,56-80 15,1 0 0,1 0 0,0 2 0,2-1 0,0 1-1,2 0 1,0 0 0,-2 33 0,6-36 68,1-1-1,1 0 1,1 0 0,0 0-1,2 0 1,0-1 0,0 1-1,2-1 1,0 0 0,17 31-1,-10-24-46,2-2-1,1 0 0,1-1 0,0 0 0,2-2 1,0 0-1,1-1 0,29 20 0,-1-6-35,1-2 0,102 45-1,-29-26 128,3-5-1,186 40 0,272 9 3,-351-73-389,1-9-1,336-28 1,-381-3 286,-1-7-1,-1-9 1,266-87 0,-330 80-40,-3-5 0,-2-5 1,143-89-1,-196 101-119,-1-2 1,-3-3-1,-2-2 0,-2-3 1,-2-3-1,89-115 0,-117 131 123,0-2-1,-3 0 1,-1-2-1,-3 0 1,-1-2 0,-2 0-1,10-46 1,-20 64 115,-2 1 0,-1-1 0,-1 0 0,-1 1 0,-2-1 0,-3-28-1,1 35 4,-1 1 0,0 0 0,-1 0-1,-1 1 1,-1 0 0,0 0 0,-2 0-1,0 1 1,-14-20 0,7 16-45,-1 1-1,0 1 1,-2 0 0,0 2 0,-1 0-1,0 1 1,-2 1 0,0 0 0,0 2 0,-1 1-1,-42-14 1,2 5-6,-1 3 0,-1 2-1,-91-7 1,-235-3-185,-7 22-25,347 3 161,-897 38-163,662-8-379,-366 87 0,11 73 489,456-119 34,-236 126 1,343-155-52,3 3-1,-113 89 1,165-115 73,-35 39 0,52-52 0,1 0 0,0 1 0,0-1 0,1 1 0,0 1 0,0-1 0,1 0 0,0 1 0,0 0 0,-2 11 0,4-15 12,1 0 1,-1 0-1,1-1 1,1 1 0,-1 0-1,0-1 1,1 1-1,0 0 1,-1-1-1,2 1 1,-1-1 0,0 1-1,1-1 1,-1 1-1,1-1 1,0 0-1,0 0 1,0 0-1,5 4 1,1 1 92,0-1-1,1 0 1,0 0-1,0-1 1,18 9-1,7 1 29,0-1 0,55 15-1,86 12-69,407 46 98,11-39 22,-538-45-181,1437 81 2,4-78-56,-1349-11-94,380-25 51,-524 29 100,17-2-8,0 0 1,0-2 0,37-11 0,-52 13 46,0 0 1,-1 0 0,1 0-1,0-1 1,-1 1 0,0-1-1,0 0 1,0-1 0,0 1-1,0-1 1,-1 1 0,1-1-1,-1 0 1,0 0 0,0-1-1,-1 1 1,1-1 0,-1 1-1,0-1 1,2-7 0,-1 1 59,-2 1 1,1 0 0,-1-1 0,-1 1-1,0-1 1,0 1 0,-4-19-1,-2-2 130,-16-45 0,-3 8-210,-3 1 1,-3 2-1,-2 1 1,-4 2-1,-54-72 1,36 63-194,-2 3 1,-4 3-1,-133-112 1,125 126 150,-3 2 0,-2 4 0,-2 3 1,-1 3-1,-2 4 0,-2 3 0,-1 4 0,-147-31 1,102 37 22,-1 6 0,0 5 1,0 5-1,-1 6 0,-158 21 1,165-5-6,1 6 0,-198 61 0,242-57 0,1 4 0,2 3 0,2 3 0,0 3 0,-67 51 0,111-70 0,1 2 0,0 2 0,2 0 0,0 2 0,2 0 0,-37 55 0,49-63 0,1 1 0,1-1 0,0 2 0,1-1 0,1 1 0,2 0 0,-1 1 0,2-1 0,1 1 0,1 0 0,0 0 0,3 37 0,2-32 0,1-1 1,1 1 0,1-1 0,1-1 0,17 40-1,-7-29 2,1-2-1,1 0 0,30 39 0,-2-15-13,3-1 0,2-3 0,83 67 0,-30-38-39,4-6-1,3-3 1,152 71-1,-126-80 57,3-6-1,239 64 0,-253-92-4,1-6 0,2-6 0,0-5 0,0-5 0,1-7 0,-1-5 0,0-6 0,201-41 0,-154 10-23,-3-8-1,-1-7 1,-3-8 0,196-104 0,-183 61-7,-159 90 31,-1-1 0,-1 0 0,-1-2 0,0-1 0,20-26 0,-34 37 35,0 0 0,0 0-1,-1-1 1,0 0 0,-1 0-1,-1 0 1,0 0 0,0-1 0,-1 0-1,0 0 1,-1 0 0,-1 0-1,0 0 1,0 0 0,-1 0-1,-1 0 1,0-1 0,0 1 0,-1 0-1,-1 0 1,0 1 0,-9-22-1,-4-2-10,-2 0 0,-1 1-1,-2 1 1,-1 0 0,-1 2 0,-29-29-1,-44-44-257,-203-171-1,-147-52-234,272 213 213,-6 9 0,-384-164-1,438 222 128,-3 5 1,-1 5-1,-2 6 0,-1 7 0,-232-15 1,228 39 127,-1 5 0,1 7 0,1 5 0,0 6 0,2 6 0,-197 71 0,169-39 0,3 7 0,3 8 0,4 6 0,-248 178 0,320-201-72,3 4 0,-95 98 0,145-131 49,1 0-1,1 2 0,2 1 0,1 0 0,2 2 0,1 0 0,2 2 0,-22 63 0,32-75 24,2 1 0,1-1 0,0 1 0,2 0 0,1 0 0,2 0 0,0 0 0,1-1 0,2 1 0,13 50 0,-7-45 0,2 1 0,1-1 0,2-1 0,1 0 0,1-2 0,1 0 0,1 0 0,25 25 0,-1-8 0,2-1 0,2-3 0,2-1 0,2-3 0,91 52 0,-32-32 0,223 82 0,-147-78-145,2-9-1,2-7 0,2-9 0,2-9 1,0-8-1,207-6 0,-244-19 146,1-7 0,-2-7 0,0-7 0,186-57 0,-160 25 0,-2-7 0,-3-9 0,186-107 0,-122 40 0,427-334 0,-587 409 381,92-96 1,-171 161-383,14-15 126,-1-1 0,0 0 0,17-30 0,-29 43-68,0 1-1,-1-1 1,1 0 0,-1-1-1,-1 1 1,1 0 0,-1-1-1,0 1 1,0-1 0,0 1-1,-1-1 1,0 1 0,0-1 0,0 1-1,-1-1 1,0 1 0,0-1-1,0 1 1,-4-11 0,1 8-11,-1 0 0,0 1 0,0-1 0,0 1 1,-1 0-1,0 0 0,0 1 0,-9-8 0,-9-4 64,-34-20 0,-182-90 839,-16 18-996,236 102 19,-638-233-947,-24 63 26,482 143 663,-298-14-1,335 45 337,-1 7 1,-213 32-1,206-6-47,2 7 0,-223 79 0,259-66-31,2 6 0,3 5 0,-155 100 0,222-120-80,1 2 0,3 3 1,1 3-1,-81 90 0,112-108 116,1 2 0,1 1 0,2 0 0,-18 41 0,27-49 10,2 1 0,1 0 0,1 1 0,1-1 0,2 2 0,-4 44 0,8-49 65,1-1-1,1 1 1,1 0-1,1 0 1,1-1-1,2 0 1,0 0-1,1 0 1,1-1-1,0 1 1,2-2-1,15 24 1,-6-16 55,0-1 1,2-2 0,0 0-1,2-1 1,1-1-1,1-1 1,52 35-1,-14-19-138,2-3-1,1-2 1,1-3 0,124 36-1,298 40-199,-243-69 200,2-12 0,428-11 0,-498-24 0,-1-8 0,-1-7 0,0-9 0,267-86 0,-335 81-5,146-73-1,-210 89-2,-1-2 0,-1-3 0,-1 0 0,-1-3 0,60-60-1,-89 80 9,-1-1 0,0 0 0,-1-1 0,-1 0 0,1 0 0,-2-1 0,0 0 0,5-16 0,-9 22 0,-1 0 0,-1-1 0,1 1 0,-1-1 0,0 0 0,-1 1 0,0-1 0,-1 0 0,0 1 0,0-1 0,0 1 0,-1-1 0,-1 1 0,1 0 0,-8-15 0,2 8 40,0 0-1,-2 0 0,0 1 1,0 0-1,-21-19 0,2 5 254,-47-35 0,2 11-247,-2 3 0,-3 4 0,-107-46-1,41 31-503,-166-42 0,105 49 289,-3 9-1,-1 9 1,-336-12-1,265 45 188,1 11 1,-343 56-1,103 39-18,411-74 0,2 4 0,-168 80 0,159-50 0,102-55 0,0 1 0,1 0 0,0 1 0,1 0 0,-13 17 0,22-26 0,1 1 0,0 0 0,0 0 0,0 0 0,0 1 0,0-1 0,1 0 0,-1 1 0,1-1 0,0 1 0,0-1 0,0 1 0,0 4 0,2-6 0,-1 0 0,0 1 0,0-1 0,1 0 0,-1 0 0,1 0 0,0 1 0,-1-1 0,1 0 0,0 0 0,1 0 0,-1 0 0,0 0 0,0-1 0,1 1 0,2 2 0,3 3 0,1-2 0,0 1 0,0-2 0,1 1 0,0-1 0,0 0 0,0 0 0,18 3 0,64 15 0,132 12 0,-208-32 0,232 27-30,53 3-90,394 44 90,963 91 30,-1006-128 0,-5-58 0,-353-23-163,-240 30 100,0-3 0,-1-2 1,61-28-1,-90 35 63,-2-2 0,23-14 0,-38 22 0,0-1 0,-1 1 0,1-1 0,-1 0 0,0 0 0,0-1 0,-1 0 0,0 0 0,0 0 0,5-10 0,-8 14 0,0-1 0,0 0 0,0 1-1,0-1 1,-1 0 0,1 0 0,-1 0 0,0 1 0,0-1-1,0 0 1,0 0 0,0 0 0,-1 0 0,1 1 0,-1-1-1,0 0 1,0 1 0,0-1 0,0 0 0,0 1 0,-2-3-1,-2-2 22,0 1 0,0 0 0,0 1 0,-1-1 0,1 1 0,-1 0 0,-8-4 0,-13-9 275,0 2 1,-48-21-1,-74-20 263,-78-17-433,-58-3-290,-51 1-633,-92-1 173,-791-38 0,684 109-482,-596 70 1,14 79-207,602-66-694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6B8019-1DB0-4B23-806E-C855AEA246DB}" type="datetimeFigureOut">
              <a:rPr lang="en-GB" smtClean="0"/>
              <a:t>30/04/2024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3B7FD-B42D-4DDF-AE4E-1FECA6FBF56C}" type="slidenum">
              <a:rPr lang="en-GB" smtClean="0"/>
              <a:t>‹#›</a:t>
            </a:fld>
            <a:endParaRPr lang="en-GB"/>
          </a:p>
        </p:txBody>
      </p:sp>
    </p:spTree>
    <p:extLst>
      <p:ext uri="{BB962C8B-B14F-4D97-AF65-F5344CB8AC3E}">
        <p14:creationId xmlns:p14="http://schemas.microsoft.com/office/powerpoint/2010/main" val="764414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SEAM</a:t>
            </a:r>
          </a:p>
        </p:txBody>
      </p:sp>
      <p:sp>
        <p:nvSpPr>
          <p:cNvPr id="4" name="Slide Number Placeholder 3"/>
          <p:cNvSpPr>
            <a:spLocks noGrp="1"/>
          </p:cNvSpPr>
          <p:nvPr>
            <p:ph type="sldNum" sz="quarter" idx="5"/>
          </p:nvPr>
        </p:nvSpPr>
        <p:spPr/>
        <p:txBody>
          <a:bodyPr/>
          <a:lstStyle/>
          <a:p>
            <a:fld id="{DD83B7FD-B42D-4DDF-AE4E-1FECA6FBF56C}" type="slidenum">
              <a:rPr lang="en-GB" smtClean="0"/>
              <a:t>2</a:t>
            </a:fld>
            <a:endParaRPr lang="en-GB"/>
          </a:p>
        </p:txBody>
      </p:sp>
    </p:spTree>
    <p:extLst>
      <p:ext uri="{BB962C8B-B14F-4D97-AF65-F5344CB8AC3E}">
        <p14:creationId xmlns:p14="http://schemas.microsoft.com/office/powerpoint/2010/main" val="554630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SEAM</a:t>
            </a:r>
          </a:p>
        </p:txBody>
      </p:sp>
      <p:sp>
        <p:nvSpPr>
          <p:cNvPr id="4" name="Slide Number Placeholder 3"/>
          <p:cNvSpPr>
            <a:spLocks noGrp="1"/>
          </p:cNvSpPr>
          <p:nvPr>
            <p:ph type="sldNum" sz="quarter" idx="5"/>
          </p:nvPr>
        </p:nvSpPr>
        <p:spPr/>
        <p:txBody>
          <a:bodyPr/>
          <a:lstStyle/>
          <a:p>
            <a:fld id="{DD83B7FD-B42D-4DDF-AE4E-1FECA6FBF56C}" type="slidenum">
              <a:rPr lang="en-GB" smtClean="0"/>
              <a:t>11</a:t>
            </a:fld>
            <a:endParaRPr lang="en-GB"/>
          </a:p>
        </p:txBody>
      </p:sp>
    </p:spTree>
    <p:extLst>
      <p:ext uri="{BB962C8B-B14F-4D97-AF65-F5344CB8AC3E}">
        <p14:creationId xmlns:p14="http://schemas.microsoft.com/office/powerpoint/2010/main" val="3781717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Dev Manager / ROM?</a:t>
            </a:r>
          </a:p>
          <a:p>
            <a:endParaRPr lang="en-GB"/>
          </a:p>
          <a:p>
            <a:pPr marL="171450" indent="-171450">
              <a:buFont typeface="Arial" panose="020B0604020202020204" pitchFamily="34" charset="0"/>
              <a:buChar char="•"/>
            </a:pPr>
            <a:r>
              <a:rPr lang="en-GB"/>
              <a:t>Note that the PM/PL and Engineer briefings will go in post CWU conference from 25/04</a:t>
            </a:r>
          </a:p>
          <a:p>
            <a:pPr marL="171450" indent="-171450">
              <a:buFont typeface="Arial" panose="020B0604020202020204" pitchFamily="34" charset="0"/>
              <a:buChar char="•"/>
            </a:pPr>
            <a:r>
              <a:rPr lang="en-GB" sz="1200">
                <a:solidFill>
                  <a:schemeClr val="bg1"/>
                </a:solidFill>
                <a:latin typeface="Usual Light" panose="020B0403030403020204"/>
              </a:rPr>
              <a:t>The aim is for everything on the checklist to be green. If it’s not we would ask for you to work with the individual until they self-certify. </a:t>
            </a:r>
            <a:endParaRPr lang="en-GB"/>
          </a:p>
        </p:txBody>
      </p:sp>
      <p:sp>
        <p:nvSpPr>
          <p:cNvPr id="4" name="Slide Number Placeholder 3"/>
          <p:cNvSpPr>
            <a:spLocks noGrp="1"/>
          </p:cNvSpPr>
          <p:nvPr>
            <p:ph type="sldNum" sz="quarter" idx="5"/>
          </p:nvPr>
        </p:nvSpPr>
        <p:spPr/>
        <p:txBody>
          <a:bodyPr/>
          <a:lstStyle/>
          <a:p>
            <a:fld id="{3B552720-2BC5-4CB7-A484-47D66FF3424A}" type="slidenum">
              <a:rPr lang="en-GB" smtClean="0"/>
              <a:t>12</a:t>
            </a:fld>
            <a:endParaRPr lang="en-GB"/>
          </a:p>
        </p:txBody>
      </p:sp>
    </p:spTree>
    <p:extLst>
      <p:ext uri="{BB962C8B-B14F-4D97-AF65-F5344CB8AC3E}">
        <p14:creationId xmlns:p14="http://schemas.microsoft.com/office/powerpoint/2010/main" val="4085783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SEAM</a:t>
            </a:r>
          </a:p>
        </p:txBody>
      </p:sp>
      <p:sp>
        <p:nvSpPr>
          <p:cNvPr id="4" name="Slide Number Placeholder 3"/>
          <p:cNvSpPr>
            <a:spLocks noGrp="1"/>
          </p:cNvSpPr>
          <p:nvPr>
            <p:ph type="sldNum" sz="quarter" idx="5"/>
          </p:nvPr>
        </p:nvSpPr>
        <p:spPr/>
        <p:txBody>
          <a:bodyPr/>
          <a:lstStyle/>
          <a:p>
            <a:fld id="{DD83B7FD-B42D-4DDF-AE4E-1FECA6FBF56C}" type="slidenum">
              <a:rPr lang="en-GB" smtClean="0"/>
              <a:t>13</a:t>
            </a:fld>
            <a:endParaRPr lang="en-GB"/>
          </a:p>
        </p:txBody>
      </p:sp>
    </p:spTree>
    <p:extLst>
      <p:ext uri="{BB962C8B-B14F-4D97-AF65-F5344CB8AC3E}">
        <p14:creationId xmlns:p14="http://schemas.microsoft.com/office/powerpoint/2010/main" val="2637570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Dev Manager / ROM</a:t>
            </a:r>
          </a:p>
        </p:txBody>
      </p:sp>
      <p:sp>
        <p:nvSpPr>
          <p:cNvPr id="4" name="Slide Number Placeholder 3"/>
          <p:cNvSpPr>
            <a:spLocks noGrp="1"/>
          </p:cNvSpPr>
          <p:nvPr>
            <p:ph type="sldNum" sz="quarter" idx="5"/>
          </p:nvPr>
        </p:nvSpPr>
        <p:spPr/>
        <p:txBody>
          <a:bodyPr/>
          <a:lstStyle/>
          <a:p>
            <a:fld id="{3B552720-2BC5-4CB7-A484-47D66FF3424A}" type="slidenum">
              <a:rPr lang="en-GB" smtClean="0"/>
              <a:t>14</a:t>
            </a:fld>
            <a:endParaRPr lang="en-GB"/>
          </a:p>
        </p:txBody>
      </p:sp>
    </p:spTree>
    <p:extLst>
      <p:ext uri="{BB962C8B-B14F-4D97-AF65-F5344CB8AC3E}">
        <p14:creationId xmlns:p14="http://schemas.microsoft.com/office/powerpoint/2010/main" val="2990352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Dev Manager / ROM</a:t>
            </a:r>
          </a:p>
        </p:txBody>
      </p:sp>
      <p:sp>
        <p:nvSpPr>
          <p:cNvPr id="4" name="Slide Number Placeholder 3"/>
          <p:cNvSpPr>
            <a:spLocks noGrp="1"/>
          </p:cNvSpPr>
          <p:nvPr>
            <p:ph type="sldNum" sz="quarter" idx="5"/>
          </p:nvPr>
        </p:nvSpPr>
        <p:spPr/>
        <p:txBody>
          <a:bodyPr/>
          <a:lstStyle/>
          <a:p>
            <a:fld id="{BA4F0348-3A3C-4652-99E8-8CFB91E69AF0}" type="slidenum">
              <a:rPr lang="en-GB" smtClean="0"/>
              <a:t>15</a:t>
            </a:fld>
            <a:endParaRPr lang="en-GB"/>
          </a:p>
        </p:txBody>
      </p:sp>
    </p:spTree>
    <p:extLst>
      <p:ext uri="{BB962C8B-B14F-4D97-AF65-F5344CB8AC3E}">
        <p14:creationId xmlns:p14="http://schemas.microsoft.com/office/powerpoint/2010/main" val="2306146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endParaRPr lang="en-GB"/>
          </a:p>
        </p:txBody>
      </p:sp>
      <p:sp>
        <p:nvSpPr>
          <p:cNvPr id="4" name="Slide Number Placeholder 3"/>
          <p:cNvSpPr>
            <a:spLocks noGrp="1"/>
          </p:cNvSpPr>
          <p:nvPr>
            <p:ph type="sldNum" sz="quarter" idx="5"/>
          </p:nvPr>
        </p:nvSpPr>
        <p:spPr/>
        <p:txBody>
          <a:bodyPr/>
          <a:lstStyle/>
          <a:p>
            <a:fld id="{DD83B7FD-B42D-4DDF-AE4E-1FECA6FBF56C}" type="slidenum">
              <a:rPr lang="en-GB" smtClean="0"/>
              <a:t>16</a:t>
            </a:fld>
            <a:endParaRPr lang="en-GB"/>
          </a:p>
        </p:txBody>
      </p:sp>
    </p:spTree>
    <p:extLst>
      <p:ext uri="{BB962C8B-B14F-4D97-AF65-F5344CB8AC3E}">
        <p14:creationId xmlns:p14="http://schemas.microsoft.com/office/powerpoint/2010/main" val="2723554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SEAM</a:t>
            </a:r>
          </a:p>
        </p:txBody>
      </p:sp>
      <p:sp>
        <p:nvSpPr>
          <p:cNvPr id="4" name="Slide Number Placeholder 3"/>
          <p:cNvSpPr>
            <a:spLocks noGrp="1"/>
          </p:cNvSpPr>
          <p:nvPr>
            <p:ph type="sldNum" sz="quarter" idx="5"/>
          </p:nvPr>
        </p:nvSpPr>
        <p:spPr/>
        <p:txBody>
          <a:bodyPr/>
          <a:lstStyle/>
          <a:p>
            <a:fld id="{DD83B7FD-B42D-4DDF-AE4E-1FECA6FBF56C}" type="slidenum">
              <a:rPr lang="en-GB" smtClean="0"/>
              <a:t>17</a:t>
            </a:fld>
            <a:endParaRPr lang="en-GB"/>
          </a:p>
        </p:txBody>
      </p:sp>
    </p:spTree>
    <p:extLst>
      <p:ext uri="{BB962C8B-B14F-4D97-AF65-F5344CB8AC3E}">
        <p14:creationId xmlns:p14="http://schemas.microsoft.com/office/powerpoint/2010/main" val="4193338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t>Slide Owner: SEAM</a:t>
            </a:r>
          </a:p>
          <a:p>
            <a:pPr algn="l"/>
            <a:endParaRPr lang="en-GB" sz="1800">
              <a:solidFill>
                <a:srgbClr val="142032"/>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1800">
                <a:solidFill>
                  <a:srgbClr val="142032"/>
                </a:solidFill>
                <a:effectLst/>
                <a:latin typeface="Calibri" panose="020F0502020204030204" pitchFamily="34" charset="0"/>
                <a:ea typeface="Calibri" panose="020F0502020204030204" pitchFamily="34" charset="0"/>
                <a:cs typeface="Calibri" panose="020F0502020204030204" pitchFamily="34" charset="0"/>
              </a:rPr>
              <a:t>The next couple of hours are focused on making sure we have the right conditions for this programme to be successful, they are designed to get the managers thinking! These are the breakout sessions that SEAMS will need to facilitate with their patch managers, so we want these to be interactive.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gn="l"/>
            <a:r>
              <a:rPr lang="en-GB" sz="1800">
                <a:solidFill>
                  <a:srgbClr val="142032"/>
                </a:solidFill>
                <a:effectLst/>
                <a:latin typeface="Calibri" panose="020F0502020204030204" pitchFamily="34" charset="0"/>
                <a:ea typeface="Calibri" panose="020F0502020204030204" pitchFamily="34"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gn="l"/>
            <a:r>
              <a:rPr lang="en-GB" sz="1800">
                <a:solidFill>
                  <a:srgbClr val="142032"/>
                </a:solidFill>
                <a:effectLst/>
                <a:latin typeface="Calibri" panose="020F0502020204030204" pitchFamily="34" charset="0"/>
                <a:ea typeface="Calibri" panose="020F0502020204030204" pitchFamily="34" charset="0"/>
                <a:cs typeface="Calibri" panose="020F0502020204030204" pitchFamily="34" charset="0"/>
              </a:rPr>
              <a:t>Introduce the session purpose:</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indent="-342900" algn="l">
              <a:buFont typeface="+mj-lt"/>
              <a:buAutoNum type="alphaLcParenR"/>
            </a:pPr>
            <a:r>
              <a:rPr lang="en-GB" sz="1800">
                <a:solidFill>
                  <a:srgbClr val="142032"/>
                </a:solidFill>
                <a:effectLst/>
                <a:latin typeface="Calibri" panose="020F0502020204030204" pitchFamily="34" charset="0"/>
                <a:ea typeface="Calibri" panose="020F0502020204030204" pitchFamily="34" charset="0"/>
                <a:cs typeface="Calibri" panose="020F0502020204030204" pitchFamily="34" charset="0"/>
              </a:rPr>
              <a:t>We want to get the leaders thinking about how they would use metrics. This is a fictional exercise designed to get them thinking about the use of metrics in their team, we don’t want to get too caught up on the metrics themselves which is why we haven’t used the actual ones</a:t>
            </a:r>
            <a:endParaRPr lang="en-GB" sz="1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342900" indent="-342900" algn="l">
              <a:buFont typeface="+mj-lt"/>
              <a:buAutoNum type="alphaLcParenR"/>
            </a:pPr>
            <a:r>
              <a:rPr lang="en-GB" sz="1800">
                <a:solidFill>
                  <a:srgbClr val="142032"/>
                </a:solidFill>
                <a:effectLst/>
                <a:latin typeface="Calibri" panose="020F0502020204030204" pitchFamily="34" charset="0"/>
                <a:ea typeface="Calibri" panose="020F0502020204030204" pitchFamily="34" charset="0"/>
                <a:cs typeface="Calibri" panose="020F0502020204030204" pitchFamily="34" charset="0"/>
              </a:rPr>
              <a:t>Get them thinking about what their role will be to land this successfully</a:t>
            </a:r>
            <a:endParaRPr lang="en-GB" sz="1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342900" indent="-342900" algn="l">
              <a:buFont typeface="+mj-lt"/>
              <a:buAutoNum type="alphaLcParenR"/>
            </a:pPr>
            <a:r>
              <a:rPr lang="en-GB" sz="1800">
                <a:solidFill>
                  <a:srgbClr val="142032"/>
                </a:solidFill>
                <a:effectLst/>
                <a:latin typeface="Calibri" panose="020F0502020204030204" pitchFamily="34" charset="0"/>
                <a:ea typeface="Calibri" panose="020F0502020204030204" pitchFamily="34" charset="0"/>
                <a:cs typeface="Calibri" panose="020F0502020204030204" pitchFamily="34" charset="0"/>
              </a:rPr>
              <a:t>Draw on their learning from It’s Our Patch and think about how they can bring this to life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gn="l"/>
            <a:r>
              <a:rPr lang="en-GB" sz="1800">
                <a:solidFill>
                  <a:srgbClr val="142032"/>
                </a:solidFill>
                <a:effectLst/>
                <a:latin typeface="Calibri" panose="020F0502020204030204" pitchFamily="34" charset="0"/>
                <a:ea typeface="Calibri" panose="020F0502020204030204" pitchFamily="34"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gn="l"/>
            <a:r>
              <a:rPr lang="en-GB" sz="1800">
                <a:solidFill>
                  <a:srgbClr val="142032"/>
                </a:solidFill>
                <a:effectLst/>
                <a:latin typeface="Calibri" panose="020F0502020204030204" pitchFamily="34" charset="0"/>
                <a:ea typeface="Calibri" panose="020F0502020204030204" pitchFamily="34" charset="0"/>
                <a:cs typeface="Calibri" panose="020F0502020204030204" pitchFamily="34" charset="0"/>
              </a:rPr>
              <a:t>Remind them this is a safe environment so be inquisitive </a:t>
            </a:r>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DD83B7FD-B42D-4DDF-AE4E-1FECA6FBF56C}" type="slidenum">
              <a:rPr lang="en-GB" smtClean="0"/>
              <a:t>18</a:t>
            </a:fld>
            <a:endParaRPr lang="en-GB"/>
          </a:p>
        </p:txBody>
      </p:sp>
    </p:spTree>
    <p:extLst>
      <p:ext uri="{BB962C8B-B14F-4D97-AF65-F5344CB8AC3E}">
        <p14:creationId xmlns:p14="http://schemas.microsoft.com/office/powerpoint/2010/main" val="3424111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t>Slide Owner: SEAM</a:t>
            </a:r>
            <a:endParaRPr lang="en-GB" sz="1800">
              <a:solidFill>
                <a:srgbClr val="142032"/>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142032"/>
                </a:solidFill>
                <a:effectLst/>
                <a:latin typeface="Calibri" panose="020F0502020204030204" pitchFamily="34" charset="0"/>
                <a:ea typeface="Calibri" panose="020F0502020204030204" pitchFamily="34" charset="0"/>
                <a:cs typeface="Arial" panose="020B0604020202020204" pitchFamily="34" charset="0"/>
              </a:rPr>
              <a:t>- As part of Activity 1 – we are showing you data which you will be using across 5 KPI’s - Profit, Customer Service, Delivery of Service, Health and Safety, and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142032"/>
                </a:solidFill>
                <a:effectLst/>
                <a:latin typeface="Calibri" panose="020F0502020204030204" pitchFamily="34" charset="0"/>
                <a:ea typeface="Calibri" panose="020F0502020204030204" pitchFamily="34" charset="0"/>
                <a:cs typeface="Arial" panose="020B0604020202020204" pitchFamily="34" charset="0"/>
              </a:rPr>
              <a:t>- As a manager there are other team KPIS that you may look at such as profit and people engagement but it’s helpful to understand what is happening below the surface at an individual level.</a:t>
            </a:r>
          </a:p>
        </p:txBody>
      </p:sp>
      <p:sp>
        <p:nvSpPr>
          <p:cNvPr id="4" name="Slide Number Placeholder 3"/>
          <p:cNvSpPr>
            <a:spLocks noGrp="1"/>
          </p:cNvSpPr>
          <p:nvPr>
            <p:ph type="sldNum" sz="quarter" idx="5"/>
          </p:nvPr>
        </p:nvSpPr>
        <p:spPr/>
        <p:txBody>
          <a:bodyPr/>
          <a:lstStyle/>
          <a:p>
            <a:fld id="{DD83B7FD-B42D-4DDF-AE4E-1FECA6FBF56C}" type="slidenum">
              <a:rPr lang="en-GB" smtClean="0"/>
              <a:t>19</a:t>
            </a:fld>
            <a:endParaRPr lang="en-GB"/>
          </a:p>
        </p:txBody>
      </p:sp>
    </p:spTree>
    <p:extLst>
      <p:ext uri="{BB962C8B-B14F-4D97-AF65-F5344CB8AC3E}">
        <p14:creationId xmlns:p14="http://schemas.microsoft.com/office/powerpoint/2010/main" val="3583248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SEAM</a:t>
            </a:r>
            <a:endParaRPr lang="en-GB" sz="1200">
              <a:solidFill>
                <a:srgbClr val="142032"/>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142032"/>
                </a:solidFill>
                <a:effectLst/>
                <a:latin typeface="Calibri" panose="020F0502020204030204" pitchFamily="34" charset="0"/>
                <a:ea typeface="Calibri" panose="020F0502020204030204" pitchFamily="34" charset="0"/>
                <a:cs typeface="Arial" panose="020B0604020202020204" pitchFamily="34" charset="0"/>
              </a:rPr>
              <a:t>- These have all been assigned a RAG status.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142032"/>
                </a:solidFill>
                <a:effectLst/>
                <a:latin typeface="Calibri" panose="020F0502020204030204" pitchFamily="34" charset="0"/>
                <a:ea typeface="Calibri" panose="020F0502020204030204" pitchFamily="34" charset="0"/>
                <a:cs typeface="Arial" panose="020B0604020202020204" pitchFamily="34" charset="0"/>
              </a:rPr>
              <a:t>- These ones show that all the KPI’s are currently amber.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142032"/>
                </a:solidFill>
                <a:effectLst/>
                <a:latin typeface="Calibri" panose="020F0502020204030204" pitchFamily="34" charset="0"/>
                <a:ea typeface="Calibri" panose="020F0502020204030204" pitchFamily="34" charset="0"/>
                <a:cs typeface="Arial" panose="020B0604020202020204" pitchFamily="34" charset="0"/>
              </a:rPr>
              <a:t>- You will not be provided any more detail than this and can make assumptions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142032"/>
                </a:solidFill>
                <a:effectLst/>
                <a:latin typeface="Calibri" panose="020F0502020204030204" pitchFamily="34" charset="0"/>
                <a:ea typeface="Calibri" panose="020F0502020204030204" pitchFamily="34" charset="0"/>
                <a:cs typeface="Arial" panose="020B0604020202020204" pitchFamily="34" charset="0"/>
              </a:rPr>
              <a:t>- We will now split you into breakout groups with each group being assigned a team member to focus on who have their own individual RAG status against these KPIs</a:t>
            </a:r>
            <a:endParaRPr lang="en-GB" sz="12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DD83B7FD-B42D-4DDF-AE4E-1FECA6FBF56C}" type="slidenum">
              <a:rPr lang="en-GB" smtClean="0"/>
              <a:t>20</a:t>
            </a:fld>
            <a:endParaRPr lang="en-GB"/>
          </a:p>
        </p:txBody>
      </p:sp>
    </p:spTree>
    <p:extLst>
      <p:ext uri="{BB962C8B-B14F-4D97-AF65-F5344CB8AC3E}">
        <p14:creationId xmlns:p14="http://schemas.microsoft.com/office/powerpoint/2010/main" val="1870653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Slide Owner: SEAM</a:t>
            </a:r>
          </a:p>
          <a:p>
            <a:endParaRPr lang="en-GB"/>
          </a:p>
        </p:txBody>
      </p:sp>
      <p:sp>
        <p:nvSpPr>
          <p:cNvPr id="4" name="Slide Number Placeholder 3"/>
          <p:cNvSpPr>
            <a:spLocks noGrp="1"/>
          </p:cNvSpPr>
          <p:nvPr>
            <p:ph type="sldNum" sz="quarter" idx="5"/>
          </p:nvPr>
        </p:nvSpPr>
        <p:spPr/>
        <p:txBody>
          <a:bodyPr/>
          <a:lstStyle/>
          <a:p>
            <a:fld id="{DD83B7FD-B42D-4DDF-AE4E-1FECA6FBF56C}" type="slidenum">
              <a:rPr lang="en-GB" smtClean="0"/>
              <a:t>3</a:t>
            </a:fld>
            <a:endParaRPr lang="en-GB"/>
          </a:p>
        </p:txBody>
      </p:sp>
    </p:spTree>
    <p:extLst>
      <p:ext uri="{BB962C8B-B14F-4D97-AF65-F5344CB8AC3E}">
        <p14:creationId xmlns:p14="http://schemas.microsoft.com/office/powerpoint/2010/main" val="672636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AE75B-EAF5-CA27-32C8-3006C046D7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64A0E-1C6B-DE61-5C47-3E0ED73BA5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92A0C-C763-DA53-9273-EC56B8FB4BAD}"/>
              </a:ext>
            </a:extLst>
          </p:cNvPr>
          <p:cNvSpPr>
            <a:spLocks noGrp="1"/>
          </p:cNvSpPr>
          <p:nvPr>
            <p:ph type="body" idx="1"/>
          </p:nvPr>
        </p:nvSpPr>
        <p:spPr/>
        <p:txBody>
          <a:bodyPr/>
          <a:lstStyle/>
          <a:p>
            <a:r>
              <a:rPr lang="en-GB"/>
              <a:t>Slide Owner: SEAM</a:t>
            </a:r>
            <a:endParaRPr lang="en-GB" sz="1200" b="1">
              <a:solidFill>
                <a:srgbClr val="142032"/>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1200" b="1">
                <a:solidFill>
                  <a:srgbClr val="142032"/>
                </a:solidFill>
                <a:effectLst/>
                <a:latin typeface="Calibri" panose="020F0502020204030204" pitchFamily="34" charset="0"/>
                <a:ea typeface="Calibri" panose="020F0502020204030204" pitchFamily="34" charset="0"/>
                <a:cs typeface="Calibri" panose="020F0502020204030204" pitchFamily="34" charset="0"/>
              </a:rPr>
              <a:t>Question 1</a:t>
            </a:r>
          </a:p>
          <a:p>
            <a:pPr algn="l"/>
            <a:r>
              <a:rPr lang="en-GB" sz="1200">
                <a:solidFill>
                  <a:srgbClr val="142032"/>
                </a:solidFill>
                <a:effectLst/>
                <a:latin typeface="Calibri" panose="020F0502020204030204" pitchFamily="34" charset="0"/>
                <a:ea typeface="Calibri" panose="020F0502020204030204" pitchFamily="34" charset="0"/>
                <a:cs typeface="Calibri" panose="020F0502020204030204" pitchFamily="34" charset="0"/>
              </a:rPr>
              <a:t>Split group into breakout groups to focus on question 1</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285750" indent="-285750" algn="l">
              <a:buFont typeface="Arial" panose="020B0604020202020204" pitchFamily="34" charset="0"/>
              <a:buChar char="•"/>
            </a:pPr>
            <a:r>
              <a:rPr lang="en-GB" sz="1200">
                <a:solidFill>
                  <a:srgbClr val="142032"/>
                </a:solidFill>
                <a:effectLst/>
                <a:latin typeface="Calibri" panose="020F0502020204030204" pitchFamily="34" charset="0"/>
                <a:ea typeface="Calibri" panose="020F0502020204030204" pitchFamily="34" charset="0"/>
                <a:cs typeface="Calibri" panose="020F0502020204030204" pitchFamily="34" charset="0"/>
              </a:rPr>
              <a:t>Each group will be assigned the colleagues to focus on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285750" indent="-285750" algn="l">
              <a:buFont typeface="Arial" panose="020B0604020202020204" pitchFamily="34" charset="0"/>
              <a:buChar char="•"/>
            </a:pPr>
            <a:r>
              <a:rPr lang="en-GB" sz="1200">
                <a:solidFill>
                  <a:srgbClr val="142032"/>
                </a:solidFill>
                <a:effectLst/>
                <a:latin typeface="Calibri" panose="020F0502020204030204" pitchFamily="34" charset="0"/>
                <a:ea typeface="Calibri" panose="020F0502020204030204" pitchFamily="34" charset="0"/>
                <a:cs typeface="Calibri" panose="020F0502020204030204" pitchFamily="34" charset="0"/>
              </a:rPr>
              <a:t>Ask each group to nominate someone to playback in the discussion</a:t>
            </a:r>
          </a:p>
          <a:p>
            <a:pPr marL="0" indent="0" algn="l">
              <a:buFont typeface="Arial" panose="020B0604020202020204" pitchFamily="34" charset="0"/>
              <a:buNone/>
            </a:pPr>
            <a:r>
              <a:rPr lang="en-GB" sz="1200">
                <a:solidFill>
                  <a:srgbClr val="142032"/>
                </a:solidFill>
                <a:effectLst/>
                <a:latin typeface="Calibri" panose="020F0502020204030204" pitchFamily="34" charset="0"/>
                <a:ea typeface="Calibri" panose="020F0502020204030204" pitchFamily="34" charset="0"/>
                <a:cs typeface="Calibri" panose="020F0502020204030204" pitchFamily="34" charset="0"/>
              </a:rPr>
              <a:t>Ask nominees to playback discussion and provide positive and negative view for each character</a:t>
            </a:r>
          </a:p>
          <a:p>
            <a:pPr marL="0" indent="0" algn="l">
              <a:buFont typeface="Arial" panose="020B0604020202020204" pitchFamily="34" charset="0"/>
              <a:buNone/>
            </a:pPr>
            <a:endParaRPr lang="en-GB" sz="1200">
              <a:solidFill>
                <a:srgbClr val="142032"/>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a:solidFill>
                  <a:srgbClr val="142032"/>
                </a:solidFill>
                <a:effectLst/>
                <a:latin typeface="Calibri" panose="020F0502020204030204" pitchFamily="34" charset="0"/>
                <a:ea typeface="Calibri" panose="020F0502020204030204" pitchFamily="34" charset="0"/>
                <a:cs typeface="Calibri" panose="020F0502020204030204" pitchFamily="34" charset="0"/>
              </a:rPr>
              <a:t>Question 2</a:t>
            </a:r>
            <a:endParaRPr lang="en-GB" sz="1200">
              <a:solidFill>
                <a:srgbClr val="142032"/>
              </a:solidFill>
              <a:effectLst/>
              <a:latin typeface="Calibri" panose="020F0502020204030204" pitchFamily="34" charset="0"/>
              <a:ea typeface="Calibri" panose="020F0502020204030204" pitchFamily="34" charset="0"/>
              <a:cs typeface="Calibri" panose="020F0502020204030204" pitchFamily="34" charset="0"/>
            </a:endParaRPr>
          </a:p>
          <a:p>
            <a:pPr marL="0" indent="0" algn="l">
              <a:buFont typeface="Arial" panose="020B0604020202020204" pitchFamily="34" charset="0"/>
              <a:buNone/>
            </a:pPr>
            <a:r>
              <a:rPr lang="en-GB" sz="1200">
                <a:solidFill>
                  <a:srgbClr val="142032"/>
                </a:solidFill>
                <a:effectLst/>
                <a:latin typeface="Calibri" panose="020F0502020204030204" pitchFamily="34" charset="0"/>
                <a:ea typeface="Calibri" panose="020F0502020204030204" pitchFamily="34" charset="0"/>
                <a:cs typeface="Calibri" panose="020F0502020204030204" pitchFamily="34" charset="0"/>
              </a:rPr>
              <a:t>In the same breakout groups, attendees should </a:t>
            </a:r>
            <a:r>
              <a:rPr lang="en-GB" sz="1200" b="0">
                <a:solidFill>
                  <a:srgbClr val="142032"/>
                </a:solidFill>
                <a:effectLst/>
                <a:latin typeface="Calibri" panose="020F0502020204030204" pitchFamily="34" charset="0"/>
                <a:ea typeface="Calibri" panose="020F0502020204030204" pitchFamily="34" charset="0"/>
                <a:cs typeface="Calibri" panose="020F0502020204030204" pitchFamily="34" charset="0"/>
              </a:rPr>
              <a:t>discuss question 2</a:t>
            </a:r>
          </a:p>
          <a:p>
            <a:pPr marL="0" indent="0" algn="l">
              <a:buFont typeface="Arial" panose="020B0604020202020204" pitchFamily="34" charset="0"/>
              <a:buNone/>
            </a:pPr>
            <a:r>
              <a:rPr lang="en-GB" sz="1200" b="0">
                <a:solidFill>
                  <a:srgbClr val="142032"/>
                </a:solidFill>
                <a:effectLst/>
                <a:latin typeface="Calibri" panose="020F0502020204030204" pitchFamily="34" charset="0"/>
                <a:ea typeface="Calibri" panose="020F0502020204030204" pitchFamily="34" charset="0"/>
                <a:cs typeface="Calibri" panose="020F0502020204030204" pitchFamily="34" charset="0"/>
              </a:rPr>
              <a:t>Ask nominees to playback discussion and provide further pitfalls</a:t>
            </a:r>
          </a:p>
          <a:p>
            <a:pPr marL="0" indent="0" algn="l">
              <a:buFont typeface="Arial" panose="020B0604020202020204" pitchFamily="34" charset="0"/>
              <a:buNone/>
            </a:pPr>
            <a:endParaRPr lang="en-GB" sz="1200">
              <a:solidFill>
                <a:srgbClr val="142032"/>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1200">
                <a:solidFill>
                  <a:srgbClr val="142032"/>
                </a:solidFill>
                <a:effectLst/>
                <a:latin typeface="Calibri" panose="020F0502020204030204" pitchFamily="34" charset="0"/>
                <a:ea typeface="Calibri" panose="020F0502020204030204" pitchFamily="34" charset="0"/>
                <a:cs typeface="Calibri" panose="020F0502020204030204" pitchFamily="34" charset="0"/>
              </a:rPr>
              <a:t>Key points to land at the end of the session:</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285750" lvl="0" indent="-285750" algn="l">
              <a:buFont typeface="Arial" panose="020B0604020202020204" pitchFamily="34" charset="0"/>
              <a:buChar char="•"/>
            </a:pPr>
            <a:r>
              <a:rPr lang="en-GB" sz="1200">
                <a:solidFill>
                  <a:srgbClr val="142032"/>
                </a:solidFill>
                <a:effectLst/>
                <a:latin typeface="Calibri" panose="020F0502020204030204" pitchFamily="34" charset="0"/>
                <a:ea typeface="Calibri" panose="020F0502020204030204" pitchFamily="34" charset="0"/>
                <a:cs typeface="Calibri" panose="020F0502020204030204" pitchFamily="34" charset="0"/>
              </a:rPr>
              <a:t>Data is only the starting point of the conversation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285750" lvl="0" indent="-285750" algn="l">
              <a:buFont typeface="Arial" panose="020B0604020202020204" pitchFamily="34" charset="0"/>
              <a:buChar char="•"/>
            </a:pPr>
            <a:r>
              <a:rPr lang="en-GB" sz="1200">
                <a:solidFill>
                  <a:srgbClr val="142032"/>
                </a:solidFill>
                <a:effectLst/>
                <a:latin typeface="Calibri" panose="020F0502020204030204" pitchFamily="34" charset="0"/>
                <a:ea typeface="Calibri" panose="020F0502020204030204" pitchFamily="34" charset="0"/>
                <a:cs typeface="Calibri" panose="020F0502020204030204" pitchFamily="34" charset="0"/>
              </a:rPr>
              <a:t>The focus should be on helping people reach their potential/ be their best</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285750" lvl="0" indent="-285750" algn="l">
              <a:buFont typeface="Arial" panose="020B0604020202020204" pitchFamily="34" charset="0"/>
              <a:buChar char="•"/>
            </a:pPr>
            <a:r>
              <a:rPr lang="en-GB" sz="1200">
                <a:solidFill>
                  <a:srgbClr val="142032"/>
                </a:solidFill>
                <a:effectLst/>
                <a:latin typeface="Calibri" panose="020F0502020204030204" pitchFamily="34" charset="0"/>
                <a:ea typeface="Calibri" panose="020F0502020204030204" pitchFamily="34" charset="0"/>
                <a:cs typeface="Calibri" panose="020F0502020204030204" pitchFamily="34" charset="0"/>
              </a:rPr>
              <a:t>There may be things going on for colleagues and/ or the wider business which are important to consider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285750" lvl="0" indent="-285750" algn="l">
              <a:buFont typeface="Arial" panose="020B0604020202020204" pitchFamily="34" charset="0"/>
              <a:buChar char="•"/>
            </a:pPr>
            <a:r>
              <a:rPr lang="en-GB" sz="1200">
                <a:solidFill>
                  <a:srgbClr val="142032"/>
                </a:solidFill>
                <a:effectLst/>
                <a:latin typeface="Calibri" panose="020F0502020204030204" pitchFamily="34" charset="0"/>
                <a:ea typeface="Calibri" panose="020F0502020204030204" pitchFamily="34" charset="0"/>
                <a:cs typeface="Calibri" panose="020F0502020204030204" pitchFamily="34" charset="0"/>
              </a:rPr>
              <a:t>Coaching is for everyone (not just about underperformance) and can cover a broad range of spectrums (i.e. development, performance)</a:t>
            </a:r>
          </a:p>
          <a:p>
            <a:pPr marL="0" indent="0" algn="l">
              <a:buFont typeface="Arial" panose="020B0604020202020204" pitchFamily="34" charset="0"/>
              <a:buNone/>
            </a:pPr>
            <a:endParaRPr lang="en-GB" sz="1200">
              <a:solidFill>
                <a:srgbClr val="142032"/>
              </a:solidFill>
              <a:effectLst/>
              <a:latin typeface="Calibri" panose="020F0502020204030204" pitchFamily="34" charset="0"/>
              <a:ea typeface="Calibri" panose="020F0502020204030204" pitchFamily="34" charset="0"/>
              <a:cs typeface="Calibri" panose="020F0502020204030204" pitchFamily="34" charset="0"/>
            </a:endParaRPr>
          </a:p>
          <a:p>
            <a:pPr marL="0" indent="0" algn="l">
              <a:buFont typeface="Arial" panose="020B0604020202020204" pitchFamily="34" charset="0"/>
              <a:buNone/>
            </a:pPr>
            <a:endParaRPr lang="en-GB" sz="1200">
              <a:solidFill>
                <a:srgbClr val="142032"/>
              </a:solidFill>
              <a:effectLst/>
              <a:latin typeface="Calibri" panose="020F0502020204030204" pitchFamily="34" charset="0"/>
              <a:ea typeface="Calibri" panose="020F0502020204030204" pitchFamily="34" charset="0"/>
              <a:cs typeface="Calibri" panose="020F0502020204030204" pitchFamily="34" charset="0"/>
            </a:endParaRPr>
          </a:p>
          <a:p>
            <a:pPr marL="0" indent="0" algn="l">
              <a:buFont typeface="Arial" panose="020B0604020202020204" pitchFamily="34" charset="0"/>
              <a:buNone/>
            </a:pPr>
            <a:endParaRPr lang="en-GB" sz="12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a:extLst>
              <a:ext uri="{FF2B5EF4-FFF2-40B4-BE49-F238E27FC236}">
                <a16:creationId xmlns:a16="http://schemas.microsoft.com/office/drawing/2014/main" id="{FC8E0C5E-A2CE-54EB-EFA8-56D91620668B}"/>
              </a:ext>
            </a:extLst>
          </p:cNvPr>
          <p:cNvSpPr>
            <a:spLocks noGrp="1"/>
          </p:cNvSpPr>
          <p:nvPr>
            <p:ph type="sldNum" sz="quarter" idx="5"/>
          </p:nvPr>
        </p:nvSpPr>
        <p:spPr/>
        <p:txBody>
          <a:bodyPr/>
          <a:lstStyle/>
          <a:p>
            <a:fld id="{BA4F0348-3A3C-4652-99E8-8CFB91E69AF0}" type="slidenum">
              <a:rPr lang="en-GB" smtClean="0"/>
              <a:t>21</a:t>
            </a:fld>
            <a:endParaRPr lang="en-GB"/>
          </a:p>
        </p:txBody>
      </p:sp>
    </p:spTree>
    <p:extLst>
      <p:ext uri="{BB962C8B-B14F-4D97-AF65-F5344CB8AC3E}">
        <p14:creationId xmlns:p14="http://schemas.microsoft.com/office/powerpoint/2010/main" val="994480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75125-0E47-2DB8-D365-D655CA4FC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107B4A-940B-17F0-8BBF-4F148AF31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79391B-A521-FA87-260C-463ADAC32AE6}"/>
              </a:ext>
            </a:extLst>
          </p:cNvPr>
          <p:cNvSpPr>
            <a:spLocks noGrp="1"/>
          </p:cNvSpPr>
          <p:nvPr>
            <p:ph type="body" idx="1"/>
          </p:nvPr>
        </p:nvSpPr>
        <p:spPr/>
        <p:txBody>
          <a:bodyPr/>
          <a:lstStyle/>
          <a:p>
            <a:r>
              <a:rPr lang="en-GB"/>
              <a:t>Slide Owner: SEAM</a:t>
            </a:r>
          </a:p>
        </p:txBody>
      </p:sp>
      <p:sp>
        <p:nvSpPr>
          <p:cNvPr id="4" name="Slide Number Placeholder 3">
            <a:extLst>
              <a:ext uri="{FF2B5EF4-FFF2-40B4-BE49-F238E27FC236}">
                <a16:creationId xmlns:a16="http://schemas.microsoft.com/office/drawing/2014/main" id="{893C28A2-206D-7E5F-EEE0-9C7E1FE85D41}"/>
              </a:ext>
            </a:extLst>
          </p:cNvPr>
          <p:cNvSpPr>
            <a:spLocks noGrp="1"/>
          </p:cNvSpPr>
          <p:nvPr>
            <p:ph type="sldNum" sz="quarter" idx="5"/>
          </p:nvPr>
        </p:nvSpPr>
        <p:spPr/>
        <p:txBody>
          <a:bodyPr/>
          <a:lstStyle/>
          <a:p>
            <a:fld id="{BA4F0348-3A3C-4652-99E8-8CFB91E69AF0}" type="slidenum">
              <a:rPr lang="en-GB" smtClean="0"/>
              <a:t>22</a:t>
            </a:fld>
            <a:endParaRPr lang="en-GB"/>
          </a:p>
        </p:txBody>
      </p:sp>
    </p:spTree>
    <p:extLst>
      <p:ext uri="{BB962C8B-B14F-4D97-AF65-F5344CB8AC3E}">
        <p14:creationId xmlns:p14="http://schemas.microsoft.com/office/powerpoint/2010/main" val="4033117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SEAM</a:t>
            </a:r>
          </a:p>
        </p:txBody>
      </p:sp>
      <p:sp>
        <p:nvSpPr>
          <p:cNvPr id="4" name="Slide Number Placeholder 3"/>
          <p:cNvSpPr>
            <a:spLocks noGrp="1"/>
          </p:cNvSpPr>
          <p:nvPr>
            <p:ph type="sldNum" sz="quarter" idx="5"/>
          </p:nvPr>
        </p:nvSpPr>
        <p:spPr/>
        <p:txBody>
          <a:bodyPr/>
          <a:lstStyle/>
          <a:p>
            <a:fld id="{DD83B7FD-B42D-4DDF-AE4E-1FECA6FBF56C}" type="slidenum">
              <a:rPr lang="en-GB" smtClean="0"/>
              <a:t>23</a:t>
            </a:fld>
            <a:endParaRPr lang="en-GB"/>
          </a:p>
        </p:txBody>
      </p:sp>
    </p:spTree>
    <p:extLst>
      <p:ext uri="{BB962C8B-B14F-4D97-AF65-F5344CB8AC3E}">
        <p14:creationId xmlns:p14="http://schemas.microsoft.com/office/powerpoint/2010/main" val="3972265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SEAM</a:t>
            </a:r>
          </a:p>
          <a:p>
            <a:pPr marL="171450" indent="-171450" algn="l" rtl="0">
              <a:buFont typeface="Arial" panose="020B0604020202020204" pitchFamily="34" charset="0"/>
              <a:buChar char="•"/>
            </a:pPr>
            <a:r>
              <a:rPr lang="en-GB" sz="1200">
                <a:solidFill>
                  <a:schemeClr val="tx1"/>
                </a:solidFill>
                <a:effectLst/>
                <a:latin typeface="Usual" panose="020B0604020202020204" charset="0"/>
                <a:cs typeface="Usual" panose="020B0604020202020204" charset="0"/>
              </a:rPr>
              <a:t>How would you coach this team, based off the headlines </a:t>
            </a:r>
            <a:r>
              <a:rPr lang="en-GB" sz="1200">
                <a:solidFill>
                  <a:schemeClr val="tx1"/>
                </a:solidFill>
                <a:latin typeface="Usual" panose="020B0604020202020204" charset="0"/>
                <a:cs typeface="Usual" panose="020B0604020202020204" charset="0"/>
              </a:rPr>
              <a:t>and based off the data provided in the previous slide </a:t>
            </a:r>
          </a:p>
          <a:p>
            <a:pPr marL="171450" indent="-171450" algn="l" rtl="0">
              <a:buFont typeface="Arial" panose="020B0604020202020204" pitchFamily="34" charset="0"/>
              <a:buChar char="•"/>
            </a:pPr>
            <a:r>
              <a:rPr lang="en-GB" sz="1200">
                <a:solidFill>
                  <a:schemeClr val="tx1"/>
                </a:solidFill>
                <a:latin typeface="Usual" panose="020B0604020202020204" charset="0"/>
                <a:cs typeface="Usual" panose="020B0604020202020204" charset="0"/>
              </a:rPr>
              <a:t>More about the conversations and not managing behind a spreadsheet – not about the right of wrong answer</a:t>
            </a:r>
            <a:endParaRPr lang="en-GB" sz="1200">
              <a:solidFill>
                <a:schemeClr val="tx1"/>
              </a:solidFill>
              <a:effectLst/>
              <a:latin typeface="Usual" panose="020B0604020202020204" charset="0"/>
              <a:cs typeface="Usual" panose="020B0604020202020204" charset="0"/>
            </a:endParaRPr>
          </a:p>
          <a:p>
            <a:pPr marL="0" indent="0" algn="l">
              <a:buFont typeface="Arial" panose="020B0604020202020204" pitchFamily="34" charset="0"/>
              <a:buNone/>
            </a:pPr>
            <a:endParaRPr lang="en-GB" sz="1200">
              <a:solidFill>
                <a:srgbClr val="142032"/>
              </a:solidFill>
              <a:effectLst/>
              <a:latin typeface="Calibri" panose="020F0502020204030204" pitchFamily="34" charset="0"/>
              <a:ea typeface="Calibri" panose="020F0502020204030204" pitchFamily="34" charset="0"/>
              <a:cs typeface="Calibri" panose="020F0502020204030204" pitchFamily="34" charset="0"/>
            </a:endParaRPr>
          </a:p>
          <a:p>
            <a:pPr marL="0" indent="0" algn="l">
              <a:buFont typeface="Arial" panose="020B0604020202020204" pitchFamily="34" charset="0"/>
              <a:buNone/>
            </a:pPr>
            <a:r>
              <a:rPr lang="en-GB" sz="1200">
                <a:solidFill>
                  <a:srgbClr val="142032"/>
                </a:solidFill>
                <a:effectLst/>
                <a:latin typeface="Calibri" panose="020F0502020204030204" pitchFamily="34" charset="0"/>
                <a:ea typeface="Calibri" panose="020F0502020204030204" pitchFamily="34" charset="0"/>
                <a:cs typeface="Calibri" panose="020F0502020204030204" pitchFamily="34" charset="0"/>
              </a:rPr>
              <a:t>In the same breakout groups, attendees should </a:t>
            </a:r>
            <a:r>
              <a:rPr lang="en-GB" sz="1200" b="0">
                <a:solidFill>
                  <a:srgbClr val="142032"/>
                </a:solidFill>
                <a:effectLst/>
                <a:latin typeface="Calibri" panose="020F0502020204030204" pitchFamily="34" charset="0"/>
                <a:ea typeface="Calibri" panose="020F0502020204030204" pitchFamily="34" charset="0"/>
                <a:cs typeface="Calibri" panose="020F0502020204030204" pitchFamily="34" charset="0"/>
              </a:rPr>
              <a:t>discuss question 1 and 2 as described on the slide</a:t>
            </a:r>
          </a:p>
          <a:p>
            <a:pPr marL="0" indent="0" algn="l">
              <a:buFont typeface="Arial" panose="020B0604020202020204" pitchFamily="34" charset="0"/>
              <a:buNone/>
            </a:pPr>
            <a:endParaRPr lang="en-GB" sz="1200" b="0">
              <a:solidFill>
                <a:srgbClr val="142032"/>
              </a:solidFill>
              <a:effectLst/>
              <a:latin typeface="Calibri" panose="020F0502020204030204" pitchFamily="34" charset="0"/>
              <a:ea typeface="Calibri" panose="020F0502020204030204" pitchFamily="34" charset="0"/>
              <a:cs typeface="Calibri" panose="020F0502020204030204" pitchFamily="34" charset="0"/>
            </a:endParaRPr>
          </a:p>
          <a:p>
            <a:pPr marL="0" indent="0" algn="l">
              <a:buFont typeface="Arial" panose="020B0604020202020204" pitchFamily="34" charset="0"/>
              <a:buNone/>
            </a:pPr>
            <a:endParaRPr lang="en-GB" sz="1200" b="0">
              <a:solidFill>
                <a:srgbClr val="142032"/>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D83B7FD-B42D-4DDF-AE4E-1FECA6FBF56C}" type="slidenum">
              <a:rPr lang="en-GB" smtClean="0"/>
              <a:t>24</a:t>
            </a:fld>
            <a:endParaRPr lang="en-GB"/>
          </a:p>
        </p:txBody>
      </p:sp>
    </p:spTree>
    <p:extLst>
      <p:ext uri="{BB962C8B-B14F-4D97-AF65-F5344CB8AC3E}">
        <p14:creationId xmlns:p14="http://schemas.microsoft.com/office/powerpoint/2010/main" val="1145743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2C363-2213-D922-2432-575D9CC7E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F78A1A-DD7B-234D-BBC8-0340658777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9CFA0B-4250-068B-9C50-309AE1D53E79}"/>
              </a:ext>
            </a:extLst>
          </p:cNvPr>
          <p:cNvSpPr>
            <a:spLocks noGrp="1"/>
          </p:cNvSpPr>
          <p:nvPr>
            <p:ph type="body" idx="1"/>
          </p:nvPr>
        </p:nvSpPr>
        <p:spPr/>
        <p:txBody>
          <a:bodyPr/>
          <a:lstStyle/>
          <a:p>
            <a:r>
              <a:rPr lang="en-GB"/>
              <a:t>Slide Owner: SEAM</a:t>
            </a:r>
          </a:p>
        </p:txBody>
      </p:sp>
      <p:sp>
        <p:nvSpPr>
          <p:cNvPr id="4" name="Slide Number Placeholder 3">
            <a:extLst>
              <a:ext uri="{FF2B5EF4-FFF2-40B4-BE49-F238E27FC236}">
                <a16:creationId xmlns:a16="http://schemas.microsoft.com/office/drawing/2014/main" id="{E0014D6B-29FC-3215-9644-599F0B75ADDC}"/>
              </a:ext>
            </a:extLst>
          </p:cNvPr>
          <p:cNvSpPr>
            <a:spLocks noGrp="1"/>
          </p:cNvSpPr>
          <p:nvPr>
            <p:ph type="sldNum" sz="quarter" idx="5"/>
          </p:nvPr>
        </p:nvSpPr>
        <p:spPr/>
        <p:txBody>
          <a:bodyPr/>
          <a:lstStyle/>
          <a:p>
            <a:fld id="{BA4F0348-3A3C-4652-99E8-8CFB91E69AF0}" type="slidenum">
              <a:rPr lang="en-GB" smtClean="0"/>
              <a:t>25</a:t>
            </a:fld>
            <a:endParaRPr lang="en-GB"/>
          </a:p>
        </p:txBody>
      </p:sp>
    </p:spTree>
    <p:extLst>
      <p:ext uri="{BB962C8B-B14F-4D97-AF65-F5344CB8AC3E}">
        <p14:creationId xmlns:p14="http://schemas.microsoft.com/office/powerpoint/2010/main" val="979392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56BE0-F942-0E65-67FA-3FB40BBE53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3B5A1-2962-64F8-CCE1-88EC8CC630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B1494A-BC62-CD95-99B7-4C68985659A6}"/>
              </a:ext>
            </a:extLst>
          </p:cNvPr>
          <p:cNvSpPr>
            <a:spLocks noGrp="1"/>
          </p:cNvSpPr>
          <p:nvPr>
            <p:ph type="body" idx="1"/>
          </p:nvPr>
        </p:nvSpPr>
        <p:spPr/>
        <p:txBody>
          <a:bodyPr/>
          <a:lstStyle/>
          <a:p>
            <a:r>
              <a:rPr lang="en-GB"/>
              <a:t>Slide Owner: SEAM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142032"/>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142032"/>
                </a:solidFill>
                <a:effectLst/>
                <a:latin typeface="Calibri" panose="020F0502020204030204" pitchFamily="34" charset="0"/>
                <a:ea typeface="Calibri" panose="020F0502020204030204" pitchFamily="34" charset="0"/>
                <a:cs typeface="Calibri" panose="020F0502020204030204" pitchFamily="34" charset="0"/>
              </a:rPr>
              <a:t>In the same breakout groups, attendees should </a:t>
            </a:r>
            <a:r>
              <a:rPr lang="en-GB" sz="1200" b="0">
                <a:solidFill>
                  <a:srgbClr val="142032"/>
                </a:solidFill>
                <a:effectLst/>
                <a:latin typeface="Calibri" panose="020F0502020204030204" pitchFamily="34" charset="0"/>
                <a:ea typeface="Calibri" panose="020F0502020204030204" pitchFamily="34" charset="0"/>
                <a:cs typeface="Calibri" panose="020F0502020204030204" pitchFamily="34" charset="0"/>
              </a:rPr>
              <a:t>discuss the questions as described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rgbClr val="142032"/>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rgbClr val="142032"/>
                </a:solidFill>
                <a:effectLst/>
                <a:latin typeface="Calibri" panose="020F0502020204030204" pitchFamily="34" charset="0"/>
                <a:ea typeface="Calibri" panose="020F0502020204030204" pitchFamily="34" charset="0"/>
                <a:cs typeface="Calibri" panose="020F0502020204030204" pitchFamily="34" charset="0"/>
              </a:rPr>
              <a:t>Allow 5</a:t>
            </a:r>
          </a:p>
        </p:txBody>
      </p:sp>
      <p:sp>
        <p:nvSpPr>
          <p:cNvPr id="4" name="Slide Number Placeholder 3">
            <a:extLst>
              <a:ext uri="{FF2B5EF4-FFF2-40B4-BE49-F238E27FC236}">
                <a16:creationId xmlns:a16="http://schemas.microsoft.com/office/drawing/2014/main" id="{7B370B24-52E7-9DD9-F7BE-32105A40DB45}"/>
              </a:ext>
            </a:extLst>
          </p:cNvPr>
          <p:cNvSpPr>
            <a:spLocks noGrp="1"/>
          </p:cNvSpPr>
          <p:nvPr>
            <p:ph type="sldNum" sz="quarter" idx="5"/>
          </p:nvPr>
        </p:nvSpPr>
        <p:spPr/>
        <p:txBody>
          <a:bodyPr/>
          <a:lstStyle/>
          <a:p>
            <a:fld id="{DD83B7FD-B42D-4DDF-AE4E-1FECA6FBF56C}" type="slidenum">
              <a:rPr lang="en-GB" smtClean="0"/>
              <a:t>26</a:t>
            </a:fld>
            <a:endParaRPr lang="en-GB"/>
          </a:p>
        </p:txBody>
      </p:sp>
    </p:spTree>
    <p:extLst>
      <p:ext uri="{BB962C8B-B14F-4D97-AF65-F5344CB8AC3E}">
        <p14:creationId xmlns:p14="http://schemas.microsoft.com/office/powerpoint/2010/main" val="405026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a:buFont typeface="Arial" panose="020B0604020202020204" pitchFamily="34" charset="0"/>
              <a:buNone/>
            </a:pPr>
            <a:r>
              <a:rPr lang="en-GB"/>
              <a:t>Slide Owner: Dev Manager / ROM</a:t>
            </a:r>
            <a:endParaRPr lang="en-GB" sz="1200">
              <a:solidFill>
                <a:schemeClr val="tx1"/>
              </a:solidFill>
              <a:effectLst/>
              <a:latin typeface="Usual" panose="020B0604020202020204" charset="0"/>
              <a:cs typeface="Usual" panose="020B0604020202020204" charset="0"/>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8B1B6B0-CA34-45D8-BD67-AE28EA8E9C7E}" type="slidenum">
              <a:rPr kumimoji="0" lang="en-GB" sz="1200" b="0" i="0" u="none" strike="noStrike" kern="1200" cap="none" spc="0" normalizeH="0" baseline="0" noProof="0" smtClean="0">
                <a:ln>
                  <a:noFill/>
                </a:ln>
                <a:solidFill>
                  <a:prstClr val="black"/>
                </a:solidFill>
                <a:effectLst/>
                <a:uLnTx/>
                <a:uFillTx/>
                <a:latin typeface="Tahoma"/>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2416030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50171-FAC7-3EB3-E8E9-7C7D0D1E0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351271-D9C0-AE97-3E9F-068C06C968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7DEB0F-F813-A781-3D5A-4810C9F59C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Slide Owner: Dev Manager / ROM</a:t>
            </a:r>
            <a:endParaRPr lang="en-GB" sz="1200">
              <a:solidFill>
                <a:schemeClr val="tx1"/>
              </a:solidFill>
              <a:effectLst/>
              <a:latin typeface="Usual" panose="020B0604020202020204" charset="0"/>
              <a:cs typeface="Usual" panose="020B0604020202020204" charset="0"/>
            </a:endParaRPr>
          </a:p>
        </p:txBody>
      </p:sp>
      <p:sp>
        <p:nvSpPr>
          <p:cNvPr id="4" name="Slide Number Placeholder 3">
            <a:extLst>
              <a:ext uri="{FF2B5EF4-FFF2-40B4-BE49-F238E27FC236}">
                <a16:creationId xmlns:a16="http://schemas.microsoft.com/office/drawing/2014/main" id="{DFEB9521-2A62-1D48-A45E-91B4ADB5740D}"/>
              </a:ext>
            </a:extLst>
          </p:cNvPr>
          <p:cNvSpPr>
            <a:spLocks noGrp="1"/>
          </p:cNvSpPr>
          <p:nvPr>
            <p:ph type="sldNum" sz="quarter" idx="5"/>
          </p:nvPr>
        </p:nvSpPr>
        <p:spPr/>
        <p:txBody>
          <a:bodyPr/>
          <a:lstStyle/>
          <a:p>
            <a:fld id="{BA4F0348-3A3C-4652-99E8-8CFB91E69AF0}" type="slidenum">
              <a:rPr lang="en-GB" smtClean="0"/>
              <a:t>28</a:t>
            </a:fld>
            <a:endParaRPr lang="en-GB"/>
          </a:p>
        </p:txBody>
      </p:sp>
    </p:spTree>
    <p:extLst>
      <p:ext uri="{BB962C8B-B14F-4D97-AF65-F5344CB8AC3E}">
        <p14:creationId xmlns:p14="http://schemas.microsoft.com/office/powerpoint/2010/main" val="784475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74300-78BE-E0A0-6E27-1998F416E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8D885-3356-048F-9508-678AD38DBA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D48650-72A4-49E2-A680-E62337DDF8C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3DC5655-62D6-5812-282F-2787A5DDFA71}"/>
              </a:ext>
            </a:extLst>
          </p:cNvPr>
          <p:cNvSpPr>
            <a:spLocks noGrp="1"/>
          </p:cNvSpPr>
          <p:nvPr>
            <p:ph type="sldNum" sz="quarter" idx="5"/>
          </p:nvPr>
        </p:nvSpPr>
        <p:spPr/>
        <p:txBody>
          <a:bodyPr/>
          <a:lstStyle/>
          <a:p>
            <a:fld id="{DD83B7FD-B42D-4DDF-AE4E-1FECA6FBF56C}" type="slidenum">
              <a:rPr lang="en-GB" smtClean="0"/>
              <a:t>29</a:t>
            </a:fld>
            <a:endParaRPr lang="en-GB"/>
          </a:p>
        </p:txBody>
      </p:sp>
    </p:spTree>
    <p:extLst>
      <p:ext uri="{BB962C8B-B14F-4D97-AF65-F5344CB8AC3E}">
        <p14:creationId xmlns:p14="http://schemas.microsoft.com/office/powerpoint/2010/main" val="549030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SEAM</a:t>
            </a:r>
          </a:p>
        </p:txBody>
      </p:sp>
      <p:sp>
        <p:nvSpPr>
          <p:cNvPr id="4" name="Slide Number Placeholder 3"/>
          <p:cNvSpPr>
            <a:spLocks noGrp="1"/>
          </p:cNvSpPr>
          <p:nvPr>
            <p:ph type="sldNum" sz="quarter" idx="5"/>
          </p:nvPr>
        </p:nvSpPr>
        <p:spPr/>
        <p:txBody>
          <a:bodyPr/>
          <a:lstStyle/>
          <a:p>
            <a:fld id="{DD83B7FD-B42D-4DDF-AE4E-1FECA6FBF56C}" type="slidenum">
              <a:rPr lang="en-GB" smtClean="0"/>
              <a:t>30</a:t>
            </a:fld>
            <a:endParaRPr lang="en-GB"/>
          </a:p>
        </p:txBody>
      </p:sp>
    </p:spTree>
    <p:extLst>
      <p:ext uri="{BB962C8B-B14F-4D97-AF65-F5344CB8AC3E}">
        <p14:creationId xmlns:p14="http://schemas.microsoft.com/office/powerpoint/2010/main" val="3053537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SEAM</a:t>
            </a:r>
          </a:p>
        </p:txBody>
      </p:sp>
      <p:sp>
        <p:nvSpPr>
          <p:cNvPr id="4" name="Slide Number Placeholder 3"/>
          <p:cNvSpPr>
            <a:spLocks noGrp="1"/>
          </p:cNvSpPr>
          <p:nvPr>
            <p:ph type="sldNum" sz="quarter" idx="5"/>
          </p:nvPr>
        </p:nvSpPr>
        <p:spPr/>
        <p:txBody>
          <a:bodyPr/>
          <a:lstStyle/>
          <a:p>
            <a:fld id="{DD83B7FD-B42D-4DDF-AE4E-1FECA6FBF56C}" type="slidenum">
              <a:rPr lang="en-GB" smtClean="0"/>
              <a:t>4</a:t>
            </a:fld>
            <a:endParaRPr lang="en-GB"/>
          </a:p>
        </p:txBody>
      </p:sp>
    </p:spTree>
    <p:extLst>
      <p:ext uri="{BB962C8B-B14F-4D97-AF65-F5344CB8AC3E}">
        <p14:creationId xmlns:p14="http://schemas.microsoft.com/office/powerpoint/2010/main" val="3756830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6F245-65C1-66C9-D3BB-400C73052C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889657-4E5A-5D4B-8502-28016DF6C5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8B3262-5E4A-8780-EF0F-040BF0936627}"/>
              </a:ext>
            </a:extLst>
          </p:cNvPr>
          <p:cNvSpPr>
            <a:spLocks noGrp="1"/>
          </p:cNvSpPr>
          <p:nvPr>
            <p:ph type="body" idx="1"/>
          </p:nvPr>
        </p:nvSpPr>
        <p:spPr/>
        <p:txBody>
          <a:bodyPr/>
          <a:lstStyle/>
          <a:p>
            <a:r>
              <a:rPr lang="en-GB"/>
              <a:t>Slide Owner: SEAM</a:t>
            </a:r>
          </a:p>
          <a:p>
            <a:r>
              <a:rPr lang="en-GB"/>
              <a:t>How do you make sure you have the right team rhythm in place?</a:t>
            </a:r>
          </a:p>
          <a:p>
            <a:pPr marL="171450" indent="-171450" algn="l" rtl="0">
              <a:buFont typeface="Arial" panose="020B0604020202020204" pitchFamily="34" charset="0"/>
              <a:buChar char="•"/>
            </a:pPr>
            <a:r>
              <a:rPr lang="en-GB" sz="1200">
                <a:solidFill>
                  <a:schemeClr val="tx1"/>
                </a:solidFill>
                <a:effectLst/>
                <a:latin typeface="Usual" panose="020B0604020202020204" charset="0"/>
                <a:cs typeface="Usual" panose="020B0604020202020204" charset="0"/>
              </a:rPr>
              <a:t>Teams to be sat together</a:t>
            </a:r>
          </a:p>
          <a:p>
            <a:pPr marL="171450" indent="-171450" algn="l" rtl="0">
              <a:buFont typeface="Arial" panose="020B0604020202020204" pitchFamily="34" charset="0"/>
              <a:buChar char="•"/>
            </a:pPr>
            <a:r>
              <a:rPr lang="en-GB" sz="1200">
                <a:solidFill>
                  <a:schemeClr val="tx1"/>
                </a:solidFill>
                <a:latin typeface="Usual" panose="020B0604020202020204" charset="0"/>
                <a:cs typeface="Usual" panose="020B0604020202020204" charset="0"/>
              </a:rPr>
              <a:t>Make the groups beforehand based off attendees</a:t>
            </a:r>
          </a:p>
          <a:p>
            <a:pPr marL="171450" indent="-171450" algn="l" rtl="0">
              <a:buFont typeface="Arial" panose="020B0604020202020204" pitchFamily="34" charset="0"/>
              <a:buChar char="•"/>
            </a:pPr>
            <a:endParaRPr lang="en-GB" sz="1200">
              <a:solidFill>
                <a:schemeClr val="tx1"/>
              </a:solidFill>
              <a:effectLst/>
              <a:latin typeface="Usual" panose="020B0604020202020204" charset="0"/>
              <a:cs typeface="Usual" panose="020B0604020202020204" charset="0"/>
            </a:endParaRPr>
          </a:p>
          <a:p>
            <a:pPr marL="171450" indent="-171450" algn="l" rtl="0">
              <a:buFont typeface="Arial" panose="020B0604020202020204" pitchFamily="34" charset="0"/>
              <a:buChar char="•"/>
            </a:pPr>
            <a:r>
              <a:rPr lang="en-GB" sz="1200">
                <a:solidFill>
                  <a:schemeClr val="tx1"/>
                </a:solidFill>
                <a:latin typeface="Usual" panose="020B0604020202020204" charset="0"/>
                <a:cs typeface="Usual" panose="020B0604020202020204" charset="0"/>
              </a:rPr>
              <a:t>Teams to be mixed for 1</a:t>
            </a:r>
            <a:r>
              <a:rPr lang="en-GB" sz="1200" baseline="30000">
                <a:solidFill>
                  <a:schemeClr val="tx1"/>
                </a:solidFill>
                <a:latin typeface="Usual" panose="020B0604020202020204" charset="0"/>
                <a:cs typeface="Usual" panose="020B0604020202020204" charset="0"/>
              </a:rPr>
              <a:t>st</a:t>
            </a:r>
            <a:r>
              <a:rPr lang="en-GB" sz="1200">
                <a:solidFill>
                  <a:schemeClr val="tx1"/>
                </a:solidFill>
                <a:latin typeface="Usual" panose="020B0604020202020204" charset="0"/>
                <a:cs typeface="Usual" panose="020B0604020202020204" charset="0"/>
              </a:rPr>
              <a:t> set of activities and then back into regional activities </a:t>
            </a:r>
            <a:endParaRPr lang="en-GB" sz="1200">
              <a:solidFill>
                <a:schemeClr val="tx1"/>
              </a:solidFill>
              <a:effectLst/>
              <a:latin typeface="Usual" panose="020B0604020202020204" charset="0"/>
              <a:cs typeface="Usual" panose="020B0604020202020204" charset="0"/>
            </a:endParaRPr>
          </a:p>
          <a:p>
            <a:endParaRPr lang="en-GB"/>
          </a:p>
          <a:p>
            <a:endParaRPr lang="en-GB"/>
          </a:p>
        </p:txBody>
      </p:sp>
      <p:sp>
        <p:nvSpPr>
          <p:cNvPr id="4" name="Slide Number Placeholder 3">
            <a:extLst>
              <a:ext uri="{FF2B5EF4-FFF2-40B4-BE49-F238E27FC236}">
                <a16:creationId xmlns:a16="http://schemas.microsoft.com/office/drawing/2014/main" id="{AFA5EC50-229A-58A8-6E17-A116C6BDCE1D}"/>
              </a:ext>
            </a:extLst>
          </p:cNvPr>
          <p:cNvSpPr>
            <a:spLocks noGrp="1"/>
          </p:cNvSpPr>
          <p:nvPr>
            <p:ph type="sldNum" sz="quarter" idx="5"/>
          </p:nvPr>
        </p:nvSpPr>
        <p:spPr/>
        <p:txBody>
          <a:bodyPr/>
          <a:lstStyle/>
          <a:p>
            <a:fld id="{DD83B7FD-B42D-4DDF-AE4E-1FECA6FBF56C}" type="slidenum">
              <a:rPr lang="en-GB" smtClean="0"/>
              <a:t>31</a:t>
            </a:fld>
            <a:endParaRPr lang="en-GB"/>
          </a:p>
        </p:txBody>
      </p:sp>
    </p:spTree>
    <p:extLst>
      <p:ext uri="{BB962C8B-B14F-4D97-AF65-F5344CB8AC3E}">
        <p14:creationId xmlns:p14="http://schemas.microsoft.com/office/powerpoint/2010/main" val="2665202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SEAM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C93F54-73AC-624E-AAB9-9D64152E46CA}" type="slidenum">
              <a:rPr kumimoji="0" lang="en-US" sz="1200" b="1" i="0" u="none" strike="noStrike" kern="1200" cap="none" spc="0" normalizeH="0" baseline="0" noProof="0" smtClean="0">
                <a:ln>
                  <a:noFill/>
                </a:ln>
                <a:solidFill>
                  <a:prstClr val="black"/>
                </a:solidFill>
                <a:effectLst/>
                <a:uLnTx/>
                <a:uFillTx/>
                <a:latin typeface="Usual ExtraBold" panose="020B0603030403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1" i="0" u="none" strike="noStrike" kern="1200" cap="none" spc="0" normalizeH="0" baseline="0" noProof="0">
              <a:ln>
                <a:noFill/>
              </a:ln>
              <a:solidFill>
                <a:prstClr val="black"/>
              </a:solidFill>
              <a:effectLst/>
              <a:uLnTx/>
              <a:uFillTx/>
              <a:latin typeface="Usual ExtraBold" panose="020B0603030403020204" pitchFamily="34" charset="77"/>
              <a:ea typeface="+mn-ea"/>
              <a:cs typeface="+mn-cs"/>
            </a:endParaRPr>
          </a:p>
        </p:txBody>
      </p:sp>
    </p:spTree>
    <p:extLst>
      <p:ext uri="{BB962C8B-B14F-4D97-AF65-F5344CB8AC3E}">
        <p14:creationId xmlns:p14="http://schemas.microsoft.com/office/powerpoint/2010/main" val="3478218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SEAM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93F54-73AC-624E-AAB9-9D64152E4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444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60179-F5E6-1163-7190-06C4E6C03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50D71-BCBD-B700-DDF3-A4C18C3199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06A964-6EB3-6232-4C9C-553543852FF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14:45 – 15:00 (15 mins)</a:t>
            </a:r>
          </a:p>
          <a:p>
            <a:endParaRPr lang="en-GB"/>
          </a:p>
        </p:txBody>
      </p:sp>
      <p:sp>
        <p:nvSpPr>
          <p:cNvPr id="4" name="Slide Number Placeholder 3">
            <a:extLst>
              <a:ext uri="{FF2B5EF4-FFF2-40B4-BE49-F238E27FC236}">
                <a16:creationId xmlns:a16="http://schemas.microsoft.com/office/drawing/2014/main" id="{AEEE9A90-7A2F-1761-D9B0-652F8D1B8F5E}"/>
              </a:ext>
            </a:extLst>
          </p:cNvPr>
          <p:cNvSpPr>
            <a:spLocks noGrp="1"/>
          </p:cNvSpPr>
          <p:nvPr>
            <p:ph type="sldNum" sz="quarter" idx="5"/>
          </p:nvPr>
        </p:nvSpPr>
        <p:spPr/>
        <p:txBody>
          <a:bodyPr/>
          <a:lstStyle/>
          <a:p>
            <a:fld id="{DD83B7FD-B42D-4DDF-AE4E-1FECA6FBF56C}" type="slidenum">
              <a:rPr lang="en-GB" smtClean="0"/>
              <a:t>34</a:t>
            </a:fld>
            <a:endParaRPr lang="en-GB"/>
          </a:p>
        </p:txBody>
      </p:sp>
    </p:spTree>
    <p:extLst>
      <p:ext uri="{BB962C8B-B14F-4D97-AF65-F5344CB8AC3E}">
        <p14:creationId xmlns:p14="http://schemas.microsoft.com/office/powerpoint/2010/main" val="171948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SEAM</a:t>
            </a:r>
          </a:p>
        </p:txBody>
      </p:sp>
      <p:sp>
        <p:nvSpPr>
          <p:cNvPr id="4" name="Slide Number Placeholder 3"/>
          <p:cNvSpPr>
            <a:spLocks noGrp="1"/>
          </p:cNvSpPr>
          <p:nvPr>
            <p:ph type="sldNum" sz="quarter" idx="5"/>
          </p:nvPr>
        </p:nvSpPr>
        <p:spPr/>
        <p:txBody>
          <a:bodyPr/>
          <a:lstStyle/>
          <a:p>
            <a:fld id="{DD83B7FD-B42D-4DDF-AE4E-1FECA6FBF56C}" type="slidenum">
              <a:rPr lang="en-GB" smtClean="0"/>
              <a:t>35</a:t>
            </a:fld>
            <a:endParaRPr lang="en-GB"/>
          </a:p>
        </p:txBody>
      </p:sp>
    </p:spTree>
    <p:extLst>
      <p:ext uri="{BB962C8B-B14F-4D97-AF65-F5344CB8AC3E}">
        <p14:creationId xmlns:p14="http://schemas.microsoft.com/office/powerpoint/2010/main" val="2391122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SEAM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000BA-7C3E-481D-B355-7B8A6B808AC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8742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SEAM</a:t>
            </a:r>
          </a:p>
        </p:txBody>
      </p:sp>
      <p:sp>
        <p:nvSpPr>
          <p:cNvPr id="4" name="Slide Number Placeholder 3"/>
          <p:cNvSpPr>
            <a:spLocks noGrp="1"/>
          </p:cNvSpPr>
          <p:nvPr>
            <p:ph type="sldNum" sz="quarter" idx="5"/>
          </p:nvPr>
        </p:nvSpPr>
        <p:spPr/>
        <p:txBody>
          <a:bodyPr/>
          <a:lstStyle/>
          <a:p>
            <a:fld id="{3B552720-2BC5-4CB7-A484-47D66FF3424A}" type="slidenum">
              <a:rPr lang="en-GB" smtClean="0"/>
              <a:t>37</a:t>
            </a:fld>
            <a:endParaRPr lang="en-GB"/>
          </a:p>
        </p:txBody>
      </p:sp>
    </p:spTree>
    <p:extLst>
      <p:ext uri="{BB962C8B-B14F-4D97-AF65-F5344CB8AC3E}">
        <p14:creationId xmlns:p14="http://schemas.microsoft.com/office/powerpoint/2010/main" val="1014280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Data Expert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756E5C-59B3-4C01-A96F-44FB5CE3640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903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Data Expert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756E5C-59B3-4C01-A96F-44FB5CE3640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798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Data Expert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756E5C-59B3-4C01-A96F-44FB5CE3640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348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SEAM</a:t>
            </a:r>
          </a:p>
        </p:txBody>
      </p:sp>
      <p:sp>
        <p:nvSpPr>
          <p:cNvPr id="4" name="Slide Number Placeholder 3"/>
          <p:cNvSpPr>
            <a:spLocks noGrp="1"/>
          </p:cNvSpPr>
          <p:nvPr>
            <p:ph type="sldNum" sz="quarter" idx="5"/>
          </p:nvPr>
        </p:nvSpPr>
        <p:spPr/>
        <p:txBody>
          <a:bodyPr/>
          <a:lstStyle/>
          <a:p>
            <a:fld id="{3B552720-2BC5-4CB7-A484-47D66FF3424A}" type="slidenum">
              <a:rPr lang="en-GB" smtClean="0"/>
              <a:t>5</a:t>
            </a:fld>
            <a:endParaRPr lang="en-GB"/>
          </a:p>
        </p:txBody>
      </p:sp>
    </p:spTree>
    <p:extLst>
      <p:ext uri="{BB962C8B-B14F-4D97-AF65-F5344CB8AC3E}">
        <p14:creationId xmlns:p14="http://schemas.microsoft.com/office/powerpoint/2010/main" val="1769393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Data Expert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756E5C-59B3-4C01-A96F-44FB5CE3640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5096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Data Expert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756E5C-59B3-4C01-A96F-44FB5CE3640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5801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Data Expert</a:t>
            </a:r>
          </a:p>
        </p:txBody>
      </p:sp>
      <p:sp>
        <p:nvSpPr>
          <p:cNvPr id="4" name="Slide Number Placeholder 3"/>
          <p:cNvSpPr>
            <a:spLocks noGrp="1"/>
          </p:cNvSpPr>
          <p:nvPr>
            <p:ph type="sldNum" sz="quarter" idx="5"/>
          </p:nvPr>
        </p:nvSpPr>
        <p:spPr/>
        <p:txBody>
          <a:bodyPr/>
          <a:lstStyle/>
          <a:p>
            <a:fld id="{BA4F0348-3A3C-4652-99E8-8CFB91E69AF0}" type="slidenum">
              <a:rPr lang="en-GB" smtClean="0"/>
              <a:t>43</a:t>
            </a:fld>
            <a:endParaRPr lang="en-GB"/>
          </a:p>
        </p:txBody>
      </p:sp>
    </p:spTree>
    <p:extLst>
      <p:ext uri="{BB962C8B-B14F-4D97-AF65-F5344CB8AC3E}">
        <p14:creationId xmlns:p14="http://schemas.microsoft.com/office/powerpoint/2010/main" val="3815141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Data Expert</a:t>
            </a:r>
          </a:p>
        </p:txBody>
      </p:sp>
      <p:sp>
        <p:nvSpPr>
          <p:cNvPr id="4" name="Slide Number Placeholder 3"/>
          <p:cNvSpPr>
            <a:spLocks noGrp="1"/>
          </p:cNvSpPr>
          <p:nvPr>
            <p:ph type="sldNum" sz="quarter" idx="5"/>
          </p:nvPr>
        </p:nvSpPr>
        <p:spPr/>
        <p:txBody>
          <a:bodyPr/>
          <a:lstStyle/>
          <a:p>
            <a:fld id="{BA4F0348-3A3C-4652-99E8-8CFB91E69AF0}" type="slidenum">
              <a:rPr lang="en-GB" smtClean="0"/>
              <a:t>44</a:t>
            </a:fld>
            <a:endParaRPr lang="en-GB"/>
          </a:p>
        </p:txBody>
      </p:sp>
    </p:spTree>
    <p:extLst>
      <p:ext uri="{BB962C8B-B14F-4D97-AF65-F5344CB8AC3E}">
        <p14:creationId xmlns:p14="http://schemas.microsoft.com/office/powerpoint/2010/main" val="4070339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3C296-ADBB-4049-B9DF-BF0C76FF0A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5227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67820-A583-4557-AA88-804CC88E9E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2530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Gemma Holden</a:t>
            </a:r>
          </a:p>
        </p:txBody>
      </p:sp>
      <p:sp>
        <p:nvSpPr>
          <p:cNvPr id="4" name="Slide Number Placeholder 3"/>
          <p:cNvSpPr>
            <a:spLocks noGrp="1"/>
          </p:cNvSpPr>
          <p:nvPr>
            <p:ph type="sldNum" sz="quarter" idx="5"/>
          </p:nvPr>
        </p:nvSpPr>
        <p:spPr/>
        <p:txBody>
          <a:bodyPr/>
          <a:lstStyle/>
          <a:p>
            <a:fld id="{DD83B7FD-B42D-4DDF-AE4E-1FECA6FBF56C}" type="slidenum">
              <a:rPr lang="en-GB" smtClean="0"/>
              <a:t>47</a:t>
            </a:fld>
            <a:endParaRPr lang="en-GB"/>
          </a:p>
        </p:txBody>
      </p:sp>
    </p:spTree>
    <p:extLst>
      <p:ext uri="{BB962C8B-B14F-4D97-AF65-F5344CB8AC3E}">
        <p14:creationId xmlns:p14="http://schemas.microsoft.com/office/powerpoint/2010/main" val="18743524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SEAM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756E5C-59B3-4C01-A96F-44FB5CE3640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8501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SEAM</a:t>
            </a:r>
          </a:p>
        </p:txBody>
      </p:sp>
      <p:sp>
        <p:nvSpPr>
          <p:cNvPr id="4" name="Slide Number Placeholder 3"/>
          <p:cNvSpPr>
            <a:spLocks noGrp="1"/>
          </p:cNvSpPr>
          <p:nvPr>
            <p:ph type="sldNum" sz="quarter" idx="5"/>
          </p:nvPr>
        </p:nvSpPr>
        <p:spPr/>
        <p:txBody>
          <a:bodyPr/>
          <a:lstStyle/>
          <a:p>
            <a:fld id="{DD83B7FD-B42D-4DDF-AE4E-1FECA6FBF56C}" type="slidenum">
              <a:rPr lang="en-GB" smtClean="0"/>
              <a:t>49</a:t>
            </a:fld>
            <a:endParaRPr lang="en-GB"/>
          </a:p>
        </p:txBody>
      </p:sp>
    </p:spTree>
    <p:extLst>
      <p:ext uri="{BB962C8B-B14F-4D97-AF65-F5344CB8AC3E}">
        <p14:creationId xmlns:p14="http://schemas.microsoft.com/office/powerpoint/2010/main" val="4133161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ctr" latinLnBrk="0" hangingPunct="1">
              <a:spcBef>
                <a:spcPts val="0"/>
              </a:spcBef>
              <a:spcAft>
                <a:spcPts val="0"/>
              </a:spcAft>
            </a:pPr>
            <a:r>
              <a:rPr lang="en-GB" sz="1800" b="0" i="0" u="none" strike="noStrike">
                <a:effectLst/>
                <a:latin typeface="Arial"/>
                <a:cs typeface="Arial"/>
              </a:rPr>
              <a:t>Slide Owner: SEAM</a:t>
            </a:r>
            <a:endParaRPr lang="en-GB" sz="1800" b="0" i="0" u="none" strike="noStrike">
              <a:effectLst/>
              <a:latin typeface="Arial" panose="020B0604020202020204" pitchFamily="34" charset="0"/>
            </a:endParaRPr>
          </a:p>
          <a:p>
            <a:pPr marL="0" algn="l" rtl="0" eaLnBrk="1" fontAlgn="ctr" latinLnBrk="0" hangingPunct="1">
              <a:spcBef>
                <a:spcPts val="0"/>
              </a:spcBef>
              <a:spcAft>
                <a:spcPts val="0"/>
              </a:spcAft>
            </a:pPr>
            <a:endParaRPr lang="en-GB" sz="1800" b="0" i="0" u="none" strike="noStrike">
              <a:effectLst/>
              <a:latin typeface="Arial" panose="020B0604020202020204" pitchFamily="34" charset="0"/>
            </a:endParaRPr>
          </a:p>
          <a:p>
            <a:pPr marL="285750" indent="-285750">
              <a:buFont typeface="Arial" panose="020B0604020202020204" pitchFamily="34" charset="0"/>
              <a:buChar char="•"/>
            </a:pPr>
            <a:r>
              <a:rPr lang="en-GB" sz="1800" b="1" err="1">
                <a:solidFill>
                  <a:sysClr val="windowText" lastClr="000000"/>
                </a:solidFill>
                <a:latin typeface="Usual ExtraBold"/>
                <a:ea typeface="Tahoma"/>
                <a:cs typeface="Tahoma"/>
              </a:rPr>
              <a:t>MyPotential</a:t>
            </a:r>
            <a:r>
              <a:rPr lang="en-GB" sz="1800">
                <a:solidFill>
                  <a:sysClr val="windowText" lastClr="000000"/>
                </a:solidFill>
                <a:latin typeface="Usual ExtraBold"/>
                <a:ea typeface="Tahoma"/>
                <a:cs typeface="Tahoma"/>
              </a:rPr>
              <a:t> i</a:t>
            </a:r>
            <a:r>
              <a:rPr lang="en-GB" sz="1800" b="0">
                <a:solidFill>
                  <a:sysClr val="windowText" lastClr="000000"/>
                </a:solidFill>
                <a:latin typeface="Usual ExtraBold"/>
                <a:ea typeface="Tahoma"/>
                <a:cs typeface="Tahoma"/>
              </a:rPr>
              <a:t>s the latest</a:t>
            </a:r>
            <a:r>
              <a:rPr lang="en-GB" sz="1800">
                <a:solidFill>
                  <a:sysClr val="windowText" lastClr="000000"/>
                </a:solidFill>
                <a:latin typeface="Usual ExtraBold"/>
                <a:ea typeface="Tahoma"/>
                <a:cs typeface="Tahoma"/>
              </a:rPr>
              <a:t> </a:t>
            </a:r>
            <a:r>
              <a:rPr lang="en-GB" sz="1800" b="0">
                <a:solidFill>
                  <a:sysClr val="windowText" lastClr="000000"/>
                </a:solidFill>
                <a:latin typeface="Usual ExtraBold"/>
                <a:ea typeface="Tahoma"/>
                <a:cs typeface="Tahoma"/>
              </a:rPr>
              <a:t>programme</a:t>
            </a:r>
            <a:r>
              <a:rPr lang="en-GB" sz="1800">
                <a:solidFill>
                  <a:sysClr val="windowText" lastClr="000000"/>
                </a:solidFill>
                <a:latin typeface="Usual ExtraBold"/>
                <a:ea typeface="Tahoma"/>
                <a:cs typeface="Tahoma"/>
              </a:rPr>
              <a:t> </a:t>
            </a:r>
            <a:r>
              <a:rPr lang="en-GB" sz="1800" b="0">
                <a:solidFill>
                  <a:sysClr val="windowText" lastClr="000000"/>
                </a:solidFill>
                <a:latin typeface="Usual ExtraBold"/>
                <a:ea typeface="Tahoma"/>
                <a:cs typeface="Tahoma"/>
              </a:rPr>
              <a:t>looking to provide </a:t>
            </a:r>
            <a:r>
              <a:rPr lang="en-GB" sz="1800" b="1">
                <a:solidFill>
                  <a:sysClr val="windowText" lastClr="000000"/>
                </a:solidFill>
                <a:latin typeface="Usual ExtraBold"/>
                <a:ea typeface="Tahoma"/>
                <a:cs typeface="Tahoma"/>
              </a:rPr>
              <a:t>better tools and insights </a:t>
            </a:r>
            <a:r>
              <a:rPr lang="en-GB" sz="1800" b="0">
                <a:solidFill>
                  <a:sysClr val="windowText" lastClr="000000"/>
                </a:solidFill>
                <a:latin typeface="Usual ExtraBold"/>
                <a:ea typeface="Tahoma"/>
                <a:cs typeface="Tahoma"/>
              </a:rPr>
              <a:t>for our people. </a:t>
            </a:r>
          </a:p>
          <a:p>
            <a:pPr marL="285750" indent="-285750">
              <a:buFont typeface="Arial" panose="020B0604020202020204" pitchFamily="34" charset="0"/>
              <a:buChar char="•"/>
            </a:pPr>
            <a:r>
              <a:rPr lang="en-GB" sz="1800" err="1">
                <a:solidFill>
                  <a:sysClr val="windowText" lastClr="000000"/>
                </a:solidFill>
                <a:latin typeface="Usual ExtraBold"/>
                <a:ea typeface="Tahoma"/>
                <a:cs typeface="Tahoma"/>
              </a:rPr>
              <a:t>MyPotential</a:t>
            </a:r>
            <a:r>
              <a:rPr lang="en-GB" sz="1800">
                <a:solidFill>
                  <a:sysClr val="windowText" lastClr="000000"/>
                </a:solidFill>
                <a:latin typeface="Usual ExtraBold"/>
                <a:ea typeface="Tahoma"/>
                <a:cs typeface="Tahoma"/>
              </a:rPr>
              <a:t> will help inform </a:t>
            </a:r>
            <a:r>
              <a:rPr lang="en-GB" sz="1800" b="1">
                <a:solidFill>
                  <a:sysClr val="windowText" lastClr="000000"/>
                </a:solidFill>
                <a:latin typeface="Usual ExtraBold"/>
                <a:ea typeface="Tahoma"/>
                <a:cs typeface="Tahoma"/>
              </a:rPr>
              <a:t>greater coaching conversations </a:t>
            </a:r>
            <a:r>
              <a:rPr lang="en-GB" sz="1800">
                <a:solidFill>
                  <a:sysClr val="windowText" lastClr="000000"/>
                </a:solidFill>
                <a:latin typeface="Usual ExtraBold"/>
                <a:ea typeface="Tahoma"/>
                <a:cs typeface="Tahoma"/>
              </a:rPr>
              <a:t>and will work hand in hand with our other Transformation initiatives.</a:t>
            </a:r>
          </a:p>
          <a:p>
            <a:pPr marL="285750" indent="-285750">
              <a:buFont typeface="Arial" panose="020B0604020202020204" pitchFamily="34" charset="0"/>
              <a:buChar char="•"/>
            </a:pPr>
            <a:endParaRPr lang="en-GB" sz="1800">
              <a:solidFill>
                <a:sysClr val="windowText" lastClr="000000"/>
              </a:solidFill>
              <a:latin typeface="Usual ExtraBold"/>
              <a:ea typeface="Tahoma"/>
              <a:cs typeface="Tahoma"/>
            </a:endParaRPr>
          </a:p>
          <a:p>
            <a:pPr marL="457200" indent="-457200">
              <a:buFont typeface="Arial" panose="020B0604020202020204" pitchFamily="34" charset="0"/>
              <a:buChar char="•"/>
            </a:pPr>
            <a:r>
              <a:rPr lang="en-GB" sz="2800"/>
              <a:t>Set the scene:  Our Journey so far – over 12 months</a:t>
            </a:r>
            <a:endParaRPr lang="en-GB" sz="2800">
              <a:ea typeface="Calibri"/>
              <a:cs typeface="Calibri"/>
            </a:endParaRPr>
          </a:p>
          <a:p>
            <a:pPr marL="457200" indent="-457200">
              <a:buFont typeface="Arial" panose="020B0604020202020204" pitchFamily="34" charset="0"/>
              <a:buChar char="•"/>
            </a:pPr>
            <a:r>
              <a:rPr lang="en-GB" sz="2800"/>
              <a:t>Why this is important/what it means to our business </a:t>
            </a:r>
            <a:endParaRPr lang="en-GB" sz="2800">
              <a:ea typeface="Calibri"/>
              <a:cs typeface="Calibri"/>
            </a:endParaRPr>
          </a:p>
          <a:p>
            <a:pPr marL="457200" indent="-457200">
              <a:buFont typeface="Arial" panose="020B0604020202020204" pitchFamily="34" charset="0"/>
              <a:buChar char="•"/>
            </a:pPr>
            <a:r>
              <a:rPr lang="en-GB" sz="2800"/>
              <a:t>We have done numerous test and learns (what have we learned so far)</a:t>
            </a:r>
            <a:endParaRPr lang="en-GB" sz="2800">
              <a:ea typeface="Calibri"/>
              <a:cs typeface="Calibri"/>
            </a:endParaRPr>
          </a:p>
          <a:p>
            <a:pPr marL="457200" indent="-457200">
              <a:buFont typeface="Arial" panose="020B0604020202020204" pitchFamily="34" charset="0"/>
              <a:buChar char="•"/>
            </a:pPr>
            <a:r>
              <a:rPr lang="en-GB" sz="2800"/>
              <a:t>What do we need from you – if we get this right, it could be amazing, if we get wrong negative impact to engagement/service/cost</a:t>
            </a:r>
            <a:endParaRPr lang="en-GB" sz="2800">
              <a:ea typeface="Calibri"/>
              <a:cs typeface="Calibri"/>
            </a:endParaRPr>
          </a:p>
          <a:p>
            <a:pPr marL="457200" indent="-457200">
              <a:buFont typeface="Arial" panose="020B0604020202020204" pitchFamily="34" charset="0"/>
              <a:buChar char="•"/>
            </a:pPr>
            <a:r>
              <a:rPr lang="en-GB" sz="2800"/>
              <a:t>Voice of our people – speak with John Mills </a:t>
            </a:r>
          </a:p>
          <a:p>
            <a:endParaRPr lang="en-GB" sz="1800">
              <a:solidFill>
                <a:sysClr val="windowText" lastClr="000000"/>
              </a:solidFill>
              <a:latin typeface="Usual ExtraBold"/>
              <a:ea typeface="Tahoma"/>
              <a:cs typeface="Tahoma"/>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552720-2BC5-4CB7-A484-47D66FF342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395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8AE8B-854B-3113-A1C1-70F958AED4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37590-0BB6-4699-B1D8-FC89A18D53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A14A5-CD2C-47A6-F085-92470D4EDC10}"/>
              </a:ext>
            </a:extLst>
          </p:cNvPr>
          <p:cNvSpPr>
            <a:spLocks noGrp="1"/>
          </p:cNvSpPr>
          <p:nvPr>
            <p:ph type="body" idx="1"/>
          </p:nvPr>
        </p:nvSpPr>
        <p:spPr/>
        <p:txBody>
          <a:bodyPr/>
          <a:lstStyle/>
          <a:p>
            <a:r>
              <a:rPr lang="en-GB"/>
              <a:t>Slide Owner: SEAM</a:t>
            </a:r>
          </a:p>
          <a:p>
            <a:endParaRPr lang="en-GB"/>
          </a:p>
          <a:p>
            <a:pPr marL="171450" lvl="0" indent="-171450">
              <a:lnSpc>
                <a:spcPct val="100000"/>
              </a:lnSpc>
              <a:buFont typeface="Arial" panose="020B0604020202020204" pitchFamily="34" charset="0"/>
              <a:buChar char="•"/>
            </a:pPr>
            <a:r>
              <a:rPr lang="en-US" sz="1200"/>
              <a:t>Every team member should receive at least 1 coaching session per month </a:t>
            </a:r>
          </a:p>
          <a:p>
            <a:pPr marL="171450" lvl="0" indent="-171450">
              <a:lnSpc>
                <a:spcPct val="100000"/>
              </a:lnSpc>
              <a:buFont typeface="Arial" panose="020B0604020202020204" pitchFamily="34" charset="0"/>
              <a:buChar char="•"/>
            </a:pPr>
            <a:r>
              <a:rPr lang="en-US" sz="1200"/>
              <a:t>Every team member should have 1 annual check in per year</a:t>
            </a:r>
          </a:p>
          <a:p>
            <a:pPr marL="171450" lvl="0" indent="-171450">
              <a:lnSpc>
                <a:spcPct val="100000"/>
              </a:lnSpc>
              <a:buFont typeface="Arial" panose="020B0604020202020204" pitchFamily="34" charset="0"/>
              <a:buChar char="•"/>
            </a:pPr>
            <a:r>
              <a:rPr lang="en-US" sz="1200"/>
              <a:t>All coaches (managers and patch leads) should receive coach the coach training at least twice a year</a:t>
            </a:r>
          </a:p>
          <a:p>
            <a:pPr marL="171450" lvl="0" indent="-171450">
              <a:lnSpc>
                <a:spcPct val="100000"/>
              </a:lnSpc>
              <a:buFont typeface="Arial" panose="020B0604020202020204" pitchFamily="34" charset="0"/>
              <a:buChar char="•"/>
            </a:pPr>
            <a:r>
              <a:rPr lang="en-US" sz="1200"/>
              <a:t>Generally huddles should take place most weeks</a:t>
            </a:r>
          </a:p>
          <a:p>
            <a:endParaRPr lang="en-GB"/>
          </a:p>
        </p:txBody>
      </p:sp>
      <p:sp>
        <p:nvSpPr>
          <p:cNvPr id="4" name="Slide Number Placeholder 3">
            <a:extLst>
              <a:ext uri="{FF2B5EF4-FFF2-40B4-BE49-F238E27FC236}">
                <a16:creationId xmlns:a16="http://schemas.microsoft.com/office/drawing/2014/main" id="{9163BA48-BFAC-5479-2FC5-B9AF4C0AAE3E}"/>
              </a:ext>
            </a:extLst>
          </p:cNvPr>
          <p:cNvSpPr>
            <a:spLocks noGrp="1"/>
          </p:cNvSpPr>
          <p:nvPr>
            <p:ph type="sldNum" sz="quarter" idx="5"/>
          </p:nvPr>
        </p:nvSpPr>
        <p:spPr/>
        <p:txBody>
          <a:bodyPr/>
          <a:lstStyle/>
          <a:p>
            <a:fld id="{BA4F0348-3A3C-4652-99E8-8CFB91E69AF0}" type="slidenum">
              <a:rPr lang="en-GB" smtClean="0"/>
              <a:t>7</a:t>
            </a:fld>
            <a:endParaRPr lang="en-GB"/>
          </a:p>
        </p:txBody>
      </p:sp>
    </p:spTree>
    <p:extLst>
      <p:ext uri="{BB962C8B-B14F-4D97-AF65-F5344CB8AC3E}">
        <p14:creationId xmlns:p14="http://schemas.microsoft.com/office/powerpoint/2010/main" val="1601313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0"/>
              <a:t>Slide Owner: SEAM</a:t>
            </a:r>
          </a:p>
          <a:p>
            <a:endParaRPr lang="en-GB" sz="1200" b="0">
              <a:latin typeface="Calibri  "/>
              <a:ea typeface="Tahoma"/>
              <a:cs typeface="Tahoma"/>
            </a:endParaRPr>
          </a:p>
          <a:p>
            <a:pPr marL="171450" indent="-171450">
              <a:buFont typeface="Arial" panose="020B0604020202020204" pitchFamily="34" charset="0"/>
              <a:buChar char="•"/>
            </a:pPr>
            <a:r>
              <a:rPr lang="en-GB" sz="1200" b="0">
                <a:latin typeface="Calibri  "/>
                <a:ea typeface="Tahoma"/>
                <a:cs typeface="Tahoma"/>
              </a:rPr>
              <a:t>We introduced Test &amp; Learn in October 2023 using 12 regional teams across the North/South &amp; Central </a:t>
            </a:r>
          </a:p>
          <a:p>
            <a:pPr marL="171450" indent="-171450">
              <a:buFont typeface="Arial" panose="020B0604020202020204" pitchFamily="34" charset="0"/>
              <a:buChar char="•"/>
            </a:pPr>
            <a:r>
              <a:rPr lang="en-GB" sz="1200" b="0">
                <a:latin typeface="Calibri  "/>
                <a:ea typeface="Tahoma"/>
                <a:cs typeface="Tahoma"/>
              </a:rPr>
              <a:t>Initially it was a 4week testing window for single metric </a:t>
            </a:r>
          </a:p>
          <a:p>
            <a:pPr marL="171450" indent="-171450">
              <a:buFont typeface="Arial" panose="020B0604020202020204" pitchFamily="34" charset="0"/>
              <a:buChar char="•"/>
            </a:pPr>
            <a:r>
              <a:rPr lang="en-GB" sz="1200" b="0">
                <a:latin typeface="Calibri  "/>
                <a:ea typeface="Tahoma"/>
                <a:cs typeface="Tahoma"/>
              </a:rPr>
              <a:t>This was followed by 2nd Test &amp; Learn in February 2024 this time 6week testing window looking at additional supporting metric</a:t>
            </a:r>
          </a:p>
          <a:p>
            <a:pPr marL="171450" indent="-171450">
              <a:buFont typeface="Arial" panose="020B0604020202020204" pitchFamily="34" charset="0"/>
              <a:buChar char="•"/>
            </a:pPr>
            <a:r>
              <a:rPr lang="en-GB" sz="1200" b="0">
                <a:latin typeface="Calibri  "/>
                <a:ea typeface="Tahoma"/>
                <a:cs typeface="Tahoma"/>
              </a:rPr>
              <a:t>The Test &amp; Learn group overall have seen a positive increase in teams' performance over the Test &amp; Learn period. </a:t>
            </a:r>
          </a:p>
          <a:p>
            <a:pPr marL="171450" indent="-171450">
              <a:buFont typeface="Arial" panose="020B0604020202020204" pitchFamily="34" charset="0"/>
              <a:buChar char="•"/>
            </a:pPr>
            <a:r>
              <a:rPr lang="en-GB" sz="1200" b="0">
                <a:latin typeface="Calibri  "/>
                <a:ea typeface="Calibri"/>
                <a:cs typeface="Calibri"/>
              </a:rPr>
              <a:t>Coaching conversations.  Managers were found to be supportive and concerns around negative behaviours did not materialise in coaching conversations or team huddles.</a:t>
            </a:r>
          </a:p>
          <a:p>
            <a:pPr marL="171450" indent="-171450">
              <a:buFont typeface="Arial" panose="020B0604020202020204" pitchFamily="34" charset="0"/>
              <a:buChar char="•"/>
            </a:pPr>
            <a:r>
              <a:rPr lang="en-GB" sz="1200" b="0">
                <a:latin typeface="Calibri  "/>
                <a:ea typeface="Calibri"/>
                <a:cs typeface="Calibri"/>
              </a:rPr>
              <a:t>Increased focus on wellbeing.  Coaching conversations alongside metrics provided the opportunity to have conversations around wellbeing and provide a fuller picture of an individual’s contribution.</a:t>
            </a:r>
          </a:p>
          <a:p>
            <a:pPr marL="171450" indent="-171450">
              <a:buFont typeface="Arial" panose="020B0604020202020204" pitchFamily="34" charset="0"/>
              <a:buChar char="•"/>
            </a:pPr>
            <a:r>
              <a:rPr lang="en-GB" sz="1200" b="0">
                <a:latin typeface="Calibri  "/>
                <a:ea typeface="Calibri"/>
                <a:cs typeface="Calibri"/>
              </a:rPr>
              <a:t>Visibility of leadership.  It was reported that there were additional visits and coaching from patch managers and patch leads, which provided more opportunities for in-person coaching conversations and trust building.</a:t>
            </a:r>
          </a:p>
          <a:p>
            <a:pPr marL="171450" indent="-171450">
              <a:buFont typeface="Arial" panose="020B0604020202020204" pitchFamily="34" charset="0"/>
              <a:buChar char="•"/>
            </a:pPr>
            <a:r>
              <a:rPr lang="en-GB" sz="1200" b="0">
                <a:latin typeface="Calibri  "/>
                <a:ea typeface="Tahoma"/>
                <a:cs typeface="Tahoma"/>
              </a:rPr>
              <a:t>Managers are telling us the metrics is supporting their conversations and helping identify development areas within their teams. </a:t>
            </a:r>
          </a:p>
          <a:p>
            <a:pPr marL="171450" indent="-171450">
              <a:buFont typeface="Arial" panose="020B0604020202020204" pitchFamily="34" charset="0"/>
              <a:buChar char="•"/>
            </a:pPr>
            <a:r>
              <a:rPr lang="en-GB" sz="1200" b="0">
                <a:latin typeface="Calibri  "/>
                <a:ea typeface="Tahoma"/>
                <a:cs typeface="Tahoma"/>
              </a:rPr>
              <a:t>We have seen a reduction in engineer concerns however survey feedback is telling us there is still work to do in landing the message.</a:t>
            </a:r>
            <a:r>
              <a:rPr lang="en-GB" sz="1200" b="0">
                <a:latin typeface="Usual Light"/>
                <a:ea typeface="Tahoma"/>
                <a:cs typeface="Tahoma"/>
              </a:rPr>
              <a:t> </a:t>
            </a:r>
            <a:endParaRPr lang="en-GB" sz="1200" b="0"/>
          </a:p>
          <a:p>
            <a:endParaRPr lang="en-GB"/>
          </a:p>
        </p:txBody>
      </p:sp>
      <p:sp>
        <p:nvSpPr>
          <p:cNvPr id="4" name="Slide Number Placeholder 3"/>
          <p:cNvSpPr>
            <a:spLocks noGrp="1"/>
          </p:cNvSpPr>
          <p:nvPr>
            <p:ph type="sldNum" sz="quarter" idx="5"/>
          </p:nvPr>
        </p:nvSpPr>
        <p:spPr/>
        <p:txBody>
          <a:bodyPr/>
          <a:lstStyle/>
          <a:p>
            <a:fld id="{DD83B7FD-B42D-4DDF-AE4E-1FECA6FBF56C}" type="slidenum">
              <a:rPr lang="en-GB" smtClean="0"/>
              <a:t>8</a:t>
            </a:fld>
            <a:endParaRPr lang="en-GB"/>
          </a:p>
        </p:txBody>
      </p:sp>
    </p:spTree>
    <p:extLst>
      <p:ext uri="{BB962C8B-B14F-4D97-AF65-F5344CB8AC3E}">
        <p14:creationId xmlns:p14="http://schemas.microsoft.com/office/powerpoint/2010/main" val="4037404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SEAM</a:t>
            </a:r>
          </a:p>
        </p:txBody>
      </p:sp>
      <p:sp>
        <p:nvSpPr>
          <p:cNvPr id="4" name="Slide Number Placeholder 3"/>
          <p:cNvSpPr>
            <a:spLocks noGrp="1"/>
          </p:cNvSpPr>
          <p:nvPr>
            <p:ph type="sldNum" sz="quarter" idx="5"/>
          </p:nvPr>
        </p:nvSpPr>
        <p:spPr/>
        <p:txBody>
          <a:bodyPr/>
          <a:lstStyle/>
          <a:p>
            <a:fld id="{DD83B7FD-B42D-4DDF-AE4E-1FECA6FBF56C}" type="slidenum">
              <a:rPr lang="en-GB" smtClean="0"/>
              <a:t>9</a:t>
            </a:fld>
            <a:endParaRPr lang="en-GB"/>
          </a:p>
        </p:txBody>
      </p:sp>
    </p:spTree>
    <p:extLst>
      <p:ext uri="{BB962C8B-B14F-4D97-AF65-F5344CB8AC3E}">
        <p14:creationId xmlns:p14="http://schemas.microsoft.com/office/powerpoint/2010/main" val="3360921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Owner: SEAM</a:t>
            </a:r>
          </a:p>
        </p:txBody>
      </p:sp>
      <p:sp>
        <p:nvSpPr>
          <p:cNvPr id="4" name="Slide Number Placeholder 3"/>
          <p:cNvSpPr>
            <a:spLocks noGrp="1"/>
          </p:cNvSpPr>
          <p:nvPr>
            <p:ph type="sldNum" sz="quarter" idx="5"/>
          </p:nvPr>
        </p:nvSpPr>
        <p:spPr/>
        <p:txBody>
          <a:bodyPr/>
          <a:lstStyle/>
          <a:p>
            <a:fld id="{DD83B7FD-B42D-4DDF-AE4E-1FECA6FBF56C}" type="slidenum">
              <a:rPr lang="en-GB" smtClean="0"/>
              <a:t>10</a:t>
            </a:fld>
            <a:endParaRPr lang="en-GB"/>
          </a:p>
        </p:txBody>
      </p:sp>
    </p:spTree>
    <p:extLst>
      <p:ext uri="{BB962C8B-B14F-4D97-AF65-F5344CB8AC3E}">
        <p14:creationId xmlns:p14="http://schemas.microsoft.com/office/powerpoint/2010/main" val="1459641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customXml" Target="../ink/ink2.xml"/><Relationship Id="rId4" Type="http://schemas.openxmlformats.org/officeDocument/2006/relationships/image" Target="../media/image24.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ront Cover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04C771B4-C45F-CA81-FF05-1D98A51F1D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82125" y="5916891"/>
            <a:ext cx="2445291" cy="464859"/>
          </a:xfrm>
          <a:prstGeom prst="rect">
            <a:avLst/>
          </a:prstGeom>
        </p:spPr>
      </p:pic>
      <p:sp>
        <p:nvSpPr>
          <p:cNvPr id="4" name="Text Placeholder 15">
            <a:extLst>
              <a:ext uri="{FF2B5EF4-FFF2-40B4-BE49-F238E27FC236}">
                <a16:creationId xmlns:a16="http://schemas.microsoft.com/office/drawing/2014/main" id="{651B09D9-9888-1DC3-D89D-418AD6F8E055}"/>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FBD28D7F-BF7A-730D-A9C6-13B4921989DA}"/>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8" name="Text Placeholder 2">
            <a:extLst>
              <a:ext uri="{FF2B5EF4-FFF2-40B4-BE49-F238E27FC236}">
                <a16:creationId xmlns:a16="http://schemas.microsoft.com/office/drawing/2014/main" id="{253EAD5B-1873-90AB-ECDC-0D2B7054301B}"/>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15053829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5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ull page text box">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23" name="Text Placeholder 3">
            <a:extLst>
              <a:ext uri="{FF2B5EF4-FFF2-40B4-BE49-F238E27FC236}">
                <a16:creationId xmlns:a16="http://schemas.microsoft.com/office/drawing/2014/main" id="{E485CFAE-965D-CBC1-0043-A15D9C27CF08}"/>
              </a:ext>
            </a:extLst>
          </p:cNvPr>
          <p:cNvSpPr>
            <a:spLocks noGrp="1"/>
          </p:cNvSpPr>
          <p:nvPr>
            <p:ph type="body" sz="quarter" idx="21" hasCustomPrompt="1"/>
          </p:nvPr>
        </p:nvSpPr>
        <p:spPr>
          <a:xfrm>
            <a:off x="487678" y="1808731"/>
            <a:ext cx="11196005"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p:txBody>
      </p:sp>
      <p:sp>
        <p:nvSpPr>
          <p:cNvPr id="7" name="Text Placeholder 4">
            <a:extLst>
              <a:ext uri="{FF2B5EF4-FFF2-40B4-BE49-F238E27FC236}">
                <a16:creationId xmlns:a16="http://schemas.microsoft.com/office/drawing/2014/main" id="{732B5AC8-43A5-6D3D-6D21-A9CF4EAFE3E2}"/>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29363050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11360269"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23" name="Text Placeholder 3">
            <a:extLst>
              <a:ext uri="{FF2B5EF4-FFF2-40B4-BE49-F238E27FC236}">
                <a16:creationId xmlns:a16="http://schemas.microsoft.com/office/drawing/2014/main" id="{E485CFAE-965D-CBC1-0043-A15D9C27CF08}"/>
              </a:ext>
            </a:extLst>
          </p:cNvPr>
          <p:cNvSpPr>
            <a:spLocks noGrp="1"/>
          </p:cNvSpPr>
          <p:nvPr>
            <p:ph type="body" sz="quarter" idx="21" hasCustomPrompt="1"/>
          </p:nvPr>
        </p:nvSpPr>
        <p:spPr>
          <a:xfrm>
            <a:off x="487679" y="1808731"/>
            <a:ext cx="3593783"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p:txBody>
      </p:sp>
      <p:sp>
        <p:nvSpPr>
          <p:cNvPr id="24" name="Text Placeholder 3">
            <a:extLst>
              <a:ext uri="{FF2B5EF4-FFF2-40B4-BE49-F238E27FC236}">
                <a16:creationId xmlns:a16="http://schemas.microsoft.com/office/drawing/2014/main" id="{8520E097-4881-181A-160B-2783A70DFCF9}"/>
              </a:ext>
            </a:extLst>
          </p:cNvPr>
          <p:cNvSpPr>
            <a:spLocks noGrp="1"/>
          </p:cNvSpPr>
          <p:nvPr>
            <p:ph type="body" sz="quarter" idx="18" hasCustomPrompt="1"/>
          </p:nvPr>
        </p:nvSpPr>
        <p:spPr>
          <a:xfrm>
            <a:off x="4288790" y="1814062"/>
            <a:ext cx="3593783"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3 columns for ease of reading.</a:t>
            </a:r>
          </a:p>
          <a:p>
            <a:pPr lvl="0"/>
            <a:endParaRPr lang="en-US"/>
          </a:p>
        </p:txBody>
      </p:sp>
      <p:sp>
        <p:nvSpPr>
          <p:cNvPr id="25" name="Text Placeholder 3">
            <a:extLst>
              <a:ext uri="{FF2B5EF4-FFF2-40B4-BE49-F238E27FC236}">
                <a16:creationId xmlns:a16="http://schemas.microsoft.com/office/drawing/2014/main" id="{1CFC4C25-F648-F164-FD8A-F24F3815ED3D}"/>
              </a:ext>
            </a:extLst>
          </p:cNvPr>
          <p:cNvSpPr>
            <a:spLocks noGrp="1"/>
          </p:cNvSpPr>
          <p:nvPr>
            <p:ph type="body" sz="quarter" idx="22" hasCustomPrompt="1"/>
          </p:nvPr>
        </p:nvSpPr>
        <p:spPr>
          <a:xfrm>
            <a:off x="8089902" y="1808735"/>
            <a:ext cx="3593783" cy="4269850"/>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3 columns for ease of reading.</a:t>
            </a:r>
          </a:p>
          <a:p>
            <a:pPr lvl="0"/>
            <a:endParaRPr lang="en-US"/>
          </a:p>
        </p:txBody>
      </p:sp>
      <p:sp>
        <p:nvSpPr>
          <p:cNvPr id="9" name="Text Placeholder 4">
            <a:extLst>
              <a:ext uri="{FF2B5EF4-FFF2-40B4-BE49-F238E27FC236}">
                <a16:creationId xmlns:a16="http://schemas.microsoft.com/office/drawing/2014/main" id="{22CBB5EF-9772-17EF-C37D-795AAFA2C872}"/>
              </a:ext>
            </a:extLst>
          </p:cNvPr>
          <p:cNvSpPr>
            <a:spLocks noGrp="1"/>
          </p:cNvSpPr>
          <p:nvPr>
            <p:ph type="body" sz="quarter" idx="15" hasCustomPrompt="1"/>
          </p:nvPr>
        </p:nvSpPr>
        <p:spPr>
          <a:xfrm>
            <a:off x="479519" y="928528"/>
            <a:ext cx="11360269" cy="386128"/>
          </a:xfrm>
          <a:prstGeom prst="rect">
            <a:avLst/>
          </a:prstGeom>
        </p:spPr>
        <p:txBody>
          <a:bodyPr vert="horz" lIns="0" tIns="0" rIns="0" bIns="0" rtlCol="0" anchor="t" anchorCtr="0">
            <a:noAutofit/>
          </a:bodyPr>
          <a:lstStyle>
            <a:lvl1pPr marL="0" indent="0">
              <a:buNone/>
              <a:defRPr lang="en-GB" sz="1850" b="0" i="0" smtClean="0">
                <a:solidFill>
                  <a:schemeClr val="accent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2" name="Rectangle 1">
            <a:extLst>
              <a:ext uri="{FF2B5EF4-FFF2-40B4-BE49-F238E27FC236}">
                <a16:creationId xmlns:a16="http://schemas.microsoft.com/office/drawing/2014/main" id="{34E04120-3FEF-928C-0B15-2504513E8A20}"/>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3" name="Rectangle 2">
            <a:extLst>
              <a:ext uri="{FF2B5EF4-FFF2-40B4-BE49-F238E27FC236}">
                <a16:creationId xmlns:a16="http://schemas.microsoft.com/office/drawing/2014/main" id="{32AE7724-B670-D3EC-7C1B-9E688FDB89E5}"/>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21781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Bullet Points Layout">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11555728"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0" name="Text Placeholder 3">
            <a:extLst>
              <a:ext uri="{FF2B5EF4-FFF2-40B4-BE49-F238E27FC236}">
                <a16:creationId xmlns:a16="http://schemas.microsoft.com/office/drawing/2014/main" id="{1F3F5E79-22C5-5BA6-1651-E1D9EA59FA8A}"/>
              </a:ext>
            </a:extLst>
          </p:cNvPr>
          <p:cNvSpPr>
            <a:spLocks noGrp="1"/>
          </p:cNvSpPr>
          <p:nvPr>
            <p:ph type="body" sz="quarter" idx="23" hasCustomPrompt="1"/>
          </p:nvPr>
        </p:nvSpPr>
        <p:spPr>
          <a:xfrm>
            <a:off x="487679" y="1808733"/>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3" name="Text Placeholder 2">
            <a:extLst>
              <a:ext uri="{FF2B5EF4-FFF2-40B4-BE49-F238E27FC236}">
                <a16:creationId xmlns:a16="http://schemas.microsoft.com/office/drawing/2014/main" id="{50E31EED-2E41-B2D1-10C6-AFDAF842213A}"/>
              </a:ext>
            </a:extLst>
          </p:cNvPr>
          <p:cNvSpPr>
            <a:spLocks noGrp="1"/>
          </p:cNvSpPr>
          <p:nvPr>
            <p:ph type="body" sz="quarter" idx="28" hasCustomPrompt="1"/>
          </p:nvPr>
        </p:nvSpPr>
        <p:spPr>
          <a:xfrm>
            <a:off x="479425" y="2362202"/>
            <a:ext cx="3602039"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22" name="Text Placeholder 3">
            <a:extLst>
              <a:ext uri="{FF2B5EF4-FFF2-40B4-BE49-F238E27FC236}">
                <a16:creationId xmlns:a16="http://schemas.microsoft.com/office/drawing/2014/main" id="{E2EC54D3-621C-A36C-F5D0-38FC99CD1F00}"/>
              </a:ext>
            </a:extLst>
          </p:cNvPr>
          <p:cNvSpPr>
            <a:spLocks noGrp="1"/>
          </p:cNvSpPr>
          <p:nvPr>
            <p:ph type="body" sz="quarter" idx="29" hasCustomPrompt="1"/>
          </p:nvPr>
        </p:nvSpPr>
        <p:spPr>
          <a:xfrm>
            <a:off x="4272279" y="1808733"/>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26" name="Text Placeholder 2">
            <a:extLst>
              <a:ext uri="{FF2B5EF4-FFF2-40B4-BE49-F238E27FC236}">
                <a16:creationId xmlns:a16="http://schemas.microsoft.com/office/drawing/2014/main" id="{DE3A28FB-A7ED-4FF7-0B94-FD63AA68D485}"/>
              </a:ext>
            </a:extLst>
          </p:cNvPr>
          <p:cNvSpPr>
            <a:spLocks noGrp="1"/>
          </p:cNvSpPr>
          <p:nvPr>
            <p:ph type="body" sz="quarter" idx="30" hasCustomPrompt="1"/>
          </p:nvPr>
        </p:nvSpPr>
        <p:spPr>
          <a:xfrm>
            <a:off x="4264026" y="2362202"/>
            <a:ext cx="3602039"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31" name="Text Placeholder 3">
            <a:extLst>
              <a:ext uri="{FF2B5EF4-FFF2-40B4-BE49-F238E27FC236}">
                <a16:creationId xmlns:a16="http://schemas.microsoft.com/office/drawing/2014/main" id="{6E81967E-BD6B-6CB4-BFC0-7FA902F80E8F}"/>
              </a:ext>
            </a:extLst>
          </p:cNvPr>
          <p:cNvSpPr>
            <a:spLocks noGrp="1"/>
          </p:cNvSpPr>
          <p:nvPr>
            <p:ph type="body" sz="quarter" idx="31" hasCustomPrompt="1"/>
          </p:nvPr>
        </p:nvSpPr>
        <p:spPr>
          <a:xfrm>
            <a:off x="8069579" y="1808733"/>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32" name="Text Placeholder 2">
            <a:extLst>
              <a:ext uri="{FF2B5EF4-FFF2-40B4-BE49-F238E27FC236}">
                <a16:creationId xmlns:a16="http://schemas.microsoft.com/office/drawing/2014/main" id="{59EA263C-2E64-81BD-451F-AB266448702C}"/>
              </a:ext>
            </a:extLst>
          </p:cNvPr>
          <p:cNvSpPr>
            <a:spLocks noGrp="1"/>
          </p:cNvSpPr>
          <p:nvPr>
            <p:ph type="body" sz="quarter" idx="32" hasCustomPrompt="1"/>
          </p:nvPr>
        </p:nvSpPr>
        <p:spPr>
          <a:xfrm>
            <a:off x="8061326" y="2362202"/>
            <a:ext cx="3602039"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12" name="Text Placeholder 4">
            <a:extLst>
              <a:ext uri="{FF2B5EF4-FFF2-40B4-BE49-F238E27FC236}">
                <a16:creationId xmlns:a16="http://schemas.microsoft.com/office/drawing/2014/main" id="{1D535AF5-FF57-387E-AA09-622220AAE315}"/>
              </a:ext>
            </a:extLst>
          </p:cNvPr>
          <p:cNvSpPr>
            <a:spLocks noGrp="1"/>
          </p:cNvSpPr>
          <p:nvPr>
            <p:ph type="body" sz="quarter" idx="15" hasCustomPrompt="1"/>
          </p:nvPr>
        </p:nvSpPr>
        <p:spPr>
          <a:xfrm>
            <a:off x="480485" y="926400"/>
            <a:ext cx="11555728" cy="386128"/>
          </a:xfrm>
          <a:prstGeom prst="rect">
            <a:avLst/>
          </a:prstGeom>
        </p:spPr>
        <p:txBody>
          <a:bodyPr vert="horz" lIns="0" tIns="0" rIns="0" bIns="0" rtlCol="0" anchor="t" anchorCtr="0">
            <a:noAutofit/>
          </a:bodyPr>
          <a:lstStyle>
            <a:lvl1pPr marL="0" indent="0">
              <a:buNone/>
              <a:defRPr lang="en-GB" sz="1850" b="0" i="0" smtClean="0">
                <a:solidFill>
                  <a:schemeClr val="accent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2" name="Rectangle 1">
            <a:extLst>
              <a:ext uri="{FF2B5EF4-FFF2-40B4-BE49-F238E27FC236}">
                <a16:creationId xmlns:a16="http://schemas.microsoft.com/office/drawing/2014/main" id="{50405AE2-E647-4A40-26B2-1A440FC74CB5}"/>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4" name="Rectangle 3">
            <a:extLst>
              <a:ext uri="{FF2B5EF4-FFF2-40B4-BE49-F238E27FC236}">
                <a16:creationId xmlns:a16="http://schemas.microsoft.com/office/drawing/2014/main" id="{42ED7A73-DA2C-8759-2CD0-84EF62C34899}"/>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52285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Go Green Ozon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1">
            <a:extLst>
              <a:ext uri="{FF2B5EF4-FFF2-40B4-BE49-F238E27FC236}">
                <a16:creationId xmlns:a16="http://schemas.microsoft.com/office/drawing/2014/main" id="{F9386E86-ADC6-0DDF-BA83-B834D5C770E8}"/>
              </a:ext>
            </a:extLst>
          </p:cNvPr>
          <p:cNvSpPr>
            <a:spLocks noGrp="1"/>
          </p:cNvSpPr>
          <p:nvPr>
            <p:ph type="title" hasCustomPrompt="1"/>
          </p:nvPr>
        </p:nvSpPr>
        <p:spPr>
          <a:xfrm>
            <a:off x="479519"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7" name="Rectangle 6">
            <a:extLst>
              <a:ext uri="{FF2B5EF4-FFF2-40B4-BE49-F238E27FC236}">
                <a16:creationId xmlns:a16="http://schemas.microsoft.com/office/drawing/2014/main" id="{0E23EDA2-8FBC-6CA9-3DF0-37E6A1F21FF0}"/>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935770C8-A9CD-880D-0A3B-CFBA4A5563ED}"/>
              </a:ext>
            </a:extLst>
          </p:cNvPr>
          <p:cNvSpPr>
            <a:spLocks noGrp="1"/>
          </p:cNvSpPr>
          <p:nvPr>
            <p:ph type="body" sz="quarter" idx="10" hasCustomPrompt="1"/>
          </p:nvPr>
        </p:nvSpPr>
        <p:spPr>
          <a:xfrm>
            <a:off x="487679"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6" name="Text Placeholder 4">
            <a:extLst>
              <a:ext uri="{FF2B5EF4-FFF2-40B4-BE49-F238E27FC236}">
                <a16:creationId xmlns:a16="http://schemas.microsoft.com/office/drawing/2014/main" id="{E48D9C14-B359-E7D5-5A8A-9BB055EFE924}"/>
              </a:ext>
            </a:extLst>
          </p:cNvPr>
          <p:cNvSpPr>
            <a:spLocks noGrp="1"/>
          </p:cNvSpPr>
          <p:nvPr>
            <p:ph type="body" sz="quarter" idx="15" hasCustomPrompt="1"/>
          </p:nvPr>
        </p:nvSpPr>
        <p:spPr>
          <a:xfrm>
            <a:off x="480486"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2" name="Rectangle 1">
            <a:extLst>
              <a:ext uri="{FF2B5EF4-FFF2-40B4-BE49-F238E27FC236}">
                <a16:creationId xmlns:a16="http://schemas.microsoft.com/office/drawing/2014/main" id="{AE40A372-2878-64FA-8960-443202AF09D4}"/>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217780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lazing Blue Ozon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1">
            <a:extLst>
              <a:ext uri="{FF2B5EF4-FFF2-40B4-BE49-F238E27FC236}">
                <a16:creationId xmlns:a16="http://schemas.microsoft.com/office/drawing/2014/main" id="{189C8CBB-B80C-F2A9-2EDF-7278254C9530}"/>
              </a:ext>
            </a:extLst>
          </p:cNvPr>
          <p:cNvSpPr>
            <a:spLocks noGrp="1"/>
          </p:cNvSpPr>
          <p:nvPr>
            <p:ph type="title" hasCustomPrompt="1"/>
          </p:nvPr>
        </p:nvSpPr>
        <p:spPr>
          <a:xfrm>
            <a:off x="411785" y="542400"/>
            <a:ext cx="5061489"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13" name="Rectangle 12">
            <a:extLst>
              <a:ext uri="{FF2B5EF4-FFF2-40B4-BE49-F238E27FC236}">
                <a16:creationId xmlns:a16="http://schemas.microsoft.com/office/drawing/2014/main" id="{3EA91623-8DE4-2E53-B83A-F2E54E48F90F}"/>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6" name="Text Placeholder 3">
            <a:extLst>
              <a:ext uri="{FF2B5EF4-FFF2-40B4-BE49-F238E27FC236}">
                <a16:creationId xmlns:a16="http://schemas.microsoft.com/office/drawing/2014/main" id="{52BC1A24-4F31-EB75-2B01-DBC4A8E592D7}"/>
              </a:ext>
            </a:extLst>
          </p:cNvPr>
          <p:cNvSpPr>
            <a:spLocks noGrp="1"/>
          </p:cNvSpPr>
          <p:nvPr>
            <p:ph type="body" sz="quarter" idx="10" hasCustomPrompt="1"/>
          </p:nvPr>
        </p:nvSpPr>
        <p:spPr>
          <a:xfrm>
            <a:off x="419946" y="1676763"/>
            <a:ext cx="5046134"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6" name="Text Placeholder 4">
            <a:extLst>
              <a:ext uri="{FF2B5EF4-FFF2-40B4-BE49-F238E27FC236}">
                <a16:creationId xmlns:a16="http://schemas.microsoft.com/office/drawing/2014/main" id="{8DD9C404-48F5-BE9F-9750-9674B228C3B5}"/>
              </a:ext>
            </a:extLst>
          </p:cNvPr>
          <p:cNvSpPr>
            <a:spLocks noGrp="1"/>
          </p:cNvSpPr>
          <p:nvPr>
            <p:ph type="body" sz="quarter" idx="15" hasCustomPrompt="1"/>
          </p:nvPr>
        </p:nvSpPr>
        <p:spPr>
          <a:xfrm>
            <a:off x="419946" y="926400"/>
            <a:ext cx="5053328"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2" name="Rectangle 1">
            <a:extLst>
              <a:ext uri="{FF2B5EF4-FFF2-40B4-BE49-F238E27FC236}">
                <a16:creationId xmlns:a16="http://schemas.microsoft.com/office/drawing/2014/main" id="{6B6F74AD-1267-EEFE-9323-77D2232C9000}"/>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634852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1_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378182" y="1627985"/>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378183" y="3429000"/>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29588542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9445BEF1-7E8F-436F-9E47-1C51B040CE01}"/>
              </a:ext>
            </a:extLst>
          </p:cNvPr>
          <p:cNvSpPr>
            <a:spLocks noGrp="1"/>
          </p:cNvSpPr>
          <p:nvPr>
            <p:ph type="body" sz="quarter" idx="10" hasCustomPrompt="1"/>
          </p:nvPr>
        </p:nvSpPr>
        <p:spPr>
          <a:xfrm>
            <a:off x="371357" y="1038767"/>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5" name="Text Placeholder 2">
            <a:extLst>
              <a:ext uri="{FF2B5EF4-FFF2-40B4-BE49-F238E27FC236}">
                <a16:creationId xmlns:a16="http://schemas.microsoft.com/office/drawing/2014/main" id="{271549B5-E353-4ECA-B676-4A6F4E6FB110}"/>
              </a:ext>
            </a:extLst>
          </p:cNvPr>
          <p:cNvSpPr>
            <a:spLocks noGrp="1"/>
          </p:cNvSpPr>
          <p:nvPr>
            <p:ph type="body" sz="quarter" idx="13" hasCustomPrompt="1"/>
          </p:nvPr>
        </p:nvSpPr>
        <p:spPr>
          <a:xfrm>
            <a:off x="371358" y="2911838"/>
            <a:ext cx="4696691"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28703042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9"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11" name="Text Placeholder 2">
            <a:extLst>
              <a:ext uri="{FF2B5EF4-FFF2-40B4-BE49-F238E27FC236}">
                <a16:creationId xmlns:a16="http://schemas.microsoft.com/office/drawing/2014/main" id="{EEA9D95C-37F3-0AE5-42CA-AB204F21C121}"/>
              </a:ext>
            </a:extLst>
          </p:cNvPr>
          <p:cNvSpPr>
            <a:spLocks noGrp="1"/>
          </p:cNvSpPr>
          <p:nvPr>
            <p:ph type="body" sz="quarter" idx="13" hasCustomPrompt="1"/>
          </p:nvPr>
        </p:nvSpPr>
        <p:spPr>
          <a:xfrm>
            <a:off x="738190" y="3539368"/>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15646816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3_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462073" y="1133430"/>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462073" y="2977306"/>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13213221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2_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663408" y="1259265"/>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663409" y="3123797"/>
            <a:ext cx="4696692" cy="305203"/>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31521590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F035C17-F80D-41A9-95C9-77667654D411}"/>
              </a:ext>
            </a:extLst>
          </p:cNvPr>
          <p:cNvSpPr>
            <a:spLocks noGrp="1"/>
          </p:cNvSpPr>
          <p:nvPr>
            <p:ph type="body" sz="quarter" idx="13" hasCustomPrompt="1"/>
          </p:nvPr>
        </p:nvSpPr>
        <p:spPr>
          <a:xfrm>
            <a:off x="738190" y="3285415"/>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8" name="Text Placeholder 15">
            <a:extLst>
              <a:ext uri="{FF2B5EF4-FFF2-40B4-BE49-F238E27FC236}">
                <a16:creationId xmlns:a16="http://schemas.microsoft.com/office/drawing/2014/main" id="{6108BAE0-8332-495B-9290-2746B347FD72}"/>
              </a:ext>
            </a:extLst>
          </p:cNvPr>
          <p:cNvSpPr>
            <a:spLocks noGrp="1"/>
          </p:cNvSpPr>
          <p:nvPr>
            <p:ph type="body" sz="quarter" idx="10" hasCustomPrompt="1"/>
          </p:nvPr>
        </p:nvSpPr>
        <p:spPr>
          <a:xfrm>
            <a:off x="738909" y="1593285"/>
            <a:ext cx="4980856"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Tree>
    <p:extLst>
      <p:ext uri="{BB962C8B-B14F-4D97-AF65-F5344CB8AC3E}">
        <p14:creationId xmlns:p14="http://schemas.microsoft.com/office/powerpoint/2010/main" val="924651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 Points Layout">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0" name="Text Placeholder 3">
            <a:extLst>
              <a:ext uri="{FF2B5EF4-FFF2-40B4-BE49-F238E27FC236}">
                <a16:creationId xmlns:a16="http://schemas.microsoft.com/office/drawing/2014/main" id="{1F3F5E79-22C5-5BA6-1651-E1D9EA59FA8A}"/>
              </a:ext>
            </a:extLst>
          </p:cNvPr>
          <p:cNvSpPr>
            <a:spLocks noGrp="1"/>
          </p:cNvSpPr>
          <p:nvPr>
            <p:ph type="body" sz="quarter" idx="23" hasCustomPrompt="1"/>
          </p:nvPr>
        </p:nvSpPr>
        <p:spPr>
          <a:xfrm>
            <a:off x="487678" y="1808731"/>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3" name="Text Placeholder 2">
            <a:extLst>
              <a:ext uri="{FF2B5EF4-FFF2-40B4-BE49-F238E27FC236}">
                <a16:creationId xmlns:a16="http://schemas.microsoft.com/office/drawing/2014/main" id="{50E31EED-2E41-B2D1-10C6-AFDAF842213A}"/>
              </a:ext>
            </a:extLst>
          </p:cNvPr>
          <p:cNvSpPr>
            <a:spLocks noGrp="1"/>
          </p:cNvSpPr>
          <p:nvPr>
            <p:ph type="body" sz="quarter" idx="28" hasCustomPrompt="1"/>
          </p:nvPr>
        </p:nvSpPr>
        <p:spPr>
          <a:xfrm>
            <a:off x="479425" y="2362200"/>
            <a:ext cx="3602038"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22" name="Text Placeholder 3">
            <a:extLst>
              <a:ext uri="{FF2B5EF4-FFF2-40B4-BE49-F238E27FC236}">
                <a16:creationId xmlns:a16="http://schemas.microsoft.com/office/drawing/2014/main" id="{E2EC54D3-621C-A36C-F5D0-38FC99CD1F00}"/>
              </a:ext>
            </a:extLst>
          </p:cNvPr>
          <p:cNvSpPr>
            <a:spLocks noGrp="1"/>
          </p:cNvSpPr>
          <p:nvPr>
            <p:ph type="body" sz="quarter" idx="29" hasCustomPrompt="1"/>
          </p:nvPr>
        </p:nvSpPr>
        <p:spPr>
          <a:xfrm>
            <a:off x="4272278" y="1808731"/>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26" name="Text Placeholder 2">
            <a:extLst>
              <a:ext uri="{FF2B5EF4-FFF2-40B4-BE49-F238E27FC236}">
                <a16:creationId xmlns:a16="http://schemas.microsoft.com/office/drawing/2014/main" id="{DE3A28FB-A7ED-4FF7-0B94-FD63AA68D485}"/>
              </a:ext>
            </a:extLst>
          </p:cNvPr>
          <p:cNvSpPr>
            <a:spLocks noGrp="1"/>
          </p:cNvSpPr>
          <p:nvPr>
            <p:ph type="body" sz="quarter" idx="30" hasCustomPrompt="1"/>
          </p:nvPr>
        </p:nvSpPr>
        <p:spPr>
          <a:xfrm>
            <a:off x="4264025" y="2362200"/>
            <a:ext cx="3602038"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31" name="Text Placeholder 3">
            <a:extLst>
              <a:ext uri="{FF2B5EF4-FFF2-40B4-BE49-F238E27FC236}">
                <a16:creationId xmlns:a16="http://schemas.microsoft.com/office/drawing/2014/main" id="{6E81967E-BD6B-6CB4-BFC0-7FA902F80E8F}"/>
              </a:ext>
            </a:extLst>
          </p:cNvPr>
          <p:cNvSpPr>
            <a:spLocks noGrp="1"/>
          </p:cNvSpPr>
          <p:nvPr>
            <p:ph type="body" sz="quarter" idx="31" hasCustomPrompt="1"/>
          </p:nvPr>
        </p:nvSpPr>
        <p:spPr>
          <a:xfrm>
            <a:off x="8069578" y="1808731"/>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32" name="Text Placeholder 2">
            <a:extLst>
              <a:ext uri="{FF2B5EF4-FFF2-40B4-BE49-F238E27FC236}">
                <a16:creationId xmlns:a16="http://schemas.microsoft.com/office/drawing/2014/main" id="{59EA263C-2E64-81BD-451F-AB266448702C}"/>
              </a:ext>
            </a:extLst>
          </p:cNvPr>
          <p:cNvSpPr>
            <a:spLocks noGrp="1"/>
          </p:cNvSpPr>
          <p:nvPr>
            <p:ph type="body" sz="quarter" idx="32" hasCustomPrompt="1"/>
          </p:nvPr>
        </p:nvSpPr>
        <p:spPr>
          <a:xfrm>
            <a:off x="8061325" y="2362200"/>
            <a:ext cx="3602038"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12" name="Text Placeholder 4">
            <a:extLst>
              <a:ext uri="{FF2B5EF4-FFF2-40B4-BE49-F238E27FC236}">
                <a16:creationId xmlns:a16="http://schemas.microsoft.com/office/drawing/2014/main" id="{1D535AF5-FF57-387E-AA09-622220AAE315}"/>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4568018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7082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hart example">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10841865"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4" y="957694"/>
            <a:ext cx="10840899"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9" y="1818626"/>
            <a:ext cx="5330615"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graphicFrame>
        <p:nvGraphicFramePr>
          <p:cNvPr id="10" name="Chart 9">
            <a:extLst>
              <a:ext uri="{FF2B5EF4-FFF2-40B4-BE49-F238E27FC236}">
                <a16:creationId xmlns:a16="http://schemas.microsoft.com/office/drawing/2014/main" id="{92B5FE51-2E5A-05E8-8992-BF03E7A84D0D}"/>
              </a:ext>
            </a:extLst>
          </p:cNvPr>
          <p:cNvGraphicFramePr/>
          <p:nvPr>
            <p:extLst>
              <p:ext uri="{D42A27DB-BD31-4B8C-83A1-F6EECF244321}">
                <p14:modId xmlns:p14="http://schemas.microsoft.com/office/powerpoint/2010/main" val="3211041227"/>
              </p:ext>
            </p:extLst>
          </p:nvPr>
        </p:nvGraphicFramePr>
        <p:xfrm>
          <a:off x="6549813" y="1788871"/>
          <a:ext cx="4771571" cy="4276876"/>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E2742D1F-3CE0-1DDA-7C8A-5C1C96DF1290}"/>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graphicFrame>
        <p:nvGraphicFramePr>
          <p:cNvPr id="3" name="Chart 2">
            <a:extLst>
              <a:ext uri="{FF2B5EF4-FFF2-40B4-BE49-F238E27FC236}">
                <a16:creationId xmlns:a16="http://schemas.microsoft.com/office/drawing/2014/main" id="{507A5527-3290-74CC-E86F-CDAF9306FABD}"/>
              </a:ext>
            </a:extLst>
          </p:cNvPr>
          <p:cNvGraphicFramePr/>
          <p:nvPr>
            <p:extLst>
              <p:ext uri="{D42A27DB-BD31-4B8C-83A1-F6EECF244321}">
                <p14:modId xmlns:p14="http://schemas.microsoft.com/office/powerpoint/2010/main" val="3211041227"/>
              </p:ext>
            </p:extLst>
          </p:nvPr>
        </p:nvGraphicFramePr>
        <p:xfrm>
          <a:off x="6549813" y="1788871"/>
          <a:ext cx="4771571" cy="42768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10612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Full Page Chart">
    <p:bg>
      <p:bgRef idx="1001">
        <a:schemeClr val="bg2"/>
      </p:bgRef>
    </p:bg>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0E8D9B5F-ADBB-2DA9-58C2-8357EE880078}"/>
              </a:ext>
            </a:extLst>
          </p:cNvPr>
          <p:cNvSpPr>
            <a:spLocks noGrp="1"/>
          </p:cNvSpPr>
          <p:nvPr>
            <p:ph type="title" hasCustomPrompt="1"/>
          </p:nvPr>
        </p:nvSpPr>
        <p:spPr>
          <a:xfrm>
            <a:off x="479517" y="542400"/>
            <a:ext cx="1146864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3" name="Rectangle 2">
            <a:extLst>
              <a:ext uri="{FF2B5EF4-FFF2-40B4-BE49-F238E27FC236}">
                <a16:creationId xmlns:a16="http://schemas.microsoft.com/office/drawing/2014/main" id="{D2E84C53-6297-F8B2-83A7-A0989C72FFDD}"/>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accent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DBAD8682-49DD-4E75-623F-6BE45AAA798D}"/>
              </a:ext>
            </a:extLst>
          </p:cNvPr>
          <p:cNvSpPr>
            <a:spLocks noGrp="1"/>
          </p:cNvSpPr>
          <p:nvPr>
            <p:ph type="body" sz="quarter" idx="15" hasCustomPrompt="1"/>
          </p:nvPr>
        </p:nvSpPr>
        <p:spPr>
          <a:xfrm>
            <a:off x="480485" y="926400"/>
            <a:ext cx="11467675"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Chart Placeholder 7">
            <a:extLst>
              <a:ext uri="{FF2B5EF4-FFF2-40B4-BE49-F238E27FC236}">
                <a16:creationId xmlns:a16="http://schemas.microsoft.com/office/drawing/2014/main" id="{E6B16CA1-649C-24DD-49CA-4BBDC533771C}"/>
              </a:ext>
            </a:extLst>
          </p:cNvPr>
          <p:cNvSpPr>
            <a:spLocks noGrp="1"/>
          </p:cNvSpPr>
          <p:nvPr>
            <p:ph type="chart" sz="quarter" idx="16" hasCustomPrompt="1"/>
          </p:nvPr>
        </p:nvSpPr>
        <p:spPr>
          <a:xfrm>
            <a:off x="479426" y="1808164"/>
            <a:ext cx="11233151" cy="4314825"/>
          </a:xfrm>
        </p:spPr>
        <p:txBody>
          <a:bodyPr anchor="ctr">
            <a:normAutofit/>
          </a:bodyPr>
          <a:lstStyle>
            <a:lvl1pPr marL="0" indent="0" algn="ctr">
              <a:buNone/>
              <a:defRPr sz="1800">
                <a:solidFill>
                  <a:schemeClr val="accent1"/>
                </a:solidFill>
              </a:defRPr>
            </a:lvl1pPr>
          </a:lstStyle>
          <a:p>
            <a:r>
              <a:rPr lang="en-US"/>
              <a:t>Insert chart here</a:t>
            </a:r>
          </a:p>
        </p:txBody>
      </p:sp>
      <p:sp>
        <p:nvSpPr>
          <p:cNvPr id="4" name="Rectangle 3">
            <a:extLst>
              <a:ext uri="{FF2B5EF4-FFF2-40B4-BE49-F238E27FC236}">
                <a16:creationId xmlns:a16="http://schemas.microsoft.com/office/drawing/2014/main" id="{6CFFB0DD-E821-C143-FF70-0BA4CAE9231A}"/>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accent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41872437"/>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Full page smart art">
    <p:bg>
      <p:bgRef idx="1001">
        <a:schemeClr val="bg2"/>
      </p:bgRef>
    </p:bg>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0E8D9B5F-ADBB-2DA9-58C2-8357EE880078}"/>
              </a:ext>
            </a:extLst>
          </p:cNvPr>
          <p:cNvSpPr>
            <a:spLocks noGrp="1"/>
          </p:cNvSpPr>
          <p:nvPr>
            <p:ph type="title" hasCustomPrompt="1"/>
          </p:nvPr>
        </p:nvSpPr>
        <p:spPr>
          <a:xfrm>
            <a:off x="479426" y="542400"/>
            <a:ext cx="11239500" cy="386128"/>
          </a:xfrm>
          <a:prstGeom prst="rect">
            <a:avLst/>
          </a:prstGeom>
        </p:spPr>
        <p:txBody>
          <a:bodyPr vert="horz" lIns="0" tIns="0" rIns="0" bIns="0" rtlCol="0" anchor="t" anchorCtr="0">
            <a:noAutofit/>
          </a:bodyPr>
          <a:lstStyle>
            <a:lvl1pPr>
              <a:defRPr sz="2133" b="1" i="0">
                <a:solidFill>
                  <a:schemeClr val="accent4"/>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3" name="Rectangle 2">
            <a:extLst>
              <a:ext uri="{FF2B5EF4-FFF2-40B4-BE49-F238E27FC236}">
                <a16:creationId xmlns:a16="http://schemas.microsoft.com/office/drawing/2014/main" id="{D2E84C53-6297-F8B2-83A7-A0989C72FFDD}"/>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tx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DBAD8682-49DD-4E75-623F-6BE45AAA798D}"/>
              </a:ext>
            </a:extLst>
          </p:cNvPr>
          <p:cNvSpPr>
            <a:spLocks noGrp="1"/>
          </p:cNvSpPr>
          <p:nvPr>
            <p:ph type="body" sz="quarter" idx="15" hasCustomPrompt="1"/>
          </p:nvPr>
        </p:nvSpPr>
        <p:spPr>
          <a:xfrm>
            <a:off x="480485" y="926400"/>
            <a:ext cx="11238440"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8" name="SmartArt Placeholder 5">
            <a:extLst>
              <a:ext uri="{FF2B5EF4-FFF2-40B4-BE49-F238E27FC236}">
                <a16:creationId xmlns:a16="http://schemas.microsoft.com/office/drawing/2014/main" id="{0E690A39-7B90-BCEE-F421-52B7FB30C9CC}"/>
              </a:ext>
            </a:extLst>
          </p:cNvPr>
          <p:cNvSpPr>
            <a:spLocks noGrp="1"/>
          </p:cNvSpPr>
          <p:nvPr>
            <p:ph type="dgm" sz="quarter" idx="17" hasCustomPrompt="1"/>
          </p:nvPr>
        </p:nvSpPr>
        <p:spPr>
          <a:xfrm>
            <a:off x="479426" y="1808164"/>
            <a:ext cx="11239500" cy="4314825"/>
          </a:xfrm>
        </p:spPr>
        <p:txBody>
          <a:bodyPr anchor="ctr">
            <a:normAutofit/>
          </a:bodyPr>
          <a:lstStyle>
            <a:lvl1pPr marL="0" indent="0" algn="ctr">
              <a:buNone/>
              <a:defRPr sz="1800"/>
            </a:lvl1pPr>
          </a:lstStyle>
          <a:p>
            <a:r>
              <a:rPr lang="en-US"/>
              <a:t>Insert SmartArt here</a:t>
            </a:r>
          </a:p>
        </p:txBody>
      </p:sp>
      <p:sp>
        <p:nvSpPr>
          <p:cNvPr id="4" name="Rectangle 3">
            <a:extLst>
              <a:ext uri="{FF2B5EF4-FFF2-40B4-BE49-F238E27FC236}">
                <a16:creationId xmlns:a16="http://schemas.microsoft.com/office/drawing/2014/main" id="{C0E72E34-E9C9-E4E9-1787-46AEED41F42A}"/>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tx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68249687"/>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hart Inser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9680A-DFC0-9D00-4168-BE61D567E4AB}"/>
              </a:ext>
            </a:extLst>
          </p:cNvPr>
          <p:cNvSpPr/>
          <p:nvPr/>
        </p:nvSpPr>
        <p:spPr>
          <a:xfrm>
            <a:off x="0" y="0"/>
            <a:ext cx="631952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7" y="542400"/>
            <a:ext cx="5616483" cy="386128"/>
          </a:xfrm>
          <a:prstGeom prst="rect">
            <a:avLst/>
          </a:prstGeom>
        </p:spPr>
        <p:txBody>
          <a:bodyPr vert="horz" lIns="0" tIns="0" rIns="0" bIns="0" rtlCol="0" anchor="t" anchorCtr="0">
            <a:noAutofit/>
          </a:bodyPr>
          <a:lstStyle>
            <a:lvl1pPr>
              <a:defRPr sz="2133"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5615515"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7" y="1818626"/>
            <a:ext cx="554736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bg1"/>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sp>
        <p:nvSpPr>
          <p:cNvPr id="16" name="Chart Placeholder 6">
            <a:extLst>
              <a:ext uri="{FF2B5EF4-FFF2-40B4-BE49-F238E27FC236}">
                <a16:creationId xmlns:a16="http://schemas.microsoft.com/office/drawing/2014/main" id="{16EC2F7D-1952-7E96-F0E3-6EF4551F6FD0}"/>
              </a:ext>
            </a:extLst>
          </p:cNvPr>
          <p:cNvSpPr>
            <a:spLocks noGrp="1"/>
          </p:cNvSpPr>
          <p:nvPr>
            <p:ph type="chart" sz="quarter" idx="16" hasCustomPrompt="1"/>
          </p:nvPr>
        </p:nvSpPr>
        <p:spPr>
          <a:xfrm>
            <a:off x="7045079" y="1463941"/>
            <a:ext cx="4659244" cy="4065587"/>
          </a:xfrm>
        </p:spPr>
        <p:txBody>
          <a:bodyPr anchor="ctr">
            <a:normAutofit/>
          </a:bodyPr>
          <a:lstStyle>
            <a:lvl1pPr marL="0" indent="0" algn="ctr">
              <a:buNone/>
              <a:defRPr sz="1800">
                <a:solidFill>
                  <a:schemeClr val="bg1"/>
                </a:solidFill>
              </a:defRPr>
            </a:lvl1pPr>
          </a:lstStyle>
          <a:p>
            <a:r>
              <a:rPr lang="en-US"/>
              <a:t>Insert chart here</a:t>
            </a:r>
          </a:p>
        </p:txBody>
      </p:sp>
      <p:sp>
        <p:nvSpPr>
          <p:cNvPr id="3" name="Rectangle 2">
            <a:extLst>
              <a:ext uri="{FF2B5EF4-FFF2-40B4-BE49-F238E27FC236}">
                <a16:creationId xmlns:a16="http://schemas.microsoft.com/office/drawing/2014/main" id="{2C6E69F5-A757-A867-7E5E-0E40C95EDB91}"/>
              </a:ext>
            </a:extLst>
          </p:cNvPr>
          <p:cNvSpPr/>
          <p:nvPr/>
        </p:nvSpPr>
        <p:spPr>
          <a:xfrm>
            <a:off x="0" y="0"/>
            <a:ext cx="631952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3018AE82-4991-8FCF-E5B9-F4E14E1D1764}"/>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249273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Front 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04C771B4-C45F-CA81-FF05-1D98A51F1DB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82125" y="5916893"/>
            <a:ext cx="2445291" cy="464859"/>
          </a:xfrm>
          <a:prstGeom prst="rect">
            <a:avLst/>
          </a:prstGeom>
        </p:spPr>
      </p:pic>
      <p:sp>
        <p:nvSpPr>
          <p:cNvPr id="4" name="Text Placeholder 15">
            <a:extLst>
              <a:ext uri="{FF2B5EF4-FFF2-40B4-BE49-F238E27FC236}">
                <a16:creationId xmlns:a16="http://schemas.microsoft.com/office/drawing/2014/main" id="{651B09D9-9888-1DC3-D89D-418AD6F8E055}"/>
              </a:ext>
            </a:extLst>
          </p:cNvPr>
          <p:cNvSpPr>
            <a:spLocks noGrp="1"/>
          </p:cNvSpPr>
          <p:nvPr>
            <p:ph type="body" sz="quarter" idx="10" hasCustomPrompt="1"/>
          </p:nvPr>
        </p:nvSpPr>
        <p:spPr>
          <a:xfrm>
            <a:off x="738909"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FBD28D7F-BF7A-730D-A9C6-13B4921989DA}"/>
              </a:ext>
            </a:extLst>
          </p:cNvPr>
          <p:cNvSpPr>
            <a:spLocks noGrp="1"/>
          </p:cNvSpPr>
          <p:nvPr>
            <p:ph type="body" sz="quarter" idx="13" hasCustomPrompt="1"/>
          </p:nvPr>
        </p:nvSpPr>
        <p:spPr>
          <a:xfrm>
            <a:off x="738190" y="3539368"/>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8" name="Text Placeholder 2">
            <a:extLst>
              <a:ext uri="{FF2B5EF4-FFF2-40B4-BE49-F238E27FC236}">
                <a16:creationId xmlns:a16="http://schemas.microsoft.com/office/drawing/2014/main" id="{253EAD5B-1873-90AB-ECDC-0D2B7054301B}"/>
              </a:ext>
            </a:extLst>
          </p:cNvPr>
          <p:cNvSpPr>
            <a:spLocks noGrp="1"/>
          </p:cNvSpPr>
          <p:nvPr>
            <p:ph type="body" sz="quarter" idx="14" hasCustomPrompt="1"/>
          </p:nvPr>
        </p:nvSpPr>
        <p:spPr>
          <a:xfrm>
            <a:off x="738190"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27823358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5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Front Cover 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CBF037B0-1FB8-7B22-43AC-9F8F893380B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82125" y="5916893"/>
            <a:ext cx="2445291" cy="464859"/>
          </a:xfrm>
          <a:prstGeom prst="rect">
            <a:avLst/>
          </a:prstGeom>
        </p:spPr>
      </p:pic>
      <p:sp>
        <p:nvSpPr>
          <p:cNvPr id="5" name="Text Placeholder 15">
            <a:extLst>
              <a:ext uri="{FF2B5EF4-FFF2-40B4-BE49-F238E27FC236}">
                <a16:creationId xmlns:a16="http://schemas.microsoft.com/office/drawing/2014/main" id="{3F615E4C-5748-50D8-8862-B7DE81D2A061}"/>
              </a:ext>
            </a:extLst>
          </p:cNvPr>
          <p:cNvSpPr>
            <a:spLocks noGrp="1"/>
          </p:cNvSpPr>
          <p:nvPr>
            <p:ph type="body" sz="quarter" idx="10" hasCustomPrompt="1"/>
          </p:nvPr>
        </p:nvSpPr>
        <p:spPr>
          <a:xfrm>
            <a:off x="738909"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0EE78E37-2FF8-FA31-0D26-ECF37B5FCE5A}"/>
              </a:ext>
            </a:extLst>
          </p:cNvPr>
          <p:cNvSpPr>
            <a:spLocks noGrp="1"/>
          </p:cNvSpPr>
          <p:nvPr>
            <p:ph type="body" sz="quarter" idx="13" hasCustomPrompt="1"/>
          </p:nvPr>
        </p:nvSpPr>
        <p:spPr>
          <a:xfrm>
            <a:off x="738190" y="3539368"/>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12" name="Text Placeholder 2">
            <a:extLst>
              <a:ext uri="{FF2B5EF4-FFF2-40B4-BE49-F238E27FC236}">
                <a16:creationId xmlns:a16="http://schemas.microsoft.com/office/drawing/2014/main" id="{167E39A0-E7DD-AEE2-047C-71CC6ED861FD}"/>
              </a:ext>
            </a:extLst>
          </p:cNvPr>
          <p:cNvSpPr>
            <a:spLocks noGrp="1"/>
          </p:cNvSpPr>
          <p:nvPr>
            <p:ph type="body" sz="quarter" idx="14" hasCustomPrompt="1"/>
          </p:nvPr>
        </p:nvSpPr>
        <p:spPr>
          <a:xfrm>
            <a:off x="738190"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9098730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_Full page text box">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11196005"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07661"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23" name="Text Placeholder 3">
            <a:extLst>
              <a:ext uri="{FF2B5EF4-FFF2-40B4-BE49-F238E27FC236}">
                <a16:creationId xmlns:a16="http://schemas.microsoft.com/office/drawing/2014/main" id="{E485CFAE-965D-CBC1-0043-A15D9C27CF08}"/>
              </a:ext>
            </a:extLst>
          </p:cNvPr>
          <p:cNvSpPr>
            <a:spLocks noGrp="1"/>
          </p:cNvSpPr>
          <p:nvPr>
            <p:ph type="body" sz="quarter" idx="21" hasCustomPrompt="1"/>
          </p:nvPr>
        </p:nvSpPr>
        <p:spPr>
          <a:xfrm>
            <a:off x="487679" y="1808731"/>
            <a:ext cx="11196005" cy="4271756"/>
          </a:xfrm>
          <a:prstGeom prst="rect">
            <a:avLst/>
          </a:prstGeom>
        </p:spPr>
        <p:txBody>
          <a:bodyPr lIns="0" tIns="0" rIns="0" bIns="0"/>
          <a:lstStyle>
            <a:lvl1pPr marL="285750" marR="0" indent="-285750" algn="l" defTabSz="609585" rtl="0" eaLnBrk="1" fontAlgn="auto" latinLnBrk="0" hangingPunct="1">
              <a:lnSpc>
                <a:spcPct val="100000"/>
              </a:lnSpc>
              <a:spcBef>
                <a:spcPts val="0"/>
              </a:spcBef>
              <a:spcAft>
                <a:spcPts val="800"/>
              </a:spcAft>
              <a:buClrTx/>
              <a:buSzTx/>
              <a:buFont typeface="Arial" panose="020B0604020202020204" pitchFamily="34" charset="0"/>
              <a:buChar char="•"/>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457200" indent="0">
              <a:buNone/>
              <a:defRPr sz="1333" b="0">
                <a:solidFill>
                  <a:schemeClr val="accent6">
                    <a:lumMod val="25000"/>
                  </a:schemeClr>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a:p>
            <a:pPr lvl="1"/>
            <a:endParaRPr lang="en-US"/>
          </a:p>
          <a:p>
            <a:pPr lvl="0"/>
            <a:endParaRPr lang="en-US"/>
          </a:p>
        </p:txBody>
      </p:sp>
      <p:sp>
        <p:nvSpPr>
          <p:cNvPr id="7" name="Text Placeholder 4">
            <a:extLst>
              <a:ext uri="{FF2B5EF4-FFF2-40B4-BE49-F238E27FC236}">
                <a16:creationId xmlns:a16="http://schemas.microsoft.com/office/drawing/2014/main" id="{732B5AC8-43A5-6D3D-6D21-A9CF4EAFE3E2}"/>
              </a:ext>
            </a:extLst>
          </p:cNvPr>
          <p:cNvSpPr>
            <a:spLocks noGrp="1"/>
          </p:cNvSpPr>
          <p:nvPr>
            <p:ph type="body" sz="quarter" idx="15" hasCustomPrompt="1"/>
          </p:nvPr>
        </p:nvSpPr>
        <p:spPr>
          <a:xfrm>
            <a:off x="476766" y="967842"/>
            <a:ext cx="11196005"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6523589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_Title and Subtitle only">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11339949"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2" name="Rectangle 11">
            <a:extLst>
              <a:ext uri="{FF2B5EF4-FFF2-40B4-BE49-F238E27FC236}">
                <a16:creationId xmlns:a16="http://schemas.microsoft.com/office/drawing/2014/main" id="{C6893311-BEC2-1DEC-EB67-0FF0E56DE197}"/>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9" name="Text Placeholder 4">
            <a:extLst>
              <a:ext uri="{FF2B5EF4-FFF2-40B4-BE49-F238E27FC236}">
                <a16:creationId xmlns:a16="http://schemas.microsoft.com/office/drawing/2014/main" id="{EF986F1A-F953-580F-5071-C9FC1299DADD}"/>
              </a:ext>
            </a:extLst>
          </p:cNvPr>
          <p:cNvSpPr>
            <a:spLocks noGrp="1"/>
          </p:cNvSpPr>
          <p:nvPr>
            <p:ph type="body" sz="quarter" idx="15" hasCustomPrompt="1"/>
          </p:nvPr>
        </p:nvSpPr>
        <p:spPr>
          <a:xfrm>
            <a:off x="480486" y="926400"/>
            <a:ext cx="11338983"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27071340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_Single slide with image">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6"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9"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457200" indent="0">
              <a:spcBef>
                <a:spcPts val="500"/>
              </a:spcBef>
              <a:buNone/>
              <a:defRPr sz="1333" b="0" i="0" baseline="0">
                <a:solidFill>
                  <a:schemeClr val="accent6">
                    <a:lumMod val="25000"/>
                  </a:schemeClr>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p>
          <a:p>
            <a:pPr lvl="0"/>
            <a:endParaRPr lang="en-GB"/>
          </a:p>
          <a:p>
            <a:pPr lvl="0"/>
            <a:endParaRPr lang="en-US"/>
          </a:p>
          <a:p>
            <a:pPr lvl="0"/>
            <a:endParaRPr lang="en-US"/>
          </a:p>
        </p:txBody>
      </p:sp>
      <p:sp>
        <p:nvSpPr>
          <p:cNvPr id="10" name="Picture Placeholder 2">
            <a:extLst>
              <a:ext uri="{FF2B5EF4-FFF2-40B4-BE49-F238E27FC236}">
                <a16:creationId xmlns:a16="http://schemas.microsoft.com/office/drawing/2014/main" id="{50FFE9F4-12E6-D7E3-CF7A-1626D6E45657}"/>
              </a:ext>
            </a:extLst>
          </p:cNvPr>
          <p:cNvSpPr>
            <a:spLocks noGrp="1"/>
          </p:cNvSpPr>
          <p:nvPr>
            <p:ph type="pic" sz="quarter" idx="16" hasCustomPrompt="1"/>
          </p:nvPr>
        </p:nvSpPr>
        <p:spPr>
          <a:xfrm>
            <a:off x="5584826" y="0"/>
            <a:ext cx="6607175" cy="6858000"/>
          </a:xfrm>
        </p:spPr>
        <p:txBody>
          <a:bodyPr anchor="ctr">
            <a:normAutofit/>
          </a:bodyPr>
          <a:lstStyle>
            <a:lvl1pPr marL="0" indent="0" algn="ctr">
              <a:buNone/>
              <a:defRPr sz="1800" b="1" i="0">
                <a:latin typeface="Usual ExtraBold" panose="020B0603030403020204" pitchFamily="34" charset="77"/>
                <a:ea typeface="Tahoma" panose="020B0604030504040204" pitchFamily="34" charset="0"/>
                <a:cs typeface="Tahoma" panose="020B0604030504040204" pitchFamily="34" charset="0"/>
              </a:defRPr>
            </a:lvl1pPr>
          </a:lstStyle>
          <a:p>
            <a:r>
              <a:rPr lang="en-US"/>
              <a:t>Insert picture here</a:t>
            </a:r>
          </a:p>
        </p:txBody>
      </p:sp>
    </p:spTree>
    <p:extLst>
      <p:ext uri="{BB962C8B-B14F-4D97-AF65-F5344CB8AC3E}">
        <p14:creationId xmlns:p14="http://schemas.microsoft.com/office/powerpoint/2010/main" val="1596183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Go Green Ozon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1">
            <a:extLst>
              <a:ext uri="{FF2B5EF4-FFF2-40B4-BE49-F238E27FC236}">
                <a16:creationId xmlns:a16="http://schemas.microsoft.com/office/drawing/2014/main" id="{F9386E86-ADC6-0DDF-BA83-B834D5C770E8}"/>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7" name="Rectangle 6">
            <a:extLst>
              <a:ext uri="{FF2B5EF4-FFF2-40B4-BE49-F238E27FC236}">
                <a16:creationId xmlns:a16="http://schemas.microsoft.com/office/drawing/2014/main" id="{0E23EDA2-8FBC-6CA9-3DF0-37E6A1F21FF0}"/>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935770C8-A9CD-880D-0A3B-CFBA4A5563ED}"/>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6" name="Text Placeholder 4">
            <a:extLst>
              <a:ext uri="{FF2B5EF4-FFF2-40B4-BE49-F238E27FC236}">
                <a16:creationId xmlns:a16="http://schemas.microsoft.com/office/drawing/2014/main" id="{E48D9C14-B359-E7D5-5A8A-9BB055EFE924}"/>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6870768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_Left aligned tex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F029A541-93A4-4D45-827B-33E68795B9CA}"/>
              </a:ext>
            </a:extLst>
          </p:cNvPr>
          <p:cNvSpPr>
            <a:spLocks noGrp="1"/>
          </p:cNvSpPr>
          <p:nvPr>
            <p:ph type="body" sz="quarter" idx="10" hasCustomPrompt="1"/>
          </p:nvPr>
        </p:nvSpPr>
        <p:spPr>
          <a:xfrm>
            <a:off x="487679"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457200" indent="0">
              <a:buNone/>
              <a:defRPr sz="1333" b="0" baseline="0">
                <a:solidFill>
                  <a:schemeClr val="accent6">
                    <a:lumMod val="25000"/>
                  </a:schemeClr>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a:t>
            </a:r>
          </a:p>
          <a:p>
            <a:pPr lvl="0"/>
            <a:endParaRPr lang="en-US"/>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12" name="Rectangle 11">
            <a:extLst>
              <a:ext uri="{FF2B5EF4-FFF2-40B4-BE49-F238E27FC236}">
                <a16:creationId xmlns:a16="http://schemas.microsoft.com/office/drawing/2014/main" id="{C6893311-BEC2-1DEC-EB67-0FF0E56DE197}"/>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9" name="Text Placeholder 4">
            <a:extLst>
              <a:ext uri="{FF2B5EF4-FFF2-40B4-BE49-F238E27FC236}">
                <a16:creationId xmlns:a16="http://schemas.microsoft.com/office/drawing/2014/main" id="{CA1B28DB-1B8F-1ECB-8B8F-1AEB6A82E4C1}"/>
              </a:ext>
            </a:extLst>
          </p:cNvPr>
          <p:cNvSpPr>
            <a:spLocks noGrp="1"/>
          </p:cNvSpPr>
          <p:nvPr>
            <p:ph type="body" sz="quarter" idx="15" hasCustomPrompt="1"/>
          </p:nvPr>
        </p:nvSpPr>
        <p:spPr>
          <a:xfrm>
            <a:off x="480486"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17395026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_2 Columns ">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4" name="Text Placeholder 3">
            <a:extLst>
              <a:ext uri="{FF2B5EF4-FFF2-40B4-BE49-F238E27FC236}">
                <a16:creationId xmlns:a16="http://schemas.microsoft.com/office/drawing/2014/main" id="{6D2D83F8-9428-F3C1-5A0F-B7BE0AA20FC1}"/>
              </a:ext>
            </a:extLst>
          </p:cNvPr>
          <p:cNvSpPr>
            <a:spLocks noGrp="1"/>
          </p:cNvSpPr>
          <p:nvPr>
            <p:ph type="body" sz="quarter" idx="17" hasCustomPrompt="1"/>
          </p:nvPr>
        </p:nvSpPr>
        <p:spPr>
          <a:xfrm>
            <a:off x="2763175" y="1817223"/>
            <a:ext cx="2056224"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2 columns for ease of reading.</a:t>
            </a:r>
          </a:p>
          <a:p>
            <a:pPr lvl="0"/>
            <a:endParaRPr lang="en-US"/>
          </a:p>
        </p:txBody>
      </p:sp>
      <p:sp>
        <p:nvSpPr>
          <p:cNvPr id="11" name="Rectangle 10">
            <a:extLst>
              <a:ext uri="{FF2B5EF4-FFF2-40B4-BE49-F238E27FC236}">
                <a16:creationId xmlns:a16="http://schemas.microsoft.com/office/drawing/2014/main" id="{98C03F9A-3556-A3E2-5FC3-4566898BB168}"/>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3" name="Text Placeholder 3">
            <a:extLst>
              <a:ext uri="{FF2B5EF4-FFF2-40B4-BE49-F238E27FC236}">
                <a16:creationId xmlns:a16="http://schemas.microsoft.com/office/drawing/2014/main" id="{20FF08CF-7FBD-F97D-8750-369BF7453049}"/>
              </a:ext>
            </a:extLst>
          </p:cNvPr>
          <p:cNvSpPr>
            <a:spLocks noGrp="1"/>
          </p:cNvSpPr>
          <p:nvPr>
            <p:ph type="body" sz="quarter" idx="18" hasCustomPrompt="1"/>
          </p:nvPr>
        </p:nvSpPr>
        <p:spPr>
          <a:xfrm>
            <a:off x="486219" y="1817223"/>
            <a:ext cx="2056224"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p:txBody>
      </p:sp>
      <p:sp>
        <p:nvSpPr>
          <p:cNvPr id="10" name="Picture Placeholder 2">
            <a:extLst>
              <a:ext uri="{FF2B5EF4-FFF2-40B4-BE49-F238E27FC236}">
                <a16:creationId xmlns:a16="http://schemas.microsoft.com/office/drawing/2014/main" id="{7C354FA8-5586-0787-D87A-00FDF335962F}"/>
              </a:ext>
            </a:extLst>
          </p:cNvPr>
          <p:cNvSpPr>
            <a:spLocks noGrp="1"/>
          </p:cNvSpPr>
          <p:nvPr>
            <p:ph type="pic" sz="quarter" idx="16" hasCustomPrompt="1"/>
          </p:nvPr>
        </p:nvSpPr>
        <p:spPr>
          <a:xfrm>
            <a:off x="5584826" y="0"/>
            <a:ext cx="6607175" cy="6858000"/>
          </a:xfrm>
        </p:spPr>
        <p:txBody>
          <a:bodyPr anchor="ctr">
            <a:normAutofit/>
          </a:bodyPr>
          <a:lstStyle>
            <a:lvl1pPr marL="0" indent="0" algn="ctr">
              <a:buNone/>
              <a:defRPr sz="1800" b="1" i="0">
                <a:latin typeface="Usual ExtraBold" panose="020B0603030403020204" pitchFamily="34" charset="77"/>
                <a:ea typeface="Tahoma" panose="020B0604030504040204" pitchFamily="34" charset="0"/>
                <a:cs typeface="Tahoma" panose="020B0604030504040204" pitchFamily="34" charset="0"/>
              </a:defRPr>
            </a:lvl1pPr>
          </a:lstStyle>
          <a:p>
            <a:r>
              <a:rPr lang="en-US"/>
              <a:t>Insert picture here</a:t>
            </a:r>
          </a:p>
        </p:txBody>
      </p:sp>
      <p:sp>
        <p:nvSpPr>
          <p:cNvPr id="12" name="Text Placeholder 4">
            <a:extLst>
              <a:ext uri="{FF2B5EF4-FFF2-40B4-BE49-F238E27FC236}">
                <a16:creationId xmlns:a16="http://schemas.microsoft.com/office/drawing/2014/main" id="{BC0588E1-EF76-FA6D-9310-40C259A13121}"/>
              </a:ext>
            </a:extLst>
          </p:cNvPr>
          <p:cNvSpPr>
            <a:spLocks noGrp="1"/>
          </p:cNvSpPr>
          <p:nvPr>
            <p:ph type="body" sz="quarter" idx="15" hasCustomPrompt="1"/>
          </p:nvPr>
        </p:nvSpPr>
        <p:spPr>
          <a:xfrm>
            <a:off x="480486"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40364472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_3 columns">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11360269"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23" name="Text Placeholder 3">
            <a:extLst>
              <a:ext uri="{FF2B5EF4-FFF2-40B4-BE49-F238E27FC236}">
                <a16:creationId xmlns:a16="http://schemas.microsoft.com/office/drawing/2014/main" id="{E485CFAE-965D-CBC1-0043-A15D9C27CF08}"/>
              </a:ext>
            </a:extLst>
          </p:cNvPr>
          <p:cNvSpPr>
            <a:spLocks noGrp="1"/>
          </p:cNvSpPr>
          <p:nvPr>
            <p:ph type="body" sz="quarter" idx="21" hasCustomPrompt="1"/>
          </p:nvPr>
        </p:nvSpPr>
        <p:spPr>
          <a:xfrm>
            <a:off x="487679" y="1808731"/>
            <a:ext cx="3593783"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p:txBody>
      </p:sp>
      <p:sp>
        <p:nvSpPr>
          <p:cNvPr id="24" name="Text Placeholder 3">
            <a:extLst>
              <a:ext uri="{FF2B5EF4-FFF2-40B4-BE49-F238E27FC236}">
                <a16:creationId xmlns:a16="http://schemas.microsoft.com/office/drawing/2014/main" id="{8520E097-4881-181A-160B-2783A70DFCF9}"/>
              </a:ext>
            </a:extLst>
          </p:cNvPr>
          <p:cNvSpPr>
            <a:spLocks noGrp="1"/>
          </p:cNvSpPr>
          <p:nvPr>
            <p:ph type="body" sz="quarter" idx="18" hasCustomPrompt="1"/>
          </p:nvPr>
        </p:nvSpPr>
        <p:spPr>
          <a:xfrm>
            <a:off x="4288790" y="1814062"/>
            <a:ext cx="3593783"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3 columns for ease of reading.</a:t>
            </a:r>
          </a:p>
          <a:p>
            <a:pPr lvl="0"/>
            <a:endParaRPr lang="en-US"/>
          </a:p>
        </p:txBody>
      </p:sp>
      <p:sp>
        <p:nvSpPr>
          <p:cNvPr id="25" name="Text Placeholder 3">
            <a:extLst>
              <a:ext uri="{FF2B5EF4-FFF2-40B4-BE49-F238E27FC236}">
                <a16:creationId xmlns:a16="http://schemas.microsoft.com/office/drawing/2014/main" id="{1CFC4C25-F648-F164-FD8A-F24F3815ED3D}"/>
              </a:ext>
            </a:extLst>
          </p:cNvPr>
          <p:cNvSpPr>
            <a:spLocks noGrp="1"/>
          </p:cNvSpPr>
          <p:nvPr>
            <p:ph type="body" sz="quarter" idx="22" hasCustomPrompt="1"/>
          </p:nvPr>
        </p:nvSpPr>
        <p:spPr>
          <a:xfrm>
            <a:off x="8089902" y="1808735"/>
            <a:ext cx="3593783" cy="4269850"/>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3 columns for ease of reading.</a:t>
            </a:r>
          </a:p>
          <a:p>
            <a:pPr lvl="0"/>
            <a:endParaRPr lang="en-US"/>
          </a:p>
        </p:txBody>
      </p:sp>
      <p:sp>
        <p:nvSpPr>
          <p:cNvPr id="9" name="Text Placeholder 4">
            <a:extLst>
              <a:ext uri="{FF2B5EF4-FFF2-40B4-BE49-F238E27FC236}">
                <a16:creationId xmlns:a16="http://schemas.microsoft.com/office/drawing/2014/main" id="{22CBB5EF-9772-17EF-C37D-795AAFA2C872}"/>
              </a:ext>
            </a:extLst>
          </p:cNvPr>
          <p:cNvSpPr>
            <a:spLocks noGrp="1"/>
          </p:cNvSpPr>
          <p:nvPr>
            <p:ph type="body" sz="quarter" idx="15" hasCustomPrompt="1"/>
          </p:nvPr>
        </p:nvSpPr>
        <p:spPr>
          <a:xfrm>
            <a:off x="479519" y="928528"/>
            <a:ext cx="11360269" cy="386128"/>
          </a:xfrm>
          <a:prstGeom prst="rect">
            <a:avLst/>
          </a:prstGeom>
        </p:spPr>
        <p:txBody>
          <a:bodyPr vert="horz" lIns="0" tIns="0" rIns="0" bIns="0" rtlCol="0" anchor="t" anchorCtr="0">
            <a:noAutofit/>
          </a:bodyPr>
          <a:lstStyle>
            <a:lvl1pPr marL="0" indent="0">
              <a:buNone/>
              <a:defRPr lang="en-GB" sz="1850" b="0" i="0" smtClean="0">
                <a:solidFill>
                  <a:schemeClr val="accent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0974085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_Bullet Points Layout">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11555728"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0" name="Text Placeholder 3">
            <a:extLst>
              <a:ext uri="{FF2B5EF4-FFF2-40B4-BE49-F238E27FC236}">
                <a16:creationId xmlns:a16="http://schemas.microsoft.com/office/drawing/2014/main" id="{1F3F5E79-22C5-5BA6-1651-E1D9EA59FA8A}"/>
              </a:ext>
            </a:extLst>
          </p:cNvPr>
          <p:cNvSpPr>
            <a:spLocks noGrp="1"/>
          </p:cNvSpPr>
          <p:nvPr>
            <p:ph type="body" sz="quarter" idx="23" hasCustomPrompt="1"/>
          </p:nvPr>
        </p:nvSpPr>
        <p:spPr>
          <a:xfrm>
            <a:off x="487679" y="1808733"/>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3" name="Text Placeholder 2">
            <a:extLst>
              <a:ext uri="{FF2B5EF4-FFF2-40B4-BE49-F238E27FC236}">
                <a16:creationId xmlns:a16="http://schemas.microsoft.com/office/drawing/2014/main" id="{50E31EED-2E41-B2D1-10C6-AFDAF842213A}"/>
              </a:ext>
            </a:extLst>
          </p:cNvPr>
          <p:cNvSpPr>
            <a:spLocks noGrp="1"/>
          </p:cNvSpPr>
          <p:nvPr>
            <p:ph type="body" sz="quarter" idx="28" hasCustomPrompt="1"/>
          </p:nvPr>
        </p:nvSpPr>
        <p:spPr>
          <a:xfrm>
            <a:off x="479425" y="2362202"/>
            <a:ext cx="3602039"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22" name="Text Placeholder 3">
            <a:extLst>
              <a:ext uri="{FF2B5EF4-FFF2-40B4-BE49-F238E27FC236}">
                <a16:creationId xmlns:a16="http://schemas.microsoft.com/office/drawing/2014/main" id="{E2EC54D3-621C-A36C-F5D0-38FC99CD1F00}"/>
              </a:ext>
            </a:extLst>
          </p:cNvPr>
          <p:cNvSpPr>
            <a:spLocks noGrp="1"/>
          </p:cNvSpPr>
          <p:nvPr>
            <p:ph type="body" sz="quarter" idx="29" hasCustomPrompt="1"/>
          </p:nvPr>
        </p:nvSpPr>
        <p:spPr>
          <a:xfrm>
            <a:off x="4272279" y="1808733"/>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26" name="Text Placeholder 2">
            <a:extLst>
              <a:ext uri="{FF2B5EF4-FFF2-40B4-BE49-F238E27FC236}">
                <a16:creationId xmlns:a16="http://schemas.microsoft.com/office/drawing/2014/main" id="{DE3A28FB-A7ED-4FF7-0B94-FD63AA68D485}"/>
              </a:ext>
            </a:extLst>
          </p:cNvPr>
          <p:cNvSpPr>
            <a:spLocks noGrp="1"/>
          </p:cNvSpPr>
          <p:nvPr>
            <p:ph type="body" sz="quarter" idx="30" hasCustomPrompt="1"/>
          </p:nvPr>
        </p:nvSpPr>
        <p:spPr>
          <a:xfrm>
            <a:off x="4264026" y="2362202"/>
            <a:ext cx="3602039"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31" name="Text Placeholder 3">
            <a:extLst>
              <a:ext uri="{FF2B5EF4-FFF2-40B4-BE49-F238E27FC236}">
                <a16:creationId xmlns:a16="http://schemas.microsoft.com/office/drawing/2014/main" id="{6E81967E-BD6B-6CB4-BFC0-7FA902F80E8F}"/>
              </a:ext>
            </a:extLst>
          </p:cNvPr>
          <p:cNvSpPr>
            <a:spLocks noGrp="1"/>
          </p:cNvSpPr>
          <p:nvPr>
            <p:ph type="body" sz="quarter" idx="31" hasCustomPrompt="1"/>
          </p:nvPr>
        </p:nvSpPr>
        <p:spPr>
          <a:xfrm>
            <a:off x="8069579" y="1808733"/>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32" name="Text Placeholder 2">
            <a:extLst>
              <a:ext uri="{FF2B5EF4-FFF2-40B4-BE49-F238E27FC236}">
                <a16:creationId xmlns:a16="http://schemas.microsoft.com/office/drawing/2014/main" id="{59EA263C-2E64-81BD-451F-AB266448702C}"/>
              </a:ext>
            </a:extLst>
          </p:cNvPr>
          <p:cNvSpPr>
            <a:spLocks noGrp="1"/>
          </p:cNvSpPr>
          <p:nvPr>
            <p:ph type="body" sz="quarter" idx="32" hasCustomPrompt="1"/>
          </p:nvPr>
        </p:nvSpPr>
        <p:spPr>
          <a:xfrm>
            <a:off x="8061326" y="2362202"/>
            <a:ext cx="3602039"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12" name="Text Placeholder 4">
            <a:extLst>
              <a:ext uri="{FF2B5EF4-FFF2-40B4-BE49-F238E27FC236}">
                <a16:creationId xmlns:a16="http://schemas.microsoft.com/office/drawing/2014/main" id="{1D535AF5-FF57-387E-AA09-622220AAE315}"/>
              </a:ext>
            </a:extLst>
          </p:cNvPr>
          <p:cNvSpPr>
            <a:spLocks noGrp="1"/>
          </p:cNvSpPr>
          <p:nvPr>
            <p:ph type="body" sz="quarter" idx="15" hasCustomPrompt="1"/>
          </p:nvPr>
        </p:nvSpPr>
        <p:spPr>
          <a:xfrm>
            <a:off x="480485" y="926400"/>
            <a:ext cx="11555728" cy="386128"/>
          </a:xfrm>
          <a:prstGeom prst="rect">
            <a:avLst/>
          </a:prstGeom>
        </p:spPr>
        <p:txBody>
          <a:bodyPr vert="horz" lIns="0" tIns="0" rIns="0" bIns="0" rtlCol="0" anchor="t" anchorCtr="0">
            <a:noAutofit/>
          </a:bodyPr>
          <a:lstStyle>
            <a:lvl1pPr marL="0" indent="0">
              <a:buNone/>
              <a:defRPr lang="en-GB" sz="1850" b="0" i="0" smtClean="0">
                <a:solidFill>
                  <a:schemeClr val="accent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2115799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1_Go Green Ozon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1">
            <a:extLst>
              <a:ext uri="{FF2B5EF4-FFF2-40B4-BE49-F238E27FC236}">
                <a16:creationId xmlns:a16="http://schemas.microsoft.com/office/drawing/2014/main" id="{F9386E86-ADC6-0DDF-BA83-B834D5C770E8}"/>
              </a:ext>
            </a:extLst>
          </p:cNvPr>
          <p:cNvSpPr>
            <a:spLocks noGrp="1"/>
          </p:cNvSpPr>
          <p:nvPr>
            <p:ph type="title" hasCustomPrompt="1"/>
          </p:nvPr>
        </p:nvSpPr>
        <p:spPr>
          <a:xfrm>
            <a:off x="479519"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7" name="Rectangle 6">
            <a:extLst>
              <a:ext uri="{FF2B5EF4-FFF2-40B4-BE49-F238E27FC236}">
                <a16:creationId xmlns:a16="http://schemas.microsoft.com/office/drawing/2014/main" id="{0E23EDA2-8FBC-6CA9-3DF0-37E6A1F21FF0}"/>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935770C8-A9CD-880D-0A3B-CFBA4A5563ED}"/>
              </a:ext>
            </a:extLst>
          </p:cNvPr>
          <p:cNvSpPr>
            <a:spLocks noGrp="1"/>
          </p:cNvSpPr>
          <p:nvPr>
            <p:ph type="body" sz="quarter" idx="10" hasCustomPrompt="1"/>
          </p:nvPr>
        </p:nvSpPr>
        <p:spPr>
          <a:xfrm>
            <a:off x="487679"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6" name="Text Placeholder 4">
            <a:extLst>
              <a:ext uri="{FF2B5EF4-FFF2-40B4-BE49-F238E27FC236}">
                <a16:creationId xmlns:a16="http://schemas.microsoft.com/office/drawing/2014/main" id="{E48D9C14-B359-E7D5-5A8A-9BB055EFE924}"/>
              </a:ext>
            </a:extLst>
          </p:cNvPr>
          <p:cNvSpPr>
            <a:spLocks noGrp="1"/>
          </p:cNvSpPr>
          <p:nvPr>
            <p:ph type="body" sz="quarter" idx="15" hasCustomPrompt="1"/>
          </p:nvPr>
        </p:nvSpPr>
        <p:spPr>
          <a:xfrm>
            <a:off x="480486"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42927919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_Blazing Blue Ozon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1">
            <a:extLst>
              <a:ext uri="{FF2B5EF4-FFF2-40B4-BE49-F238E27FC236}">
                <a16:creationId xmlns:a16="http://schemas.microsoft.com/office/drawing/2014/main" id="{189C8CBB-B80C-F2A9-2EDF-7278254C9530}"/>
              </a:ext>
            </a:extLst>
          </p:cNvPr>
          <p:cNvSpPr>
            <a:spLocks noGrp="1"/>
          </p:cNvSpPr>
          <p:nvPr>
            <p:ph type="title" hasCustomPrompt="1"/>
          </p:nvPr>
        </p:nvSpPr>
        <p:spPr>
          <a:xfrm>
            <a:off x="411785" y="542400"/>
            <a:ext cx="5061489"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13" name="Rectangle 12">
            <a:extLst>
              <a:ext uri="{FF2B5EF4-FFF2-40B4-BE49-F238E27FC236}">
                <a16:creationId xmlns:a16="http://schemas.microsoft.com/office/drawing/2014/main" id="{3EA91623-8DE4-2E53-B83A-F2E54E48F90F}"/>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6" name="Text Placeholder 3">
            <a:extLst>
              <a:ext uri="{FF2B5EF4-FFF2-40B4-BE49-F238E27FC236}">
                <a16:creationId xmlns:a16="http://schemas.microsoft.com/office/drawing/2014/main" id="{52BC1A24-4F31-EB75-2B01-DBC4A8E592D7}"/>
              </a:ext>
            </a:extLst>
          </p:cNvPr>
          <p:cNvSpPr>
            <a:spLocks noGrp="1"/>
          </p:cNvSpPr>
          <p:nvPr>
            <p:ph type="body" sz="quarter" idx="10" hasCustomPrompt="1"/>
          </p:nvPr>
        </p:nvSpPr>
        <p:spPr>
          <a:xfrm>
            <a:off x="419946" y="1676763"/>
            <a:ext cx="5046134"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6" name="Text Placeholder 4">
            <a:extLst>
              <a:ext uri="{FF2B5EF4-FFF2-40B4-BE49-F238E27FC236}">
                <a16:creationId xmlns:a16="http://schemas.microsoft.com/office/drawing/2014/main" id="{8DD9C404-48F5-BE9F-9750-9674B228C3B5}"/>
              </a:ext>
            </a:extLst>
          </p:cNvPr>
          <p:cNvSpPr>
            <a:spLocks noGrp="1"/>
          </p:cNvSpPr>
          <p:nvPr>
            <p:ph type="body" sz="quarter" idx="15" hasCustomPrompt="1"/>
          </p:nvPr>
        </p:nvSpPr>
        <p:spPr>
          <a:xfrm>
            <a:off x="419946" y="926400"/>
            <a:ext cx="5053328"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0300532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_Chart example">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10841865"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4" y="957694"/>
            <a:ext cx="10840899"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9" y="1818626"/>
            <a:ext cx="5330615"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graphicFrame>
        <p:nvGraphicFramePr>
          <p:cNvPr id="10" name="Chart 9">
            <a:extLst>
              <a:ext uri="{FF2B5EF4-FFF2-40B4-BE49-F238E27FC236}">
                <a16:creationId xmlns:a16="http://schemas.microsoft.com/office/drawing/2014/main" id="{92B5FE51-2E5A-05E8-8992-BF03E7A84D0D}"/>
              </a:ext>
            </a:extLst>
          </p:cNvPr>
          <p:cNvGraphicFramePr/>
          <p:nvPr>
            <p:extLst>
              <p:ext uri="{D42A27DB-BD31-4B8C-83A1-F6EECF244321}">
                <p14:modId xmlns:p14="http://schemas.microsoft.com/office/powerpoint/2010/main" val="3211041227"/>
              </p:ext>
            </p:extLst>
          </p:nvPr>
        </p:nvGraphicFramePr>
        <p:xfrm>
          <a:off x="6549813" y="1788871"/>
          <a:ext cx="4771571" cy="42768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57628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1_Full Page Chart">
    <p:bg>
      <p:bgRef idx="1001">
        <a:schemeClr val="bg2"/>
      </p:bgRef>
    </p:bg>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0E8D9B5F-ADBB-2DA9-58C2-8357EE880078}"/>
              </a:ext>
            </a:extLst>
          </p:cNvPr>
          <p:cNvSpPr>
            <a:spLocks noGrp="1"/>
          </p:cNvSpPr>
          <p:nvPr>
            <p:ph type="title" hasCustomPrompt="1"/>
          </p:nvPr>
        </p:nvSpPr>
        <p:spPr>
          <a:xfrm>
            <a:off x="479517" y="542400"/>
            <a:ext cx="1146864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3" name="Rectangle 2">
            <a:extLst>
              <a:ext uri="{FF2B5EF4-FFF2-40B4-BE49-F238E27FC236}">
                <a16:creationId xmlns:a16="http://schemas.microsoft.com/office/drawing/2014/main" id="{D2E84C53-6297-F8B2-83A7-A0989C72FFDD}"/>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accent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DBAD8682-49DD-4E75-623F-6BE45AAA798D}"/>
              </a:ext>
            </a:extLst>
          </p:cNvPr>
          <p:cNvSpPr>
            <a:spLocks noGrp="1"/>
          </p:cNvSpPr>
          <p:nvPr>
            <p:ph type="body" sz="quarter" idx="15" hasCustomPrompt="1"/>
          </p:nvPr>
        </p:nvSpPr>
        <p:spPr>
          <a:xfrm>
            <a:off x="480485" y="926400"/>
            <a:ext cx="11467675"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Chart Placeholder 7">
            <a:extLst>
              <a:ext uri="{FF2B5EF4-FFF2-40B4-BE49-F238E27FC236}">
                <a16:creationId xmlns:a16="http://schemas.microsoft.com/office/drawing/2014/main" id="{E6B16CA1-649C-24DD-49CA-4BBDC533771C}"/>
              </a:ext>
            </a:extLst>
          </p:cNvPr>
          <p:cNvSpPr>
            <a:spLocks noGrp="1"/>
          </p:cNvSpPr>
          <p:nvPr>
            <p:ph type="chart" sz="quarter" idx="16" hasCustomPrompt="1"/>
          </p:nvPr>
        </p:nvSpPr>
        <p:spPr>
          <a:xfrm>
            <a:off x="479426" y="1808164"/>
            <a:ext cx="11233151" cy="4314825"/>
          </a:xfrm>
        </p:spPr>
        <p:txBody>
          <a:bodyPr anchor="ctr">
            <a:normAutofit/>
          </a:bodyPr>
          <a:lstStyle>
            <a:lvl1pPr marL="0" indent="0" algn="ctr">
              <a:buNone/>
              <a:defRPr sz="1800">
                <a:solidFill>
                  <a:schemeClr val="accent1"/>
                </a:solidFill>
              </a:defRPr>
            </a:lvl1pPr>
          </a:lstStyle>
          <a:p>
            <a:r>
              <a:rPr lang="en-US"/>
              <a:t>Insert chart here</a:t>
            </a:r>
          </a:p>
        </p:txBody>
      </p:sp>
    </p:spTree>
    <p:extLst>
      <p:ext uri="{BB962C8B-B14F-4D97-AF65-F5344CB8AC3E}">
        <p14:creationId xmlns:p14="http://schemas.microsoft.com/office/powerpoint/2010/main" val="1468727377"/>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1_Full page smart art">
    <p:bg>
      <p:bgRef idx="1001">
        <a:schemeClr val="bg2"/>
      </p:bgRef>
    </p:bg>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0E8D9B5F-ADBB-2DA9-58C2-8357EE880078}"/>
              </a:ext>
            </a:extLst>
          </p:cNvPr>
          <p:cNvSpPr>
            <a:spLocks noGrp="1"/>
          </p:cNvSpPr>
          <p:nvPr>
            <p:ph type="title" hasCustomPrompt="1"/>
          </p:nvPr>
        </p:nvSpPr>
        <p:spPr>
          <a:xfrm>
            <a:off x="479426" y="542400"/>
            <a:ext cx="11239500" cy="386128"/>
          </a:xfrm>
          <a:prstGeom prst="rect">
            <a:avLst/>
          </a:prstGeom>
        </p:spPr>
        <p:txBody>
          <a:bodyPr vert="horz" lIns="0" tIns="0" rIns="0" bIns="0" rtlCol="0" anchor="t" anchorCtr="0">
            <a:noAutofit/>
          </a:bodyPr>
          <a:lstStyle>
            <a:lvl1pPr>
              <a:defRPr sz="2133" b="1" i="0">
                <a:solidFill>
                  <a:schemeClr val="accent4"/>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3" name="Rectangle 2">
            <a:extLst>
              <a:ext uri="{FF2B5EF4-FFF2-40B4-BE49-F238E27FC236}">
                <a16:creationId xmlns:a16="http://schemas.microsoft.com/office/drawing/2014/main" id="{D2E84C53-6297-F8B2-83A7-A0989C72FFDD}"/>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tx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DBAD8682-49DD-4E75-623F-6BE45AAA798D}"/>
              </a:ext>
            </a:extLst>
          </p:cNvPr>
          <p:cNvSpPr>
            <a:spLocks noGrp="1"/>
          </p:cNvSpPr>
          <p:nvPr>
            <p:ph type="body" sz="quarter" idx="15" hasCustomPrompt="1"/>
          </p:nvPr>
        </p:nvSpPr>
        <p:spPr>
          <a:xfrm>
            <a:off x="480485" y="926400"/>
            <a:ext cx="11238440"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8" name="SmartArt Placeholder 5">
            <a:extLst>
              <a:ext uri="{FF2B5EF4-FFF2-40B4-BE49-F238E27FC236}">
                <a16:creationId xmlns:a16="http://schemas.microsoft.com/office/drawing/2014/main" id="{0E690A39-7B90-BCEE-F421-52B7FB30C9CC}"/>
              </a:ext>
            </a:extLst>
          </p:cNvPr>
          <p:cNvSpPr>
            <a:spLocks noGrp="1"/>
          </p:cNvSpPr>
          <p:nvPr>
            <p:ph type="dgm" sz="quarter" idx="17" hasCustomPrompt="1"/>
          </p:nvPr>
        </p:nvSpPr>
        <p:spPr>
          <a:xfrm>
            <a:off x="479426" y="1808164"/>
            <a:ext cx="11239500" cy="4314825"/>
          </a:xfrm>
        </p:spPr>
        <p:txBody>
          <a:bodyPr anchor="ctr">
            <a:normAutofit/>
          </a:bodyPr>
          <a:lstStyle>
            <a:lvl1pPr marL="0" indent="0" algn="ctr">
              <a:buNone/>
              <a:defRPr sz="1800"/>
            </a:lvl1pPr>
          </a:lstStyle>
          <a:p>
            <a:r>
              <a:rPr lang="en-US"/>
              <a:t>Insert SmartArt here</a:t>
            </a:r>
          </a:p>
        </p:txBody>
      </p:sp>
    </p:spTree>
    <p:extLst>
      <p:ext uri="{BB962C8B-B14F-4D97-AF65-F5344CB8AC3E}">
        <p14:creationId xmlns:p14="http://schemas.microsoft.com/office/powerpoint/2010/main" val="1783053311"/>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_Chart Inser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9680A-DFC0-9D00-4168-BE61D567E4AB}"/>
              </a:ext>
            </a:extLst>
          </p:cNvPr>
          <p:cNvSpPr/>
          <p:nvPr/>
        </p:nvSpPr>
        <p:spPr>
          <a:xfrm>
            <a:off x="0" y="0"/>
            <a:ext cx="631952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7" y="542400"/>
            <a:ext cx="5616483" cy="386128"/>
          </a:xfrm>
          <a:prstGeom prst="rect">
            <a:avLst/>
          </a:prstGeom>
        </p:spPr>
        <p:txBody>
          <a:bodyPr vert="horz" lIns="0" tIns="0" rIns="0" bIns="0" rtlCol="0" anchor="t" anchorCtr="0">
            <a:noAutofit/>
          </a:bodyPr>
          <a:lstStyle>
            <a:lvl1pPr>
              <a:defRPr sz="2133"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5615515"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7" y="1818626"/>
            <a:ext cx="554736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bg1"/>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sp>
        <p:nvSpPr>
          <p:cNvPr id="16" name="Chart Placeholder 6">
            <a:extLst>
              <a:ext uri="{FF2B5EF4-FFF2-40B4-BE49-F238E27FC236}">
                <a16:creationId xmlns:a16="http://schemas.microsoft.com/office/drawing/2014/main" id="{16EC2F7D-1952-7E96-F0E3-6EF4551F6FD0}"/>
              </a:ext>
            </a:extLst>
          </p:cNvPr>
          <p:cNvSpPr>
            <a:spLocks noGrp="1"/>
          </p:cNvSpPr>
          <p:nvPr>
            <p:ph type="chart" sz="quarter" idx="16" hasCustomPrompt="1"/>
          </p:nvPr>
        </p:nvSpPr>
        <p:spPr>
          <a:xfrm>
            <a:off x="7045079" y="1463941"/>
            <a:ext cx="4659244" cy="4065587"/>
          </a:xfrm>
        </p:spPr>
        <p:txBody>
          <a:bodyPr anchor="ctr">
            <a:normAutofit/>
          </a:bodyPr>
          <a:lstStyle>
            <a:lvl1pPr marL="0" indent="0" algn="ctr">
              <a:buNone/>
              <a:defRPr sz="1800">
                <a:solidFill>
                  <a:schemeClr val="bg1"/>
                </a:solidFill>
              </a:defRPr>
            </a:lvl1pPr>
          </a:lstStyle>
          <a:p>
            <a:r>
              <a:rPr lang="en-US"/>
              <a:t>Insert chart here</a:t>
            </a:r>
          </a:p>
        </p:txBody>
      </p:sp>
    </p:spTree>
    <p:extLst>
      <p:ext uri="{BB962C8B-B14F-4D97-AF65-F5344CB8AC3E}">
        <p14:creationId xmlns:p14="http://schemas.microsoft.com/office/powerpoint/2010/main" val="418403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lazing Blue Ozon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1">
            <a:extLst>
              <a:ext uri="{FF2B5EF4-FFF2-40B4-BE49-F238E27FC236}">
                <a16:creationId xmlns:a16="http://schemas.microsoft.com/office/drawing/2014/main" id="{189C8CBB-B80C-F2A9-2EDF-7278254C9530}"/>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13" name="Rectangle 12">
            <a:extLst>
              <a:ext uri="{FF2B5EF4-FFF2-40B4-BE49-F238E27FC236}">
                <a16:creationId xmlns:a16="http://schemas.microsoft.com/office/drawing/2014/main" id="{3EA91623-8DE4-2E53-B83A-F2E54E48F90F}"/>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6" name="Text Placeholder 3">
            <a:extLst>
              <a:ext uri="{FF2B5EF4-FFF2-40B4-BE49-F238E27FC236}">
                <a16:creationId xmlns:a16="http://schemas.microsoft.com/office/drawing/2014/main" id="{52BC1A24-4F31-EB75-2B01-DBC4A8E592D7}"/>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6" name="Text Placeholder 4">
            <a:extLst>
              <a:ext uri="{FF2B5EF4-FFF2-40B4-BE49-F238E27FC236}">
                <a16:creationId xmlns:a16="http://schemas.microsoft.com/office/drawing/2014/main" id="{8DD9C404-48F5-BE9F-9750-9674B228C3B5}"/>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28409800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ITLE ONLY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lvl1pPr>
              <a:defRPr b="0" i="0">
                <a:latin typeface="BT Curve" panose="020B0503020203020204" pitchFamily="34" charset="0"/>
              </a:defRPr>
            </a:lvl1p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1" name="Text Placeholder 17">
            <a:extLst>
              <a:ext uri="{FF2B5EF4-FFF2-40B4-BE49-F238E27FC236}">
                <a16:creationId xmlns:a16="http://schemas.microsoft.com/office/drawing/2014/main" id="{3B6470CE-B37C-5AE2-51C4-24A7D63B1A92}"/>
              </a:ext>
            </a:extLst>
          </p:cNvPr>
          <p:cNvSpPr>
            <a:spLocks noGrp="1"/>
          </p:cNvSpPr>
          <p:nvPr>
            <p:ph type="body" sz="quarter" idx="10" hasCustomPrompt="1"/>
          </p:nvPr>
        </p:nvSpPr>
        <p:spPr>
          <a:xfrm>
            <a:off x="307975" y="1274128"/>
            <a:ext cx="8667749" cy="821260"/>
          </a:xfrm>
          <a:prstGeom prst="rect">
            <a:avLst/>
          </a:prstGeom>
        </p:spPr>
        <p:txBody>
          <a:bodyPr vert="horz" lIns="0" tIns="0" rIns="0" bIns="0" rtlCol="0">
            <a:noAutofit/>
          </a:bodyPr>
          <a:lstStyle>
            <a:lvl1pPr>
              <a:defRPr lang="en-US" sz="2000" dirty="0">
                <a:latin typeface="+mj-lt"/>
              </a:defRPr>
            </a:lvl1pPr>
          </a:lstStyle>
          <a:p>
            <a:pPr lvl="0"/>
            <a:r>
              <a:rPr lang="en-US"/>
              <a:t>Click to enter sub heading.</a:t>
            </a:r>
          </a:p>
        </p:txBody>
      </p:sp>
    </p:spTree>
    <p:extLst>
      <p:ext uri="{BB962C8B-B14F-4D97-AF65-F5344CB8AC3E}">
        <p14:creationId xmlns:p14="http://schemas.microsoft.com/office/powerpoint/2010/main" val="332148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no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7CB091-F2D9-DDFC-44E5-F2D4B40D651B}"/>
              </a:ext>
            </a:extLst>
          </p:cNvPr>
          <p:cNvSpPr>
            <a:spLocks noGrp="1"/>
          </p:cNvSpPr>
          <p:nvPr>
            <p:ph idx="1"/>
          </p:nvPr>
        </p:nvSpPr>
        <p:spPr/>
        <p:txBody>
          <a:bodyPr>
            <a:noAutofit/>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874F3D-8000-E1F7-6F5E-B18149C12233}"/>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b="0" i="0" kern="1200">
                <a:solidFill>
                  <a:schemeClr val="tx1">
                    <a:tint val="75000"/>
                  </a:schemeClr>
                </a:solidFill>
                <a:latin typeface="BT Curve" panose="020B05030202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Text Placeholder 17">
            <a:extLst>
              <a:ext uri="{FF2B5EF4-FFF2-40B4-BE49-F238E27FC236}">
                <a16:creationId xmlns:a16="http://schemas.microsoft.com/office/drawing/2014/main" id="{CEAD745B-84C2-48F6-7A89-6C1E567D8656}"/>
              </a:ext>
            </a:extLst>
          </p:cNvPr>
          <p:cNvSpPr>
            <a:spLocks noGrp="1"/>
          </p:cNvSpPr>
          <p:nvPr>
            <p:ph type="body" sz="quarter" idx="13" hasCustomPrompt="1"/>
          </p:nvPr>
        </p:nvSpPr>
        <p:spPr>
          <a:xfrm>
            <a:off x="307975" y="1274128"/>
            <a:ext cx="8667749" cy="821260"/>
          </a:xfrm>
          <a:prstGeom prst="rect">
            <a:avLst/>
          </a:prstGeom>
        </p:spPr>
        <p:txBody>
          <a:bodyPr vert="horz" lIns="0" tIns="0" rIns="0" bIns="0" rtlCol="0">
            <a:noAutofit/>
          </a:bodyPr>
          <a:lstStyle>
            <a:lvl1pPr>
              <a:defRPr lang="en-US" sz="2000" dirty="0">
                <a:latin typeface="+mj-lt"/>
              </a:defRPr>
            </a:lvl1pPr>
          </a:lstStyle>
          <a:p>
            <a:pPr lvl="0"/>
            <a:r>
              <a:rPr lang="en-US"/>
              <a:t>Click to enter sub heading.</a:t>
            </a:r>
          </a:p>
        </p:txBody>
      </p:sp>
    </p:spTree>
    <p:extLst>
      <p:ext uri="{BB962C8B-B14F-4D97-AF65-F5344CB8AC3E}">
        <p14:creationId xmlns:p14="http://schemas.microsoft.com/office/powerpoint/2010/main" val="23947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0748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SIDE BAR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7CB091-F2D9-DDFC-44E5-F2D4B40D651B}"/>
              </a:ext>
            </a:extLst>
          </p:cNvPr>
          <p:cNvSpPr>
            <a:spLocks noGrp="1"/>
          </p:cNvSpPr>
          <p:nvPr>
            <p:ph idx="1"/>
          </p:nvPr>
        </p:nvSpPr>
        <p:spPr>
          <a:xfrm>
            <a:off x="292100" y="2265363"/>
            <a:ext cx="2672800" cy="4079876"/>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lvl1pPr>
              <a:defRPr b="0" i="0">
                <a:latin typeface="BT Curve" panose="020B0503020203020204" pitchFamily="34" charset="0"/>
              </a:defRPr>
            </a:lvl1p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0" name="Text Placeholder 17">
            <a:extLst>
              <a:ext uri="{FF2B5EF4-FFF2-40B4-BE49-F238E27FC236}">
                <a16:creationId xmlns:a16="http://schemas.microsoft.com/office/drawing/2014/main" id="{1931CE89-BEC1-3B24-239D-B6EDB37E7501}"/>
              </a:ext>
            </a:extLst>
          </p:cNvPr>
          <p:cNvSpPr>
            <a:spLocks noGrp="1"/>
          </p:cNvSpPr>
          <p:nvPr>
            <p:ph type="body" sz="quarter" idx="10" hasCustomPrompt="1"/>
          </p:nvPr>
        </p:nvSpPr>
        <p:spPr>
          <a:xfrm>
            <a:off x="307975" y="1274128"/>
            <a:ext cx="8667749" cy="821260"/>
          </a:xfrm>
          <a:prstGeom prst="rect">
            <a:avLst/>
          </a:prstGeom>
        </p:spPr>
        <p:txBody>
          <a:bodyPr vert="horz" lIns="0" tIns="0" rIns="0" bIns="0" rtlCol="0">
            <a:noAutofit/>
          </a:bodyPr>
          <a:lstStyle>
            <a:lvl1pPr>
              <a:defRPr lang="en-US" sz="2000" dirty="0">
                <a:latin typeface="+mj-lt"/>
              </a:defRPr>
            </a:lvl1pPr>
          </a:lstStyle>
          <a:p>
            <a:pPr lvl="0"/>
            <a:r>
              <a:rPr lang="en-US"/>
              <a:t>Click to enter sub heading.</a:t>
            </a:r>
          </a:p>
        </p:txBody>
      </p:sp>
    </p:spTree>
    <p:extLst>
      <p:ext uri="{BB962C8B-B14F-4D97-AF65-F5344CB8AC3E}">
        <p14:creationId xmlns:p14="http://schemas.microsoft.com/office/powerpoint/2010/main" val="427973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itle tiny 1 line lef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8377FEFA-125A-5273-0F1A-DD8B9C9CE28B}"/>
              </a:ext>
            </a:extLst>
          </p:cNvPr>
          <p:cNvSpPr>
            <a:spLocks noGrp="1"/>
          </p:cNvSpPr>
          <p:nvPr>
            <p:ph type="pic" sz="quarter" idx="14" hasCustomPrompt="1"/>
          </p:nvPr>
        </p:nvSpPr>
        <p:spPr>
          <a:xfrm>
            <a:off x="6096000" y="0"/>
            <a:ext cx="6096000" cy="6868414"/>
          </a:xfrm>
          <a:solidFill>
            <a:schemeClr val="bg2"/>
          </a:solidFill>
        </p:spPr>
        <p:txBody>
          <a:bodyPr/>
          <a:lstStyle>
            <a:lvl1pPr marL="0" indent="0">
              <a:buNone/>
              <a:defRPr/>
            </a:lvl1pPr>
          </a:lstStyle>
          <a:p>
            <a:r>
              <a:rPr lang="en-GB"/>
              <a:t> </a:t>
            </a:r>
          </a:p>
        </p:txBody>
      </p:sp>
      <p:sp>
        <p:nvSpPr>
          <p:cNvPr id="6" name="Slide Number Placeholder 5">
            <a:extLst>
              <a:ext uri="{FF2B5EF4-FFF2-40B4-BE49-F238E27FC236}">
                <a16:creationId xmlns:a16="http://schemas.microsoft.com/office/drawing/2014/main" id="{3F8510A8-93D8-785C-EE32-30D6D4EAE7E6}"/>
              </a:ext>
            </a:extLst>
          </p:cNvPr>
          <p:cNvSpPr>
            <a:spLocks noGrp="1"/>
          </p:cNvSpPr>
          <p:nvPr>
            <p:ph type="sldNum" sz="quarter" idx="12"/>
          </p:nvPr>
        </p:nvSpPr>
        <p:spPr/>
        <p:txBody>
          <a:bodyPr/>
          <a:lstStyle/>
          <a:p>
            <a:fld id="{00A20AB6-79CE-CC49-90E0-207E72AA6B89}" type="slidenum">
              <a:rPr lang="en-GB" smtClean="0"/>
              <a:t>‹#›</a:t>
            </a:fld>
            <a:endParaRPr lang="en-GB"/>
          </a:p>
        </p:txBody>
      </p:sp>
      <p:sp>
        <p:nvSpPr>
          <p:cNvPr id="10" name="Title Placeholder 1">
            <a:extLst>
              <a:ext uri="{FF2B5EF4-FFF2-40B4-BE49-F238E27FC236}">
                <a16:creationId xmlns:a16="http://schemas.microsoft.com/office/drawing/2014/main" id="{C828A5E1-7961-6406-3284-76AF7A08C2B0}"/>
              </a:ext>
            </a:extLst>
          </p:cNvPr>
          <p:cNvSpPr>
            <a:spLocks noGrp="1"/>
          </p:cNvSpPr>
          <p:nvPr>
            <p:ph type="title"/>
          </p:nvPr>
        </p:nvSpPr>
        <p:spPr>
          <a:xfrm>
            <a:off x="527512" y="300935"/>
            <a:ext cx="4955713" cy="525753"/>
          </a:xfrm>
          <a:prstGeom prst="rect">
            <a:avLst/>
          </a:prstGeom>
        </p:spPr>
        <p:txBody>
          <a:bodyPr vert="horz" lIns="0" tIns="0" rIns="0" bIns="0" rtlCol="0" anchor="b">
            <a:normAutofit/>
          </a:bodyPr>
          <a:lstStyle>
            <a:lvl1pPr>
              <a:defRPr sz="2400"/>
            </a:lvl1pPr>
          </a:lstStyle>
          <a:p>
            <a:r>
              <a:rPr lang="en-GB"/>
              <a:t>Click to edit Master title style</a:t>
            </a:r>
          </a:p>
        </p:txBody>
      </p:sp>
      <p:cxnSp>
        <p:nvCxnSpPr>
          <p:cNvPr id="15" name="Straight Connector 14">
            <a:extLst>
              <a:ext uri="{FF2B5EF4-FFF2-40B4-BE49-F238E27FC236}">
                <a16:creationId xmlns:a16="http://schemas.microsoft.com/office/drawing/2014/main" id="{254961F8-398F-B50E-80F2-F13CB00F490B}"/>
              </a:ext>
            </a:extLst>
          </p:cNvPr>
          <p:cNvCxnSpPr>
            <a:cxnSpLocks/>
          </p:cNvCxnSpPr>
          <p:nvPr userDrawn="1"/>
        </p:nvCxnSpPr>
        <p:spPr>
          <a:xfrm>
            <a:off x="527512" y="1038511"/>
            <a:ext cx="54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60986DFA-3424-8E1C-FD4D-338689D74D75}"/>
              </a:ext>
            </a:extLst>
          </p:cNvPr>
          <p:cNvSpPr>
            <a:spLocks noGrp="1"/>
          </p:cNvSpPr>
          <p:nvPr>
            <p:ph type="body" sz="quarter" idx="13" hasCustomPrompt="1"/>
          </p:nvPr>
        </p:nvSpPr>
        <p:spPr>
          <a:xfrm>
            <a:off x="527512" y="1273595"/>
            <a:ext cx="4955713" cy="4819219"/>
          </a:xfrm>
        </p:spPr>
        <p:txBody>
          <a:bodyPr lIns="0" tIns="0" rIns="0" bIns="0"/>
          <a:lstStyle>
            <a:lvl1pPr marL="0" indent="0">
              <a:lnSpc>
                <a:spcPct val="100000"/>
              </a:lnSpc>
              <a:buFontTx/>
              <a:buNone/>
              <a:defRPr lang="en-GB" b="0" i="0" smtClean="0">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p:txBody>
      </p:sp>
    </p:spTree>
    <p:extLst>
      <p:ext uri="{BB962C8B-B14F-4D97-AF65-F5344CB8AC3E}">
        <p14:creationId xmlns:p14="http://schemas.microsoft.com/office/powerpoint/2010/main" val="19788334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itle tiny full layou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F8510A8-93D8-785C-EE32-30D6D4EAE7E6}"/>
              </a:ext>
            </a:extLst>
          </p:cNvPr>
          <p:cNvSpPr>
            <a:spLocks noGrp="1"/>
          </p:cNvSpPr>
          <p:nvPr>
            <p:ph type="sldNum" sz="quarter" idx="12"/>
          </p:nvPr>
        </p:nvSpPr>
        <p:spPr/>
        <p:txBody>
          <a:bodyPr/>
          <a:lstStyle/>
          <a:p>
            <a:fld id="{00A20AB6-79CE-CC49-90E0-207E72AA6B89}" type="slidenum">
              <a:rPr lang="en-GB" smtClean="0"/>
              <a:t>‹#›</a:t>
            </a:fld>
            <a:endParaRPr lang="en-GB"/>
          </a:p>
        </p:txBody>
      </p:sp>
      <p:sp>
        <p:nvSpPr>
          <p:cNvPr id="10" name="Title Placeholder 1">
            <a:extLst>
              <a:ext uri="{FF2B5EF4-FFF2-40B4-BE49-F238E27FC236}">
                <a16:creationId xmlns:a16="http://schemas.microsoft.com/office/drawing/2014/main" id="{C828A5E1-7961-6406-3284-76AF7A08C2B0}"/>
              </a:ext>
            </a:extLst>
          </p:cNvPr>
          <p:cNvSpPr>
            <a:spLocks noGrp="1"/>
          </p:cNvSpPr>
          <p:nvPr>
            <p:ph type="title"/>
          </p:nvPr>
        </p:nvSpPr>
        <p:spPr>
          <a:xfrm>
            <a:off x="527512" y="300935"/>
            <a:ext cx="10897726" cy="525753"/>
          </a:xfrm>
          <a:prstGeom prst="rect">
            <a:avLst/>
          </a:prstGeom>
        </p:spPr>
        <p:txBody>
          <a:bodyPr vert="horz" lIns="0" tIns="0" rIns="0" bIns="0" rtlCol="0" anchor="b">
            <a:normAutofit/>
          </a:bodyPr>
          <a:lstStyle>
            <a:lvl1pPr>
              <a:defRPr sz="2400"/>
            </a:lvl1pPr>
          </a:lstStyle>
          <a:p>
            <a:r>
              <a:rPr lang="en-GB"/>
              <a:t>Click to edit Master title style</a:t>
            </a:r>
          </a:p>
        </p:txBody>
      </p:sp>
      <p:cxnSp>
        <p:nvCxnSpPr>
          <p:cNvPr id="15" name="Straight Connector 14">
            <a:extLst>
              <a:ext uri="{FF2B5EF4-FFF2-40B4-BE49-F238E27FC236}">
                <a16:creationId xmlns:a16="http://schemas.microsoft.com/office/drawing/2014/main" id="{254961F8-398F-B50E-80F2-F13CB00F490B}"/>
              </a:ext>
            </a:extLst>
          </p:cNvPr>
          <p:cNvCxnSpPr>
            <a:cxnSpLocks/>
          </p:cNvCxnSpPr>
          <p:nvPr userDrawn="1"/>
        </p:nvCxnSpPr>
        <p:spPr>
          <a:xfrm>
            <a:off x="527512" y="1038511"/>
            <a:ext cx="540000" cy="0"/>
          </a:xfrm>
          <a:prstGeom prst="line">
            <a:avLst/>
          </a:prstGeom>
          <a:ln w="31750">
            <a:solidFill>
              <a:srgbClr val="3EA66C"/>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60986DFA-3424-8E1C-FD4D-338689D74D75}"/>
              </a:ext>
            </a:extLst>
          </p:cNvPr>
          <p:cNvSpPr>
            <a:spLocks noGrp="1"/>
          </p:cNvSpPr>
          <p:nvPr>
            <p:ph type="body" sz="quarter" idx="13" hasCustomPrompt="1"/>
          </p:nvPr>
        </p:nvSpPr>
        <p:spPr>
          <a:xfrm>
            <a:off x="527512" y="1273595"/>
            <a:ext cx="4810298" cy="4819219"/>
          </a:xfrm>
        </p:spPr>
        <p:txBody>
          <a:bodyPr lIns="0" tIns="0" rIns="0" bIns="0"/>
          <a:lstStyle>
            <a:lvl1pPr marL="0" indent="0">
              <a:lnSpc>
                <a:spcPct val="100000"/>
              </a:lnSpc>
              <a:buFontTx/>
              <a:buNone/>
              <a:defRPr lang="en-GB" b="0" i="0" smtClean="0">
                <a:solidFill>
                  <a:srgbClr val="142032"/>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p:txBody>
      </p:sp>
    </p:spTree>
    <p:extLst>
      <p:ext uri="{BB962C8B-B14F-4D97-AF65-F5344CB8AC3E}">
        <p14:creationId xmlns:p14="http://schemas.microsoft.com/office/powerpoint/2010/main" val="687668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11" name="Text Placeholder 2">
            <a:extLst>
              <a:ext uri="{FF2B5EF4-FFF2-40B4-BE49-F238E27FC236}">
                <a16:creationId xmlns:a16="http://schemas.microsoft.com/office/drawing/2014/main" id="{EEA9D95C-37F3-0AE5-42CA-AB204F21C121}"/>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2016239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2868228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3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2975952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2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3610430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50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Full Page Chart">
    <p:bg>
      <p:bgRef idx="1001">
        <a:schemeClr val="bg2"/>
      </p:bgRef>
    </p:bg>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0E8D9B5F-ADBB-2DA9-58C2-8357EE880078}"/>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3" name="Rectangle 2">
            <a:extLst>
              <a:ext uri="{FF2B5EF4-FFF2-40B4-BE49-F238E27FC236}">
                <a16:creationId xmlns:a16="http://schemas.microsoft.com/office/drawing/2014/main" id="{D2E84C53-6297-F8B2-83A7-A0989C72FFDD}"/>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tx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DBAD8682-49DD-4E75-623F-6BE45AAA798D}"/>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Chart Placeholder 7">
            <a:extLst>
              <a:ext uri="{FF2B5EF4-FFF2-40B4-BE49-F238E27FC236}">
                <a16:creationId xmlns:a16="http://schemas.microsoft.com/office/drawing/2014/main" id="{E6B16CA1-649C-24DD-49CA-4BBDC533771C}"/>
              </a:ext>
            </a:extLst>
          </p:cNvPr>
          <p:cNvSpPr>
            <a:spLocks noGrp="1"/>
          </p:cNvSpPr>
          <p:nvPr>
            <p:ph type="chart" sz="quarter" idx="16" hasCustomPrompt="1"/>
          </p:nvPr>
        </p:nvSpPr>
        <p:spPr>
          <a:xfrm>
            <a:off x="479425" y="1808163"/>
            <a:ext cx="11233150" cy="4314825"/>
          </a:xfrm>
        </p:spPr>
        <p:txBody>
          <a:bodyPr anchor="ctr">
            <a:normAutofit/>
          </a:bodyPr>
          <a:lstStyle>
            <a:lvl1pPr marL="0" indent="0" algn="ctr">
              <a:buNone/>
              <a:defRPr sz="1800"/>
            </a:lvl1pPr>
          </a:lstStyle>
          <a:p>
            <a:r>
              <a:rPr lang="en-US"/>
              <a:t>Insert chart here</a:t>
            </a:r>
          </a:p>
        </p:txBody>
      </p:sp>
    </p:spTree>
    <p:extLst>
      <p:ext uri="{BB962C8B-B14F-4D97-AF65-F5344CB8AC3E}">
        <p14:creationId xmlns:p14="http://schemas.microsoft.com/office/powerpoint/2010/main" val="113351198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ront Cover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CBF037B0-1FB8-7B22-43AC-9F8F893380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82125" y="5916891"/>
            <a:ext cx="2445291" cy="464859"/>
          </a:xfrm>
          <a:prstGeom prst="rect">
            <a:avLst/>
          </a:prstGeom>
        </p:spPr>
      </p:pic>
      <p:sp>
        <p:nvSpPr>
          <p:cNvPr id="5" name="Text Placeholder 15">
            <a:extLst>
              <a:ext uri="{FF2B5EF4-FFF2-40B4-BE49-F238E27FC236}">
                <a16:creationId xmlns:a16="http://schemas.microsoft.com/office/drawing/2014/main" id="{3F615E4C-5748-50D8-8862-B7DE81D2A061}"/>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0EE78E37-2FF8-FA31-0D26-ECF37B5FCE5A}"/>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12" name="Text Placeholder 2">
            <a:extLst>
              <a:ext uri="{FF2B5EF4-FFF2-40B4-BE49-F238E27FC236}">
                <a16:creationId xmlns:a16="http://schemas.microsoft.com/office/drawing/2014/main" id="{167E39A0-E7DD-AEE2-047C-71CC6ED861FD}"/>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1286173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Full page smart art">
    <p:bg>
      <p:bgRef idx="1001">
        <a:schemeClr val="bg2"/>
      </p:bgRef>
    </p:bg>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0E8D9B5F-ADBB-2DA9-58C2-8357EE880078}"/>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3" name="Rectangle 2">
            <a:extLst>
              <a:ext uri="{FF2B5EF4-FFF2-40B4-BE49-F238E27FC236}">
                <a16:creationId xmlns:a16="http://schemas.microsoft.com/office/drawing/2014/main" id="{D2E84C53-6297-F8B2-83A7-A0989C72FFDD}"/>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tx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DBAD8682-49DD-4E75-623F-6BE45AAA798D}"/>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8" name="SmartArt Placeholder 5">
            <a:extLst>
              <a:ext uri="{FF2B5EF4-FFF2-40B4-BE49-F238E27FC236}">
                <a16:creationId xmlns:a16="http://schemas.microsoft.com/office/drawing/2014/main" id="{0E690A39-7B90-BCEE-F421-52B7FB30C9CC}"/>
              </a:ext>
            </a:extLst>
          </p:cNvPr>
          <p:cNvSpPr>
            <a:spLocks noGrp="1"/>
          </p:cNvSpPr>
          <p:nvPr>
            <p:ph type="dgm" sz="quarter" idx="17" hasCustomPrompt="1"/>
          </p:nvPr>
        </p:nvSpPr>
        <p:spPr>
          <a:xfrm>
            <a:off x="479425" y="1808163"/>
            <a:ext cx="11239500" cy="4314825"/>
          </a:xfrm>
        </p:spPr>
        <p:txBody>
          <a:bodyPr anchor="ctr">
            <a:normAutofit/>
          </a:bodyPr>
          <a:lstStyle>
            <a:lvl1pPr marL="0" indent="0" algn="ctr">
              <a:buNone/>
              <a:defRPr sz="1800"/>
            </a:lvl1pPr>
          </a:lstStyle>
          <a:p>
            <a:r>
              <a:rPr lang="en-US"/>
              <a:t>Insert SmartArt here</a:t>
            </a:r>
          </a:p>
        </p:txBody>
      </p:sp>
    </p:spTree>
    <p:extLst>
      <p:ext uri="{BB962C8B-B14F-4D97-AF65-F5344CB8AC3E}">
        <p14:creationId xmlns:p14="http://schemas.microsoft.com/office/powerpoint/2010/main" val="269614045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hart Inser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9680A-DFC0-9D00-4168-BE61D567E4AB}"/>
              </a:ext>
            </a:extLst>
          </p:cNvPr>
          <p:cNvSpPr/>
          <p:nvPr/>
        </p:nvSpPr>
        <p:spPr>
          <a:xfrm>
            <a:off x="5584825" y="0"/>
            <a:ext cx="660717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sp>
        <p:nvSpPr>
          <p:cNvPr id="16" name="Chart Placeholder 6">
            <a:extLst>
              <a:ext uri="{FF2B5EF4-FFF2-40B4-BE49-F238E27FC236}">
                <a16:creationId xmlns:a16="http://schemas.microsoft.com/office/drawing/2014/main" id="{16EC2F7D-1952-7E96-F0E3-6EF4551F6FD0}"/>
              </a:ext>
            </a:extLst>
          </p:cNvPr>
          <p:cNvSpPr>
            <a:spLocks noGrp="1"/>
          </p:cNvSpPr>
          <p:nvPr>
            <p:ph type="chart" sz="quarter" idx="16" hasCustomPrompt="1"/>
          </p:nvPr>
        </p:nvSpPr>
        <p:spPr>
          <a:xfrm>
            <a:off x="6558790" y="1579563"/>
            <a:ext cx="4659244" cy="4065587"/>
          </a:xfrm>
        </p:spPr>
        <p:txBody>
          <a:bodyPr anchor="ctr">
            <a:normAutofit/>
          </a:bodyPr>
          <a:lstStyle>
            <a:lvl1pPr marL="0" indent="0" algn="ctr">
              <a:buNone/>
              <a:defRPr sz="1800">
                <a:solidFill>
                  <a:schemeClr val="bg1"/>
                </a:solidFill>
              </a:defRPr>
            </a:lvl1pPr>
          </a:lstStyle>
          <a:p>
            <a:r>
              <a:rPr lang="en-US"/>
              <a:t>Insert chart here</a:t>
            </a:r>
          </a:p>
        </p:txBody>
      </p:sp>
    </p:spTree>
    <p:extLst>
      <p:ext uri="{BB962C8B-B14F-4D97-AF65-F5344CB8AC3E}">
        <p14:creationId xmlns:p14="http://schemas.microsoft.com/office/powerpoint/2010/main" val="890799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hart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9680A-DFC0-9D00-4168-BE61D567E4AB}"/>
              </a:ext>
            </a:extLst>
          </p:cNvPr>
          <p:cNvSpPr/>
          <p:nvPr/>
        </p:nvSpPr>
        <p:spPr>
          <a:xfrm>
            <a:off x="5584825" y="0"/>
            <a:ext cx="660717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graphicFrame>
        <p:nvGraphicFramePr>
          <p:cNvPr id="10" name="Chart 9">
            <a:extLst>
              <a:ext uri="{FF2B5EF4-FFF2-40B4-BE49-F238E27FC236}">
                <a16:creationId xmlns:a16="http://schemas.microsoft.com/office/drawing/2014/main" id="{92B5FE51-2E5A-05E8-8992-BF03E7A84D0D}"/>
              </a:ext>
            </a:extLst>
          </p:cNvPr>
          <p:cNvGraphicFramePr/>
          <p:nvPr>
            <p:extLst>
              <p:ext uri="{D42A27DB-BD31-4B8C-83A1-F6EECF244321}">
                <p14:modId xmlns:p14="http://schemas.microsoft.com/office/powerpoint/2010/main" val="3824612400"/>
              </p:ext>
            </p:extLst>
          </p:nvPr>
        </p:nvGraphicFramePr>
        <p:xfrm>
          <a:off x="6502399" y="1534885"/>
          <a:ext cx="4771571" cy="42768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72114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111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8A8B6-98DC-361A-210E-654DDF17DA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C23F1D-E09D-CBA4-C1D9-FB0E86A61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B1187A-F44B-660C-F96C-6D8157C10F51}"/>
              </a:ext>
            </a:extLst>
          </p:cNvPr>
          <p:cNvSpPr>
            <a:spLocks noGrp="1"/>
          </p:cNvSpPr>
          <p:nvPr>
            <p:ph type="dt" sz="half" idx="10"/>
          </p:nvPr>
        </p:nvSpPr>
        <p:spPr/>
        <p:txBody>
          <a:bodyPr/>
          <a:lstStyle/>
          <a:p>
            <a:fld id="{20905A3F-8D05-4386-86B9-5BBC34FECEDA}" type="datetimeFigureOut">
              <a:rPr lang="en-GB" smtClean="0"/>
              <a:t>30/04/2024</a:t>
            </a:fld>
            <a:endParaRPr lang="en-GB"/>
          </a:p>
        </p:txBody>
      </p:sp>
      <p:sp>
        <p:nvSpPr>
          <p:cNvPr id="5" name="Footer Placeholder 4">
            <a:extLst>
              <a:ext uri="{FF2B5EF4-FFF2-40B4-BE49-F238E27FC236}">
                <a16:creationId xmlns:a16="http://schemas.microsoft.com/office/drawing/2014/main" id="{DAF41E75-EAA1-73D8-D214-C400AC8D7D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8440FD-D463-1CF2-0AFA-C153C2475A93}"/>
              </a:ext>
            </a:extLst>
          </p:cNvPr>
          <p:cNvSpPr>
            <a:spLocks noGrp="1"/>
          </p:cNvSpPr>
          <p:nvPr>
            <p:ph type="sldNum" sz="quarter" idx="12"/>
          </p:nvPr>
        </p:nvSpPr>
        <p:spPr/>
        <p:txBody>
          <a:bodyPr/>
          <a:lstStyle/>
          <a:p>
            <a:fld id="{1C1BEE4E-51A4-48DF-A5DB-8B61F5CDA3BA}" type="slidenum">
              <a:rPr lang="en-GB" smtClean="0"/>
              <a:t>‹#›</a:t>
            </a:fld>
            <a:endParaRPr lang="en-GB"/>
          </a:p>
        </p:txBody>
      </p:sp>
    </p:spTree>
    <p:extLst>
      <p:ext uri="{BB962C8B-B14F-4D97-AF65-F5344CB8AC3E}">
        <p14:creationId xmlns:p14="http://schemas.microsoft.com/office/powerpoint/2010/main" val="1380194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90A9D-377C-0452-BF2A-26DE04D735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F27FF9-512D-1719-0365-0D9FBAB98B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89F135-54D3-4CD8-0BE9-2CA17488B810}"/>
              </a:ext>
            </a:extLst>
          </p:cNvPr>
          <p:cNvSpPr>
            <a:spLocks noGrp="1"/>
          </p:cNvSpPr>
          <p:nvPr>
            <p:ph type="dt" sz="half" idx="10"/>
          </p:nvPr>
        </p:nvSpPr>
        <p:spPr/>
        <p:txBody>
          <a:bodyPr/>
          <a:lstStyle/>
          <a:p>
            <a:fld id="{A5271B8A-48C1-4DEF-BAC5-0622E1B56795}" type="datetimeFigureOut">
              <a:rPr lang="en-GB" smtClean="0"/>
              <a:t>30/04/2024</a:t>
            </a:fld>
            <a:endParaRPr lang="en-GB"/>
          </a:p>
        </p:txBody>
      </p:sp>
      <p:sp>
        <p:nvSpPr>
          <p:cNvPr id="5" name="Footer Placeholder 4">
            <a:extLst>
              <a:ext uri="{FF2B5EF4-FFF2-40B4-BE49-F238E27FC236}">
                <a16:creationId xmlns:a16="http://schemas.microsoft.com/office/drawing/2014/main" id="{9EFA1931-A827-E376-DE5D-9D6F1C828F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A588BC-00AD-5B07-4D58-BB20986AE2CB}"/>
              </a:ext>
            </a:extLst>
          </p:cNvPr>
          <p:cNvSpPr>
            <a:spLocks noGrp="1"/>
          </p:cNvSpPr>
          <p:nvPr>
            <p:ph type="sldNum" sz="quarter" idx="12"/>
          </p:nvPr>
        </p:nvSpPr>
        <p:spPr/>
        <p:txBody>
          <a:bodyPr/>
          <a:lstStyle/>
          <a:p>
            <a:fld id="{7830DECF-F1D4-41B9-AE2A-1737BA900FAD}" type="slidenum">
              <a:rPr lang="en-GB" smtClean="0"/>
              <a:t>‹#›</a:t>
            </a:fld>
            <a:endParaRPr lang="en-GB"/>
          </a:p>
        </p:txBody>
      </p:sp>
    </p:spTree>
    <p:extLst>
      <p:ext uri="{BB962C8B-B14F-4D97-AF65-F5344CB8AC3E}">
        <p14:creationId xmlns:p14="http://schemas.microsoft.com/office/powerpoint/2010/main" val="65438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Text Placeholder 2">
            <a:extLst>
              <a:ext uri="{FF2B5EF4-FFF2-40B4-BE49-F238E27FC236}">
                <a16:creationId xmlns:a16="http://schemas.microsoft.com/office/drawing/2014/main" id="{877B009F-15AE-602C-EE3D-67D6F38518D2}"/>
              </a:ext>
            </a:extLst>
          </p:cNvPr>
          <p:cNvSpPr>
            <a:spLocks noGrp="1"/>
          </p:cNvSpPr>
          <p:nvPr>
            <p:ph type="body" sz="quarter" idx="101" hasCustomPrompt="1"/>
          </p:nvPr>
        </p:nvSpPr>
        <p:spPr>
          <a:xfrm>
            <a:off x="704633" y="796037"/>
            <a:ext cx="6859949" cy="466725"/>
          </a:xfrm>
        </p:spPr>
        <p:txBody>
          <a:bodyPr>
            <a:noAutofit/>
          </a:bodyPr>
          <a:lstStyle>
            <a:lvl1pPr marL="0" indent="0">
              <a:buNone/>
              <a:defRPr sz="3200" b="1">
                <a:solidFill>
                  <a:schemeClr val="accent1"/>
                </a:solidFill>
                <a:latin typeface="Usual ExtraBold" panose="020B0903030403020204" pitchFamily="34" charset="0"/>
              </a:defRPr>
            </a:lvl1pPr>
          </a:lstStyle>
          <a:p>
            <a:pPr lvl="0"/>
            <a:r>
              <a:rPr lang="en-US"/>
              <a:t>PowerPoint title goes here</a:t>
            </a:r>
          </a:p>
        </p:txBody>
      </p:sp>
    </p:spTree>
    <p:extLst>
      <p:ext uri="{BB962C8B-B14F-4D97-AF65-F5344CB8AC3E}">
        <p14:creationId xmlns:p14="http://schemas.microsoft.com/office/powerpoint/2010/main" val="22995922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61"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ront Cover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04C771B4-C45F-CA81-FF05-1D98A51F1D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82125" y="5916891"/>
            <a:ext cx="2445291" cy="464859"/>
          </a:xfrm>
          <a:prstGeom prst="rect">
            <a:avLst/>
          </a:prstGeom>
        </p:spPr>
      </p:pic>
      <p:sp>
        <p:nvSpPr>
          <p:cNvPr id="4" name="Text Placeholder 15">
            <a:extLst>
              <a:ext uri="{FF2B5EF4-FFF2-40B4-BE49-F238E27FC236}">
                <a16:creationId xmlns:a16="http://schemas.microsoft.com/office/drawing/2014/main" id="{651B09D9-9888-1DC3-D89D-418AD6F8E055}"/>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FBD28D7F-BF7A-730D-A9C6-13B4921989DA}"/>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8" name="Text Placeholder 2">
            <a:extLst>
              <a:ext uri="{FF2B5EF4-FFF2-40B4-BE49-F238E27FC236}">
                <a16:creationId xmlns:a16="http://schemas.microsoft.com/office/drawing/2014/main" id="{253EAD5B-1873-90AB-ECDC-0D2B7054301B}"/>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32488205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5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ront Cover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CBF037B0-1FB8-7B22-43AC-9F8F893380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82125" y="5916891"/>
            <a:ext cx="2445291" cy="464859"/>
          </a:xfrm>
          <a:prstGeom prst="rect">
            <a:avLst/>
          </a:prstGeom>
        </p:spPr>
      </p:pic>
      <p:sp>
        <p:nvSpPr>
          <p:cNvPr id="5" name="Text Placeholder 15">
            <a:extLst>
              <a:ext uri="{FF2B5EF4-FFF2-40B4-BE49-F238E27FC236}">
                <a16:creationId xmlns:a16="http://schemas.microsoft.com/office/drawing/2014/main" id="{3F615E4C-5748-50D8-8862-B7DE81D2A061}"/>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0EE78E37-2FF8-FA31-0D26-ECF37B5FCE5A}"/>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12" name="Text Placeholder 2">
            <a:extLst>
              <a:ext uri="{FF2B5EF4-FFF2-40B4-BE49-F238E27FC236}">
                <a16:creationId xmlns:a16="http://schemas.microsoft.com/office/drawing/2014/main" id="{167E39A0-E7DD-AEE2-047C-71CC6ED861FD}"/>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1780176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ront Cover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F037D8D1-D8C2-2606-A31D-ADEECB9B8E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82125" y="5916891"/>
            <a:ext cx="2445291" cy="464859"/>
          </a:xfrm>
          <a:prstGeom prst="rect">
            <a:avLst/>
          </a:prstGeom>
        </p:spPr>
      </p:pic>
      <p:sp>
        <p:nvSpPr>
          <p:cNvPr id="5" name="Text Placeholder 15">
            <a:extLst>
              <a:ext uri="{FF2B5EF4-FFF2-40B4-BE49-F238E27FC236}">
                <a16:creationId xmlns:a16="http://schemas.microsoft.com/office/drawing/2014/main" id="{B99D0ADF-ACFD-97BA-D0AC-09BBF098A822}"/>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D0BECE3D-1663-141E-9190-C04CF84E533D}"/>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10" name="Text Placeholder 2">
            <a:extLst>
              <a:ext uri="{FF2B5EF4-FFF2-40B4-BE49-F238E27FC236}">
                <a16:creationId xmlns:a16="http://schemas.microsoft.com/office/drawing/2014/main" id="{76FE42F4-3428-75AC-F352-3E039D53823F}"/>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12113317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52">
          <p15:clr>
            <a:srgbClr val="FBAE40"/>
          </p15:clr>
        </p15:guide>
        <p15:guide id="4" pos="4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Front Cover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F037D8D1-D8C2-2606-A31D-ADEECB9B8E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82125" y="5916891"/>
            <a:ext cx="2445291" cy="464859"/>
          </a:xfrm>
          <a:prstGeom prst="rect">
            <a:avLst/>
          </a:prstGeom>
        </p:spPr>
      </p:pic>
      <p:sp>
        <p:nvSpPr>
          <p:cNvPr id="5" name="Text Placeholder 15">
            <a:extLst>
              <a:ext uri="{FF2B5EF4-FFF2-40B4-BE49-F238E27FC236}">
                <a16:creationId xmlns:a16="http://schemas.microsoft.com/office/drawing/2014/main" id="{B99D0ADF-ACFD-97BA-D0AC-09BBF098A822}"/>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D0BECE3D-1663-141E-9190-C04CF84E533D}"/>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10" name="Text Placeholder 2">
            <a:extLst>
              <a:ext uri="{FF2B5EF4-FFF2-40B4-BE49-F238E27FC236}">
                <a16:creationId xmlns:a16="http://schemas.microsoft.com/office/drawing/2014/main" id="{76FE42F4-3428-75AC-F352-3E039D53823F}"/>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245635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52">
          <p15:clr>
            <a:srgbClr val="FBAE40"/>
          </p15:clr>
        </p15:guide>
        <p15:guide id="4" pos="46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3" name="Text Placeholder 12"/>
          <p:cNvSpPr>
            <a:spLocks noGrp="1"/>
          </p:cNvSpPr>
          <p:nvPr>
            <p:ph type="body" sz="quarter" idx="24" hasCustomPrompt="1"/>
          </p:nvPr>
        </p:nvSpPr>
        <p:spPr>
          <a:xfrm>
            <a:off x="756357" y="310108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43" name="Text Placeholder 12">
            <a:extLst>
              <a:ext uri="{FF2B5EF4-FFF2-40B4-BE49-F238E27FC236}">
                <a16:creationId xmlns:a16="http://schemas.microsoft.com/office/drawing/2014/main" id="{9E6BAB93-D98D-7249-BC37-48FC87D68AC9}"/>
              </a:ext>
            </a:extLst>
          </p:cNvPr>
          <p:cNvSpPr>
            <a:spLocks noGrp="1"/>
          </p:cNvSpPr>
          <p:nvPr>
            <p:ph type="body" sz="quarter" idx="62" hasCustomPrompt="1"/>
          </p:nvPr>
        </p:nvSpPr>
        <p:spPr>
          <a:xfrm>
            <a:off x="756357" y="339023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44" name="Text Placeholder 12">
            <a:extLst>
              <a:ext uri="{FF2B5EF4-FFF2-40B4-BE49-F238E27FC236}">
                <a16:creationId xmlns:a16="http://schemas.microsoft.com/office/drawing/2014/main" id="{798CC811-3900-8A4E-992D-3E3C557283A0}"/>
              </a:ext>
            </a:extLst>
          </p:cNvPr>
          <p:cNvSpPr>
            <a:spLocks noGrp="1"/>
          </p:cNvSpPr>
          <p:nvPr>
            <p:ph type="body" sz="quarter" idx="63" hasCustomPrompt="1"/>
          </p:nvPr>
        </p:nvSpPr>
        <p:spPr>
          <a:xfrm>
            <a:off x="756357" y="367938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5" name="Text Placeholder 12">
            <a:extLst>
              <a:ext uri="{FF2B5EF4-FFF2-40B4-BE49-F238E27FC236}">
                <a16:creationId xmlns:a16="http://schemas.microsoft.com/office/drawing/2014/main" id="{D9FD4F86-22A9-AF49-99FA-A0A3FE632F6D}"/>
              </a:ext>
            </a:extLst>
          </p:cNvPr>
          <p:cNvSpPr>
            <a:spLocks noGrp="1"/>
          </p:cNvSpPr>
          <p:nvPr>
            <p:ph type="body" sz="quarter" idx="64" hasCustomPrompt="1"/>
          </p:nvPr>
        </p:nvSpPr>
        <p:spPr>
          <a:xfrm>
            <a:off x="756357" y="396852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6" name="Text Placeholder 12">
            <a:extLst>
              <a:ext uri="{FF2B5EF4-FFF2-40B4-BE49-F238E27FC236}">
                <a16:creationId xmlns:a16="http://schemas.microsoft.com/office/drawing/2014/main" id="{472FD2A0-12A9-EF4C-BB7D-E7FE3365E1AC}"/>
              </a:ext>
            </a:extLst>
          </p:cNvPr>
          <p:cNvSpPr>
            <a:spLocks noGrp="1"/>
          </p:cNvSpPr>
          <p:nvPr>
            <p:ph type="body" sz="quarter" idx="65" hasCustomPrompt="1"/>
          </p:nvPr>
        </p:nvSpPr>
        <p:spPr>
          <a:xfrm>
            <a:off x="756357" y="4257677"/>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7" name="Text Placeholder 12">
            <a:extLst>
              <a:ext uri="{FF2B5EF4-FFF2-40B4-BE49-F238E27FC236}">
                <a16:creationId xmlns:a16="http://schemas.microsoft.com/office/drawing/2014/main" id="{E39AF163-8BAD-AD45-8781-1804894EC67E}"/>
              </a:ext>
            </a:extLst>
          </p:cNvPr>
          <p:cNvSpPr>
            <a:spLocks noGrp="1"/>
          </p:cNvSpPr>
          <p:nvPr>
            <p:ph type="body" sz="quarter" idx="66" hasCustomPrompt="1"/>
          </p:nvPr>
        </p:nvSpPr>
        <p:spPr>
          <a:xfrm>
            <a:off x="756357" y="454682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8" name="Text Placeholder 12">
            <a:extLst>
              <a:ext uri="{FF2B5EF4-FFF2-40B4-BE49-F238E27FC236}">
                <a16:creationId xmlns:a16="http://schemas.microsoft.com/office/drawing/2014/main" id="{2B2DB5E3-6BE4-B148-B9C3-BD04BF2475F1}"/>
              </a:ext>
            </a:extLst>
          </p:cNvPr>
          <p:cNvSpPr>
            <a:spLocks noGrp="1"/>
          </p:cNvSpPr>
          <p:nvPr>
            <p:ph type="body" sz="quarter" idx="67" hasCustomPrompt="1"/>
          </p:nvPr>
        </p:nvSpPr>
        <p:spPr>
          <a:xfrm>
            <a:off x="756357" y="483597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9" name="Text Placeholder 12">
            <a:extLst>
              <a:ext uri="{FF2B5EF4-FFF2-40B4-BE49-F238E27FC236}">
                <a16:creationId xmlns:a16="http://schemas.microsoft.com/office/drawing/2014/main" id="{F4E969FA-9C18-5A42-97C5-3994929C1BF4}"/>
              </a:ext>
            </a:extLst>
          </p:cNvPr>
          <p:cNvSpPr>
            <a:spLocks noGrp="1"/>
          </p:cNvSpPr>
          <p:nvPr>
            <p:ph type="body" sz="quarter" idx="68" hasCustomPrompt="1"/>
          </p:nvPr>
        </p:nvSpPr>
        <p:spPr>
          <a:xfrm>
            <a:off x="756357" y="512512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70" name="Text Placeholder 12">
            <a:extLst>
              <a:ext uri="{FF2B5EF4-FFF2-40B4-BE49-F238E27FC236}">
                <a16:creationId xmlns:a16="http://schemas.microsoft.com/office/drawing/2014/main" id="{698EAA5C-8200-E24F-810E-6E3D551CF02E}"/>
              </a:ext>
            </a:extLst>
          </p:cNvPr>
          <p:cNvSpPr>
            <a:spLocks noGrp="1"/>
          </p:cNvSpPr>
          <p:nvPr>
            <p:ph type="body" sz="quarter" idx="69" hasCustomPrompt="1"/>
          </p:nvPr>
        </p:nvSpPr>
        <p:spPr>
          <a:xfrm>
            <a:off x="756357" y="541426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71" name="Text Placeholder 12">
            <a:extLst>
              <a:ext uri="{FF2B5EF4-FFF2-40B4-BE49-F238E27FC236}">
                <a16:creationId xmlns:a16="http://schemas.microsoft.com/office/drawing/2014/main" id="{D8F678C1-1E7E-8E44-9F73-DDEAD50F7EAF}"/>
              </a:ext>
            </a:extLst>
          </p:cNvPr>
          <p:cNvSpPr>
            <a:spLocks noGrp="1"/>
          </p:cNvSpPr>
          <p:nvPr>
            <p:ph type="body" sz="quarter" idx="70" hasCustomPrompt="1"/>
          </p:nvPr>
        </p:nvSpPr>
        <p:spPr>
          <a:xfrm>
            <a:off x="756357" y="5703412"/>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72" name="Text Placeholder 12">
            <a:extLst>
              <a:ext uri="{FF2B5EF4-FFF2-40B4-BE49-F238E27FC236}">
                <a16:creationId xmlns:a16="http://schemas.microsoft.com/office/drawing/2014/main" id="{80483096-8A4A-AC46-9D3C-62A8131EB74F}"/>
              </a:ext>
            </a:extLst>
          </p:cNvPr>
          <p:cNvSpPr>
            <a:spLocks noGrp="1"/>
          </p:cNvSpPr>
          <p:nvPr>
            <p:ph type="body" sz="quarter" idx="71" hasCustomPrompt="1"/>
          </p:nvPr>
        </p:nvSpPr>
        <p:spPr>
          <a:xfrm>
            <a:off x="4405550" y="310108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3" name="Text Placeholder 12">
            <a:extLst>
              <a:ext uri="{FF2B5EF4-FFF2-40B4-BE49-F238E27FC236}">
                <a16:creationId xmlns:a16="http://schemas.microsoft.com/office/drawing/2014/main" id="{7430F4A4-EFDD-CA4A-96E3-9021D8A3BCA8}"/>
              </a:ext>
            </a:extLst>
          </p:cNvPr>
          <p:cNvSpPr>
            <a:spLocks noGrp="1"/>
          </p:cNvSpPr>
          <p:nvPr>
            <p:ph type="body" sz="quarter" idx="72" hasCustomPrompt="1"/>
          </p:nvPr>
        </p:nvSpPr>
        <p:spPr>
          <a:xfrm>
            <a:off x="4405550" y="339023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4" name="Text Placeholder 12">
            <a:extLst>
              <a:ext uri="{FF2B5EF4-FFF2-40B4-BE49-F238E27FC236}">
                <a16:creationId xmlns:a16="http://schemas.microsoft.com/office/drawing/2014/main" id="{AC8A7842-31B3-3243-BA82-9C677975A395}"/>
              </a:ext>
            </a:extLst>
          </p:cNvPr>
          <p:cNvSpPr>
            <a:spLocks noGrp="1"/>
          </p:cNvSpPr>
          <p:nvPr>
            <p:ph type="body" sz="quarter" idx="73" hasCustomPrompt="1"/>
          </p:nvPr>
        </p:nvSpPr>
        <p:spPr>
          <a:xfrm>
            <a:off x="4405550" y="367938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5" name="Text Placeholder 12">
            <a:extLst>
              <a:ext uri="{FF2B5EF4-FFF2-40B4-BE49-F238E27FC236}">
                <a16:creationId xmlns:a16="http://schemas.microsoft.com/office/drawing/2014/main" id="{5899520D-8FED-6046-9447-9753496B6555}"/>
              </a:ext>
            </a:extLst>
          </p:cNvPr>
          <p:cNvSpPr>
            <a:spLocks noGrp="1"/>
          </p:cNvSpPr>
          <p:nvPr>
            <p:ph type="body" sz="quarter" idx="74" hasCustomPrompt="1"/>
          </p:nvPr>
        </p:nvSpPr>
        <p:spPr>
          <a:xfrm>
            <a:off x="4405550" y="396852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6" name="Text Placeholder 12">
            <a:extLst>
              <a:ext uri="{FF2B5EF4-FFF2-40B4-BE49-F238E27FC236}">
                <a16:creationId xmlns:a16="http://schemas.microsoft.com/office/drawing/2014/main" id="{7BCA6FB7-84E9-7F40-86F8-1C1289009199}"/>
              </a:ext>
            </a:extLst>
          </p:cNvPr>
          <p:cNvSpPr>
            <a:spLocks noGrp="1"/>
          </p:cNvSpPr>
          <p:nvPr>
            <p:ph type="body" sz="quarter" idx="75" hasCustomPrompt="1"/>
          </p:nvPr>
        </p:nvSpPr>
        <p:spPr>
          <a:xfrm>
            <a:off x="4405550" y="4257677"/>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7" name="Text Placeholder 12">
            <a:extLst>
              <a:ext uri="{FF2B5EF4-FFF2-40B4-BE49-F238E27FC236}">
                <a16:creationId xmlns:a16="http://schemas.microsoft.com/office/drawing/2014/main" id="{5F30CD0C-2DB4-6B4D-93B5-DF6BA8590D3F}"/>
              </a:ext>
            </a:extLst>
          </p:cNvPr>
          <p:cNvSpPr>
            <a:spLocks noGrp="1"/>
          </p:cNvSpPr>
          <p:nvPr>
            <p:ph type="body" sz="quarter" idx="76" hasCustomPrompt="1"/>
          </p:nvPr>
        </p:nvSpPr>
        <p:spPr>
          <a:xfrm>
            <a:off x="4405550" y="454682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9" name="Text Placeholder 12">
            <a:extLst>
              <a:ext uri="{FF2B5EF4-FFF2-40B4-BE49-F238E27FC236}">
                <a16:creationId xmlns:a16="http://schemas.microsoft.com/office/drawing/2014/main" id="{113AFD2A-8F46-164D-AFBF-E5B4720E25FB}"/>
              </a:ext>
            </a:extLst>
          </p:cNvPr>
          <p:cNvSpPr>
            <a:spLocks noGrp="1"/>
          </p:cNvSpPr>
          <p:nvPr>
            <p:ph type="body" sz="quarter" idx="77" hasCustomPrompt="1"/>
          </p:nvPr>
        </p:nvSpPr>
        <p:spPr>
          <a:xfrm>
            <a:off x="4405550" y="483597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80" name="Text Placeholder 12">
            <a:extLst>
              <a:ext uri="{FF2B5EF4-FFF2-40B4-BE49-F238E27FC236}">
                <a16:creationId xmlns:a16="http://schemas.microsoft.com/office/drawing/2014/main" id="{E5078899-CE04-6749-A659-8CB1AD6299B9}"/>
              </a:ext>
            </a:extLst>
          </p:cNvPr>
          <p:cNvSpPr>
            <a:spLocks noGrp="1"/>
          </p:cNvSpPr>
          <p:nvPr>
            <p:ph type="body" sz="quarter" idx="78" hasCustomPrompt="1"/>
          </p:nvPr>
        </p:nvSpPr>
        <p:spPr>
          <a:xfrm>
            <a:off x="4405550" y="512512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81" name="Text Placeholder 12">
            <a:extLst>
              <a:ext uri="{FF2B5EF4-FFF2-40B4-BE49-F238E27FC236}">
                <a16:creationId xmlns:a16="http://schemas.microsoft.com/office/drawing/2014/main" id="{3E6D9F25-2667-1D49-B8B9-612F1351272D}"/>
              </a:ext>
            </a:extLst>
          </p:cNvPr>
          <p:cNvSpPr>
            <a:spLocks noGrp="1"/>
          </p:cNvSpPr>
          <p:nvPr>
            <p:ph type="body" sz="quarter" idx="79" hasCustomPrompt="1"/>
          </p:nvPr>
        </p:nvSpPr>
        <p:spPr>
          <a:xfrm>
            <a:off x="4405550" y="541426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87" name="Text Placeholder 12">
            <a:extLst>
              <a:ext uri="{FF2B5EF4-FFF2-40B4-BE49-F238E27FC236}">
                <a16:creationId xmlns:a16="http://schemas.microsoft.com/office/drawing/2014/main" id="{653B7EAF-059F-734A-A9E4-AF1B2F1932DC}"/>
              </a:ext>
            </a:extLst>
          </p:cNvPr>
          <p:cNvSpPr>
            <a:spLocks noGrp="1"/>
          </p:cNvSpPr>
          <p:nvPr>
            <p:ph type="body" sz="quarter" idx="80" hasCustomPrompt="1"/>
          </p:nvPr>
        </p:nvSpPr>
        <p:spPr>
          <a:xfrm>
            <a:off x="4405550" y="5703412"/>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95" name="Text Placeholder 12">
            <a:extLst>
              <a:ext uri="{FF2B5EF4-FFF2-40B4-BE49-F238E27FC236}">
                <a16:creationId xmlns:a16="http://schemas.microsoft.com/office/drawing/2014/main" id="{3D2528B5-50AC-0D4E-B0D7-A8323D5D4E58}"/>
              </a:ext>
            </a:extLst>
          </p:cNvPr>
          <p:cNvSpPr>
            <a:spLocks noGrp="1"/>
          </p:cNvSpPr>
          <p:nvPr>
            <p:ph type="body" sz="quarter" idx="81" hasCustomPrompt="1"/>
          </p:nvPr>
        </p:nvSpPr>
        <p:spPr>
          <a:xfrm>
            <a:off x="6348350" y="310108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96" name="Text Placeholder 12">
            <a:extLst>
              <a:ext uri="{FF2B5EF4-FFF2-40B4-BE49-F238E27FC236}">
                <a16:creationId xmlns:a16="http://schemas.microsoft.com/office/drawing/2014/main" id="{8C2EBBEA-F563-E842-9818-62883D072D2C}"/>
              </a:ext>
            </a:extLst>
          </p:cNvPr>
          <p:cNvSpPr>
            <a:spLocks noGrp="1"/>
          </p:cNvSpPr>
          <p:nvPr>
            <p:ph type="body" sz="quarter" idx="82" hasCustomPrompt="1"/>
          </p:nvPr>
        </p:nvSpPr>
        <p:spPr>
          <a:xfrm>
            <a:off x="6348350" y="339023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2" name="Text Placeholder 12">
            <a:extLst>
              <a:ext uri="{FF2B5EF4-FFF2-40B4-BE49-F238E27FC236}">
                <a16:creationId xmlns:a16="http://schemas.microsoft.com/office/drawing/2014/main" id="{B1E0BAA0-A894-9348-94F8-DCF9329306C8}"/>
              </a:ext>
            </a:extLst>
          </p:cNvPr>
          <p:cNvSpPr>
            <a:spLocks noGrp="1"/>
          </p:cNvSpPr>
          <p:nvPr>
            <p:ph type="body" sz="quarter" idx="83" hasCustomPrompt="1"/>
          </p:nvPr>
        </p:nvSpPr>
        <p:spPr>
          <a:xfrm>
            <a:off x="6348350" y="367938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3" name="Text Placeholder 12">
            <a:extLst>
              <a:ext uri="{FF2B5EF4-FFF2-40B4-BE49-F238E27FC236}">
                <a16:creationId xmlns:a16="http://schemas.microsoft.com/office/drawing/2014/main" id="{13F023B0-B815-A34E-97AB-9A51273B466E}"/>
              </a:ext>
            </a:extLst>
          </p:cNvPr>
          <p:cNvSpPr>
            <a:spLocks noGrp="1"/>
          </p:cNvSpPr>
          <p:nvPr>
            <p:ph type="body" sz="quarter" idx="84" hasCustomPrompt="1"/>
          </p:nvPr>
        </p:nvSpPr>
        <p:spPr>
          <a:xfrm>
            <a:off x="6348350" y="396852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8" name="Text Placeholder 12">
            <a:extLst>
              <a:ext uri="{FF2B5EF4-FFF2-40B4-BE49-F238E27FC236}">
                <a16:creationId xmlns:a16="http://schemas.microsoft.com/office/drawing/2014/main" id="{F02BAF8E-A67D-BB4C-943F-F61346D38662}"/>
              </a:ext>
            </a:extLst>
          </p:cNvPr>
          <p:cNvSpPr>
            <a:spLocks noGrp="1"/>
          </p:cNvSpPr>
          <p:nvPr>
            <p:ph type="body" sz="quarter" idx="85" hasCustomPrompt="1"/>
          </p:nvPr>
        </p:nvSpPr>
        <p:spPr>
          <a:xfrm>
            <a:off x="6348350" y="4257677"/>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9" name="Text Placeholder 12">
            <a:extLst>
              <a:ext uri="{FF2B5EF4-FFF2-40B4-BE49-F238E27FC236}">
                <a16:creationId xmlns:a16="http://schemas.microsoft.com/office/drawing/2014/main" id="{99250E20-5CAE-A245-B8A7-8E45460C88AB}"/>
              </a:ext>
            </a:extLst>
          </p:cNvPr>
          <p:cNvSpPr>
            <a:spLocks noGrp="1"/>
          </p:cNvSpPr>
          <p:nvPr>
            <p:ph type="body" sz="quarter" idx="86" hasCustomPrompt="1"/>
          </p:nvPr>
        </p:nvSpPr>
        <p:spPr>
          <a:xfrm>
            <a:off x="6348350" y="454682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0" name="Text Placeholder 12">
            <a:extLst>
              <a:ext uri="{FF2B5EF4-FFF2-40B4-BE49-F238E27FC236}">
                <a16:creationId xmlns:a16="http://schemas.microsoft.com/office/drawing/2014/main" id="{1EA5BD8F-32E2-8745-8B8C-577E658299C8}"/>
              </a:ext>
            </a:extLst>
          </p:cNvPr>
          <p:cNvSpPr>
            <a:spLocks noGrp="1"/>
          </p:cNvSpPr>
          <p:nvPr>
            <p:ph type="body" sz="quarter" idx="87" hasCustomPrompt="1"/>
          </p:nvPr>
        </p:nvSpPr>
        <p:spPr>
          <a:xfrm>
            <a:off x="6348350" y="483597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1" name="Text Placeholder 12">
            <a:extLst>
              <a:ext uri="{FF2B5EF4-FFF2-40B4-BE49-F238E27FC236}">
                <a16:creationId xmlns:a16="http://schemas.microsoft.com/office/drawing/2014/main" id="{AEE51F40-A952-464E-92A2-6D2E38DB944B}"/>
              </a:ext>
            </a:extLst>
          </p:cNvPr>
          <p:cNvSpPr>
            <a:spLocks noGrp="1"/>
          </p:cNvSpPr>
          <p:nvPr>
            <p:ph type="body" sz="quarter" idx="88" hasCustomPrompt="1"/>
          </p:nvPr>
        </p:nvSpPr>
        <p:spPr>
          <a:xfrm>
            <a:off x="6348350" y="512512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2" name="Text Placeholder 12">
            <a:extLst>
              <a:ext uri="{FF2B5EF4-FFF2-40B4-BE49-F238E27FC236}">
                <a16:creationId xmlns:a16="http://schemas.microsoft.com/office/drawing/2014/main" id="{9135C0C1-6203-164F-92B6-15D23F5ECA9C}"/>
              </a:ext>
            </a:extLst>
          </p:cNvPr>
          <p:cNvSpPr>
            <a:spLocks noGrp="1"/>
          </p:cNvSpPr>
          <p:nvPr>
            <p:ph type="body" sz="quarter" idx="89" hasCustomPrompt="1"/>
          </p:nvPr>
        </p:nvSpPr>
        <p:spPr>
          <a:xfrm>
            <a:off x="6348350" y="541426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3" name="Text Placeholder 12">
            <a:extLst>
              <a:ext uri="{FF2B5EF4-FFF2-40B4-BE49-F238E27FC236}">
                <a16:creationId xmlns:a16="http://schemas.microsoft.com/office/drawing/2014/main" id="{6CC6E165-7CC3-2744-BBD8-C15081063B12}"/>
              </a:ext>
            </a:extLst>
          </p:cNvPr>
          <p:cNvSpPr>
            <a:spLocks noGrp="1"/>
          </p:cNvSpPr>
          <p:nvPr>
            <p:ph type="body" sz="quarter" idx="90" hasCustomPrompt="1"/>
          </p:nvPr>
        </p:nvSpPr>
        <p:spPr>
          <a:xfrm>
            <a:off x="6348350" y="5703412"/>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4" name="Text Placeholder 12">
            <a:extLst>
              <a:ext uri="{FF2B5EF4-FFF2-40B4-BE49-F238E27FC236}">
                <a16:creationId xmlns:a16="http://schemas.microsoft.com/office/drawing/2014/main" id="{A3FBDA21-7F6B-1942-B9D2-738BE4B72003}"/>
              </a:ext>
            </a:extLst>
          </p:cNvPr>
          <p:cNvSpPr>
            <a:spLocks noGrp="1"/>
          </p:cNvSpPr>
          <p:nvPr>
            <p:ph type="body" sz="quarter" idx="91" hasCustomPrompt="1"/>
          </p:nvPr>
        </p:nvSpPr>
        <p:spPr>
          <a:xfrm>
            <a:off x="9876090" y="310108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5" name="Text Placeholder 12">
            <a:extLst>
              <a:ext uri="{FF2B5EF4-FFF2-40B4-BE49-F238E27FC236}">
                <a16:creationId xmlns:a16="http://schemas.microsoft.com/office/drawing/2014/main" id="{593F8821-97E8-DE4A-BBA0-F8F555430ACE}"/>
              </a:ext>
            </a:extLst>
          </p:cNvPr>
          <p:cNvSpPr>
            <a:spLocks noGrp="1"/>
          </p:cNvSpPr>
          <p:nvPr>
            <p:ph type="body" sz="quarter" idx="92" hasCustomPrompt="1"/>
          </p:nvPr>
        </p:nvSpPr>
        <p:spPr>
          <a:xfrm>
            <a:off x="9876090" y="339023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6" name="Text Placeholder 12">
            <a:extLst>
              <a:ext uri="{FF2B5EF4-FFF2-40B4-BE49-F238E27FC236}">
                <a16:creationId xmlns:a16="http://schemas.microsoft.com/office/drawing/2014/main" id="{DBDBCAE8-448E-584E-9DAE-1A483D6C9520}"/>
              </a:ext>
            </a:extLst>
          </p:cNvPr>
          <p:cNvSpPr>
            <a:spLocks noGrp="1"/>
          </p:cNvSpPr>
          <p:nvPr>
            <p:ph type="body" sz="quarter" idx="93" hasCustomPrompt="1"/>
          </p:nvPr>
        </p:nvSpPr>
        <p:spPr>
          <a:xfrm>
            <a:off x="9876090" y="367938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7" name="Text Placeholder 12">
            <a:extLst>
              <a:ext uri="{FF2B5EF4-FFF2-40B4-BE49-F238E27FC236}">
                <a16:creationId xmlns:a16="http://schemas.microsoft.com/office/drawing/2014/main" id="{A36E3A97-2889-4C40-BE30-11F3F3A4B618}"/>
              </a:ext>
            </a:extLst>
          </p:cNvPr>
          <p:cNvSpPr>
            <a:spLocks noGrp="1"/>
          </p:cNvSpPr>
          <p:nvPr>
            <p:ph type="body" sz="quarter" idx="94" hasCustomPrompt="1"/>
          </p:nvPr>
        </p:nvSpPr>
        <p:spPr>
          <a:xfrm>
            <a:off x="9876090" y="396852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8" name="Text Placeholder 12">
            <a:extLst>
              <a:ext uri="{FF2B5EF4-FFF2-40B4-BE49-F238E27FC236}">
                <a16:creationId xmlns:a16="http://schemas.microsoft.com/office/drawing/2014/main" id="{B78A74D9-6472-1945-953C-FE75CAF5EA43}"/>
              </a:ext>
            </a:extLst>
          </p:cNvPr>
          <p:cNvSpPr>
            <a:spLocks noGrp="1"/>
          </p:cNvSpPr>
          <p:nvPr>
            <p:ph type="body" sz="quarter" idx="95" hasCustomPrompt="1"/>
          </p:nvPr>
        </p:nvSpPr>
        <p:spPr>
          <a:xfrm>
            <a:off x="9876090" y="4257677"/>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9" name="Text Placeholder 12">
            <a:extLst>
              <a:ext uri="{FF2B5EF4-FFF2-40B4-BE49-F238E27FC236}">
                <a16:creationId xmlns:a16="http://schemas.microsoft.com/office/drawing/2014/main" id="{B82A83E6-AFF8-0941-94F3-3FB1A3347F7C}"/>
              </a:ext>
            </a:extLst>
          </p:cNvPr>
          <p:cNvSpPr>
            <a:spLocks noGrp="1"/>
          </p:cNvSpPr>
          <p:nvPr>
            <p:ph type="body" sz="quarter" idx="96" hasCustomPrompt="1"/>
          </p:nvPr>
        </p:nvSpPr>
        <p:spPr>
          <a:xfrm>
            <a:off x="9876090" y="454682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0" name="Text Placeholder 12">
            <a:extLst>
              <a:ext uri="{FF2B5EF4-FFF2-40B4-BE49-F238E27FC236}">
                <a16:creationId xmlns:a16="http://schemas.microsoft.com/office/drawing/2014/main" id="{50E373D0-4B09-F24A-A851-2A311E0B12D9}"/>
              </a:ext>
            </a:extLst>
          </p:cNvPr>
          <p:cNvSpPr>
            <a:spLocks noGrp="1"/>
          </p:cNvSpPr>
          <p:nvPr>
            <p:ph type="body" sz="quarter" idx="97" hasCustomPrompt="1"/>
          </p:nvPr>
        </p:nvSpPr>
        <p:spPr>
          <a:xfrm>
            <a:off x="9876090" y="483597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1" name="Text Placeholder 12">
            <a:extLst>
              <a:ext uri="{FF2B5EF4-FFF2-40B4-BE49-F238E27FC236}">
                <a16:creationId xmlns:a16="http://schemas.microsoft.com/office/drawing/2014/main" id="{392C9640-A722-684C-9C7D-BF3DE74072B0}"/>
              </a:ext>
            </a:extLst>
          </p:cNvPr>
          <p:cNvSpPr>
            <a:spLocks noGrp="1"/>
          </p:cNvSpPr>
          <p:nvPr>
            <p:ph type="body" sz="quarter" idx="98" hasCustomPrompt="1"/>
          </p:nvPr>
        </p:nvSpPr>
        <p:spPr>
          <a:xfrm>
            <a:off x="9876090" y="512512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2" name="Text Placeholder 12">
            <a:extLst>
              <a:ext uri="{FF2B5EF4-FFF2-40B4-BE49-F238E27FC236}">
                <a16:creationId xmlns:a16="http://schemas.microsoft.com/office/drawing/2014/main" id="{EB08E11E-1DD0-7142-8C4F-47B211FFB90B}"/>
              </a:ext>
            </a:extLst>
          </p:cNvPr>
          <p:cNvSpPr>
            <a:spLocks noGrp="1"/>
          </p:cNvSpPr>
          <p:nvPr>
            <p:ph type="body" sz="quarter" idx="99" hasCustomPrompt="1"/>
          </p:nvPr>
        </p:nvSpPr>
        <p:spPr>
          <a:xfrm>
            <a:off x="9876090" y="541426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3" name="Text Placeholder 12">
            <a:extLst>
              <a:ext uri="{FF2B5EF4-FFF2-40B4-BE49-F238E27FC236}">
                <a16:creationId xmlns:a16="http://schemas.microsoft.com/office/drawing/2014/main" id="{4C99697D-8021-3847-9E59-614BF54ACA1A}"/>
              </a:ext>
            </a:extLst>
          </p:cNvPr>
          <p:cNvSpPr>
            <a:spLocks noGrp="1"/>
          </p:cNvSpPr>
          <p:nvPr>
            <p:ph type="body" sz="quarter" idx="100" hasCustomPrompt="1"/>
          </p:nvPr>
        </p:nvSpPr>
        <p:spPr>
          <a:xfrm>
            <a:off x="9876090" y="5703412"/>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45" name="Text Placeholder 2">
            <a:extLst>
              <a:ext uri="{FF2B5EF4-FFF2-40B4-BE49-F238E27FC236}">
                <a16:creationId xmlns:a16="http://schemas.microsoft.com/office/drawing/2014/main" id="{877B009F-15AE-602C-EE3D-67D6F38518D2}"/>
              </a:ext>
            </a:extLst>
          </p:cNvPr>
          <p:cNvSpPr>
            <a:spLocks noGrp="1"/>
          </p:cNvSpPr>
          <p:nvPr>
            <p:ph type="body" sz="quarter" idx="101" hasCustomPrompt="1"/>
          </p:nvPr>
        </p:nvSpPr>
        <p:spPr>
          <a:xfrm>
            <a:off x="738188" y="2039136"/>
            <a:ext cx="4117975" cy="466725"/>
          </a:xfrm>
        </p:spPr>
        <p:txBody>
          <a:bodyPr/>
          <a:lstStyle>
            <a:lvl1pPr marL="0" indent="0">
              <a:buNone/>
              <a:defRPr sz="4000" b="1"/>
            </a:lvl1pPr>
          </a:lstStyle>
          <a:p>
            <a:pPr lvl="0"/>
            <a:r>
              <a:rPr lang="en-GB"/>
              <a:t>Contents</a:t>
            </a:r>
            <a:endParaRPr lang="en-US"/>
          </a:p>
        </p:txBody>
      </p:sp>
    </p:spTree>
    <p:extLst>
      <p:ext uri="{BB962C8B-B14F-4D97-AF65-F5344CB8AC3E}">
        <p14:creationId xmlns:p14="http://schemas.microsoft.com/office/powerpoint/2010/main" val="36245714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6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ingle slide with image">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sp>
        <p:nvSpPr>
          <p:cNvPr id="10" name="Picture Placeholder 2">
            <a:extLst>
              <a:ext uri="{FF2B5EF4-FFF2-40B4-BE49-F238E27FC236}">
                <a16:creationId xmlns:a16="http://schemas.microsoft.com/office/drawing/2014/main" id="{50FFE9F4-12E6-D7E3-CF7A-1626D6E45657}"/>
              </a:ext>
            </a:extLst>
          </p:cNvPr>
          <p:cNvSpPr>
            <a:spLocks noGrp="1"/>
          </p:cNvSpPr>
          <p:nvPr>
            <p:ph type="pic" sz="quarter" idx="16" hasCustomPrompt="1"/>
          </p:nvPr>
        </p:nvSpPr>
        <p:spPr>
          <a:xfrm>
            <a:off x="5584825" y="0"/>
            <a:ext cx="6607175" cy="6858000"/>
          </a:xfrm>
        </p:spPr>
        <p:txBody>
          <a:bodyPr anchor="ctr">
            <a:normAutofit/>
          </a:bodyPr>
          <a:lstStyle>
            <a:lvl1pPr marL="0" indent="0" algn="ctr">
              <a:buNone/>
              <a:defRPr sz="1800" b="1" i="0">
                <a:latin typeface="Usual ExtraBold" panose="020B0603030403020204" pitchFamily="34" charset="77"/>
                <a:ea typeface="Tahoma" panose="020B0604030504040204" pitchFamily="34" charset="0"/>
                <a:cs typeface="Tahoma" panose="020B0604030504040204" pitchFamily="34" charset="0"/>
              </a:defRPr>
            </a:lvl1pPr>
          </a:lstStyle>
          <a:p>
            <a:r>
              <a:rPr lang="en-US"/>
              <a:t>Insert picture here</a:t>
            </a:r>
          </a:p>
        </p:txBody>
      </p:sp>
    </p:spTree>
    <p:extLst>
      <p:ext uri="{BB962C8B-B14F-4D97-AF65-F5344CB8AC3E}">
        <p14:creationId xmlns:p14="http://schemas.microsoft.com/office/powerpoint/2010/main" val="1584741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eft aligned tex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F029A541-93A4-4D45-827B-33E68795B9CA}"/>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a:t>
            </a:r>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12" name="Rectangle 11">
            <a:extLst>
              <a:ext uri="{FF2B5EF4-FFF2-40B4-BE49-F238E27FC236}">
                <a16:creationId xmlns:a16="http://schemas.microsoft.com/office/drawing/2014/main" id="{C6893311-BEC2-1DEC-EB67-0FF0E56DE197}"/>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9" name="Text Placeholder 4">
            <a:extLst>
              <a:ext uri="{FF2B5EF4-FFF2-40B4-BE49-F238E27FC236}">
                <a16:creationId xmlns:a16="http://schemas.microsoft.com/office/drawing/2014/main" id="{CA1B28DB-1B8F-1ECB-8B8F-1AEB6A82E4C1}"/>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1839116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2" name="Rectangle 11">
            <a:extLst>
              <a:ext uri="{FF2B5EF4-FFF2-40B4-BE49-F238E27FC236}">
                <a16:creationId xmlns:a16="http://schemas.microsoft.com/office/drawing/2014/main" id="{C6893311-BEC2-1DEC-EB67-0FF0E56DE197}"/>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9" name="Text Placeholder 4">
            <a:extLst>
              <a:ext uri="{FF2B5EF4-FFF2-40B4-BE49-F238E27FC236}">
                <a16:creationId xmlns:a16="http://schemas.microsoft.com/office/drawing/2014/main" id="{EF986F1A-F953-580F-5071-C9FC1299DADD}"/>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1409586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 Columns ">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4" name="Text Placeholder 3">
            <a:extLst>
              <a:ext uri="{FF2B5EF4-FFF2-40B4-BE49-F238E27FC236}">
                <a16:creationId xmlns:a16="http://schemas.microsoft.com/office/drawing/2014/main" id="{6D2D83F8-9428-F3C1-5A0F-B7BE0AA20FC1}"/>
              </a:ext>
            </a:extLst>
          </p:cNvPr>
          <p:cNvSpPr>
            <a:spLocks noGrp="1"/>
          </p:cNvSpPr>
          <p:nvPr>
            <p:ph type="body" sz="quarter" idx="17" hasCustomPrompt="1"/>
          </p:nvPr>
        </p:nvSpPr>
        <p:spPr>
          <a:xfrm>
            <a:off x="2763175" y="1817223"/>
            <a:ext cx="2056224"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2 columns for ease of reading.</a:t>
            </a:r>
          </a:p>
          <a:p>
            <a:pPr lvl="0"/>
            <a:endParaRPr lang="en-US"/>
          </a:p>
        </p:txBody>
      </p:sp>
      <p:sp>
        <p:nvSpPr>
          <p:cNvPr id="11" name="Rectangle 10">
            <a:extLst>
              <a:ext uri="{FF2B5EF4-FFF2-40B4-BE49-F238E27FC236}">
                <a16:creationId xmlns:a16="http://schemas.microsoft.com/office/drawing/2014/main" id="{98C03F9A-3556-A3E2-5FC3-4566898BB168}"/>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3" name="Text Placeholder 3">
            <a:extLst>
              <a:ext uri="{FF2B5EF4-FFF2-40B4-BE49-F238E27FC236}">
                <a16:creationId xmlns:a16="http://schemas.microsoft.com/office/drawing/2014/main" id="{20FF08CF-7FBD-F97D-8750-369BF7453049}"/>
              </a:ext>
            </a:extLst>
          </p:cNvPr>
          <p:cNvSpPr>
            <a:spLocks noGrp="1"/>
          </p:cNvSpPr>
          <p:nvPr>
            <p:ph type="body" sz="quarter" idx="18" hasCustomPrompt="1"/>
          </p:nvPr>
        </p:nvSpPr>
        <p:spPr>
          <a:xfrm>
            <a:off x="486219" y="1817223"/>
            <a:ext cx="2056224"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p:txBody>
      </p:sp>
      <p:sp>
        <p:nvSpPr>
          <p:cNvPr id="10" name="Picture Placeholder 2">
            <a:extLst>
              <a:ext uri="{FF2B5EF4-FFF2-40B4-BE49-F238E27FC236}">
                <a16:creationId xmlns:a16="http://schemas.microsoft.com/office/drawing/2014/main" id="{7C354FA8-5586-0787-D87A-00FDF335962F}"/>
              </a:ext>
            </a:extLst>
          </p:cNvPr>
          <p:cNvSpPr>
            <a:spLocks noGrp="1"/>
          </p:cNvSpPr>
          <p:nvPr>
            <p:ph type="pic" sz="quarter" idx="16" hasCustomPrompt="1"/>
          </p:nvPr>
        </p:nvSpPr>
        <p:spPr>
          <a:xfrm>
            <a:off x="5584825" y="0"/>
            <a:ext cx="6607175" cy="6858000"/>
          </a:xfrm>
        </p:spPr>
        <p:txBody>
          <a:bodyPr anchor="ctr">
            <a:normAutofit/>
          </a:bodyPr>
          <a:lstStyle>
            <a:lvl1pPr marL="0" indent="0" algn="ctr">
              <a:buNone/>
              <a:defRPr sz="1800" b="1" i="0">
                <a:latin typeface="Usual ExtraBold" panose="020B0603030403020204" pitchFamily="34" charset="77"/>
                <a:ea typeface="Tahoma" panose="020B0604030504040204" pitchFamily="34" charset="0"/>
                <a:cs typeface="Tahoma" panose="020B0604030504040204" pitchFamily="34" charset="0"/>
              </a:defRPr>
            </a:lvl1pPr>
          </a:lstStyle>
          <a:p>
            <a:r>
              <a:rPr lang="en-US"/>
              <a:t>Insert picture here</a:t>
            </a:r>
          </a:p>
        </p:txBody>
      </p:sp>
      <p:sp>
        <p:nvSpPr>
          <p:cNvPr id="12" name="Text Placeholder 4">
            <a:extLst>
              <a:ext uri="{FF2B5EF4-FFF2-40B4-BE49-F238E27FC236}">
                <a16:creationId xmlns:a16="http://schemas.microsoft.com/office/drawing/2014/main" id="{BC0588E1-EF76-FA6D-9310-40C259A13121}"/>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2345482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23" name="Text Placeholder 3">
            <a:extLst>
              <a:ext uri="{FF2B5EF4-FFF2-40B4-BE49-F238E27FC236}">
                <a16:creationId xmlns:a16="http://schemas.microsoft.com/office/drawing/2014/main" id="{E485CFAE-965D-CBC1-0043-A15D9C27CF08}"/>
              </a:ext>
            </a:extLst>
          </p:cNvPr>
          <p:cNvSpPr>
            <a:spLocks noGrp="1"/>
          </p:cNvSpPr>
          <p:nvPr>
            <p:ph type="body" sz="quarter" idx="21" hasCustomPrompt="1"/>
          </p:nvPr>
        </p:nvSpPr>
        <p:spPr>
          <a:xfrm>
            <a:off x="487678" y="1808731"/>
            <a:ext cx="3593783"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p:txBody>
      </p:sp>
      <p:sp>
        <p:nvSpPr>
          <p:cNvPr id="24" name="Text Placeholder 3">
            <a:extLst>
              <a:ext uri="{FF2B5EF4-FFF2-40B4-BE49-F238E27FC236}">
                <a16:creationId xmlns:a16="http://schemas.microsoft.com/office/drawing/2014/main" id="{8520E097-4881-181A-160B-2783A70DFCF9}"/>
              </a:ext>
            </a:extLst>
          </p:cNvPr>
          <p:cNvSpPr>
            <a:spLocks noGrp="1"/>
          </p:cNvSpPr>
          <p:nvPr>
            <p:ph type="body" sz="quarter" idx="18" hasCustomPrompt="1"/>
          </p:nvPr>
        </p:nvSpPr>
        <p:spPr>
          <a:xfrm>
            <a:off x="4288789" y="1814062"/>
            <a:ext cx="3593783"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3 columns for ease of reading.</a:t>
            </a:r>
          </a:p>
          <a:p>
            <a:pPr lvl="0"/>
            <a:endParaRPr lang="en-US"/>
          </a:p>
        </p:txBody>
      </p:sp>
      <p:sp>
        <p:nvSpPr>
          <p:cNvPr id="25" name="Text Placeholder 3">
            <a:extLst>
              <a:ext uri="{FF2B5EF4-FFF2-40B4-BE49-F238E27FC236}">
                <a16:creationId xmlns:a16="http://schemas.microsoft.com/office/drawing/2014/main" id="{1CFC4C25-F648-F164-FD8A-F24F3815ED3D}"/>
              </a:ext>
            </a:extLst>
          </p:cNvPr>
          <p:cNvSpPr>
            <a:spLocks noGrp="1"/>
          </p:cNvSpPr>
          <p:nvPr>
            <p:ph type="body" sz="quarter" idx="22" hasCustomPrompt="1"/>
          </p:nvPr>
        </p:nvSpPr>
        <p:spPr>
          <a:xfrm>
            <a:off x="8089900" y="1808735"/>
            <a:ext cx="3593783" cy="4269850"/>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3 columns for ease of reading.</a:t>
            </a:r>
          </a:p>
          <a:p>
            <a:pPr lvl="0"/>
            <a:endParaRPr lang="en-US"/>
          </a:p>
        </p:txBody>
      </p:sp>
      <p:sp>
        <p:nvSpPr>
          <p:cNvPr id="9" name="Text Placeholder 4">
            <a:extLst>
              <a:ext uri="{FF2B5EF4-FFF2-40B4-BE49-F238E27FC236}">
                <a16:creationId xmlns:a16="http://schemas.microsoft.com/office/drawing/2014/main" id="{22CBB5EF-9772-17EF-C37D-795AAFA2C872}"/>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0636850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ull page text box">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23" name="Text Placeholder 3">
            <a:extLst>
              <a:ext uri="{FF2B5EF4-FFF2-40B4-BE49-F238E27FC236}">
                <a16:creationId xmlns:a16="http://schemas.microsoft.com/office/drawing/2014/main" id="{E485CFAE-965D-CBC1-0043-A15D9C27CF08}"/>
              </a:ext>
            </a:extLst>
          </p:cNvPr>
          <p:cNvSpPr>
            <a:spLocks noGrp="1"/>
          </p:cNvSpPr>
          <p:nvPr>
            <p:ph type="body" sz="quarter" idx="21" hasCustomPrompt="1"/>
          </p:nvPr>
        </p:nvSpPr>
        <p:spPr>
          <a:xfrm>
            <a:off x="487678" y="1808731"/>
            <a:ext cx="11196005"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p:txBody>
      </p:sp>
      <p:sp>
        <p:nvSpPr>
          <p:cNvPr id="7" name="Text Placeholder 4">
            <a:extLst>
              <a:ext uri="{FF2B5EF4-FFF2-40B4-BE49-F238E27FC236}">
                <a16:creationId xmlns:a16="http://schemas.microsoft.com/office/drawing/2014/main" id="{732B5AC8-43A5-6D3D-6D21-A9CF4EAFE3E2}"/>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1264784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ullet Points Layout">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0" name="Text Placeholder 3">
            <a:extLst>
              <a:ext uri="{FF2B5EF4-FFF2-40B4-BE49-F238E27FC236}">
                <a16:creationId xmlns:a16="http://schemas.microsoft.com/office/drawing/2014/main" id="{1F3F5E79-22C5-5BA6-1651-E1D9EA59FA8A}"/>
              </a:ext>
            </a:extLst>
          </p:cNvPr>
          <p:cNvSpPr>
            <a:spLocks noGrp="1"/>
          </p:cNvSpPr>
          <p:nvPr>
            <p:ph type="body" sz="quarter" idx="23" hasCustomPrompt="1"/>
          </p:nvPr>
        </p:nvSpPr>
        <p:spPr>
          <a:xfrm>
            <a:off x="487678" y="1808731"/>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3" name="Text Placeholder 2">
            <a:extLst>
              <a:ext uri="{FF2B5EF4-FFF2-40B4-BE49-F238E27FC236}">
                <a16:creationId xmlns:a16="http://schemas.microsoft.com/office/drawing/2014/main" id="{50E31EED-2E41-B2D1-10C6-AFDAF842213A}"/>
              </a:ext>
            </a:extLst>
          </p:cNvPr>
          <p:cNvSpPr>
            <a:spLocks noGrp="1"/>
          </p:cNvSpPr>
          <p:nvPr>
            <p:ph type="body" sz="quarter" idx="28" hasCustomPrompt="1"/>
          </p:nvPr>
        </p:nvSpPr>
        <p:spPr>
          <a:xfrm>
            <a:off x="479425" y="2362200"/>
            <a:ext cx="3602038"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22" name="Text Placeholder 3">
            <a:extLst>
              <a:ext uri="{FF2B5EF4-FFF2-40B4-BE49-F238E27FC236}">
                <a16:creationId xmlns:a16="http://schemas.microsoft.com/office/drawing/2014/main" id="{E2EC54D3-621C-A36C-F5D0-38FC99CD1F00}"/>
              </a:ext>
            </a:extLst>
          </p:cNvPr>
          <p:cNvSpPr>
            <a:spLocks noGrp="1"/>
          </p:cNvSpPr>
          <p:nvPr>
            <p:ph type="body" sz="quarter" idx="29" hasCustomPrompt="1"/>
          </p:nvPr>
        </p:nvSpPr>
        <p:spPr>
          <a:xfrm>
            <a:off x="4272278" y="1808731"/>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26" name="Text Placeholder 2">
            <a:extLst>
              <a:ext uri="{FF2B5EF4-FFF2-40B4-BE49-F238E27FC236}">
                <a16:creationId xmlns:a16="http://schemas.microsoft.com/office/drawing/2014/main" id="{DE3A28FB-A7ED-4FF7-0B94-FD63AA68D485}"/>
              </a:ext>
            </a:extLst>
          </p:cNvPr>
          <p:cNvSpPr>
            <a:spLocks noGrp="1"/>
          </p:cNvSpPr>
          <p:nvPr>
            <p:ph type="body" sz="quarter" idx="30" hasCustomPrompt="1"/>
          </p:nvPr>
        </p:nvSpPr>
        <p:spPr>
          <a:xfrm>
            <a:off x="4264025" y="2362200"/>
            <a:ext cx="3602038"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31" name="Text Placeholder 3">
            <a:extLst>
              <a:ext uri="{FF2B5EF4-FFF2-40B4-BE49-F238E27FC236}">
                <a16:creationId xmlns:a16="http://schemas.microsoft.com/office/drawing/2014/main" id="{6E81967E-BD6B-6CB4-BFC0-7FA902F80E8F}"/>
              </a:ext>
            </a:extLst>
          </p:cNvPr>
          <p:cNvSpPr>
            <a:spLocks noGrp="1"/>
          </p:cNvSpPr>
          <p:nvPr>
            <p:ph type="body" sz="quarter" idx="31" hasCustomPrompt="1"/>
          </p:nvPr>
        </p:nvSpPr>
        <p:spPr>
          <a:xfrm>
            <a:off x="8069578" y="1808731"/>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32" name="Text Placeholder 2">
            <a:extLst>
              <a:ext uri="{FF2B5EF4-FFF2-40B4-BE49-F238E27FC236}">
                <a16:creationId xmlns:a16="http://schemas.microsoft.com/office/drawing/2014/main" id="{59EA263C-2E64-81BD-451F-AB266448702C}"/>
              </a:ext>
            </a:extLst>
          </p:cNvPr>
          <p:cNvSpPr>
            <a:spLocks noGrp="1"/>
          </p:cNvSpPr>
          <p:nvPr>
            <p:ph type="body" sz="quarter" idx="32" hasCustomPrompt="1"/>
          </p:nvPr>
        </p:nvSpPr>
        <p:spPr>
          <a:xfrm>
            <a:off x="8061325" y="2362200"/>
            <a:ext cx="3602038"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12" name="Text Placeholder 4">
            <a:extLst>
              <a:ext uri="{FF2B5EF4-FFF2-40B4-BE49-F238E27FC236}">
                <a16:creationId xmlns:a16="http://schemas.microsoft.com/office/drawing/2014/main" id="{1D535AF5-FF57-387E-AA09-622220AAE315}"/>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652938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Go Green Ozon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1">
            <a:extLst>
              <a:ext uri="{FF2B5EF4-FFF2-40B4-BE49-F238E27FC236}">
                <a16:creationId xmlns:a16="http://schemas.microsoft.com/office/drawing/2014/main" id="{F9386E86-ADC6-0DDF-BA83-B834D5C770E8}"/>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7" name="Rectangle 6">
            <a:extLst>
              <a:ext uri="{FF2B5EF4-FFF2-40B4-BE49-F238E27FC236}">
                <a16:creationId xmlns:a16="http://schemas.microsoft.com/office/drawing/2014/main" id="{0E23EDA2-8FBC-6CA9-3DF0-37E6A1F21FF0}"/>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935770C8-A9CD-880D-0A3B-CFBA4A5563ED}"/>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6" name="Text Placeholder 4">
            <a:extLst>
              <a:ext uri="{FF2B5EF4-FFF2-40B4-BE49-F238E27FC236}">
                <a16:creationId xmlns:a16="http://schemas.microsoft.com/office/drawing/2014/main" id="{E48D9C14-B359-E7D5-5A8A-9BB055EFE924}"/>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9742888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Blazing Blue Ozon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1">
            <a:extLst>
              <a:ext uri="{FF2B5EF4-FFF2-40B4-BE49-F238E27FC236}">
                <a16:creationId xmlns:a16="http://schemas.microsoft.com/office/drawing/2014/main" id="{189C8CBB-B80C-F2A9-2EDF-7278254C9530}"/>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13" name="Rectangle 12">
            <a:extLst>
              <a:ext uri="{FF2B5EF4-FFF2-40B4-BE49-F238E27FC236}">
                <a16:creationId xmlns:a16="http://schemas.microsoft.com/office/drawing/2014/main" id="{3EA91623-8DE4-2E53-B83A-F2E54E48F90F}"/>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6" name="Text Placeholder 3">
            <a:extLst>
              <a:ext uri="{FF2B5EF4-FFF2-40B4-BE49-F238E27FC236}">
                <a16:creationId xmlns:a16="http://schemas.microsoft.com/office/drawing/2014/main" id="{52BC1A24-4F31-EB75-2B01-DBC4A8E592D7}"/>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6" name="Text Placeholder 4">
            <a:extLst>
              <a:ext uri="{FF2B5EF4-FFF2-40B4-BE49-F238E27FC236}">
                <a16:creationId xmlns:a16="http://schemas.microsoft.com/office/drawing/2014/main" id="{8DD9C404-48F5-BE9F-9750-9674B228C3B5}"/>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1044226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3" name="Text Placeholder 12"/>
          <p:cNvSpPr>
            <a:spLocks noGrp="1"/>
          </p:cNvSpPr>
          <p:nvPr>
            <p:ph type="body" sz="quarter" idx="24" hasCustomPrompt="1"/>
          </p:nvPr>
        </p:nvSpPr>
        <p:spPr>
          <a:xfrm>
            <a:off x="756357" y="310108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43" name="Text Placeholder 12">
            <a:extLst>
              <a:ext uri="{FF2B5EF4-FFF2-40B4-BE49-F238E27FC236}">
                <a16:creationId xmlns:a16="http://schemas.microsoft.com/office/drawing/2014/main" id="{9E6BAB93-D98D-7249-BC37-48FC87D68AC9}"/>
              </a:ext>
            </a:extLst>
          </p:cNvPr>
          <p:cNvSpPr>
            <a:spLocks noGrp="1"/>
          </p:cNvSpPr>
          <p:nvPr>
            <p:ph type="body" sz="quarter" idx="62" hasCustomPrompt="1"/>
          </p:nvPr>
        </p:nvSpPr>
        <p:spPr>
          <a:xfrm>
            <a:off x="756357" y="339023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44" name="Text Placeholder 12">
            <a:extLst>
              <a:ext uri="{FF2B5EF4-FFF2-40B4-BE49-F238E27FC236}">
                <a16:creationId xmlns:a16="http://schemas.microsoft.com/office/drawing/2014/main" id="{798CC811-3900-8A4E-992D-3E3C557283A0}"/>
              </a:ext>
            </a:extLst>
          </p:cNvPr>
          <p:cNvSpPr>
            <a:spLocks noGrp="1"/>
          </p:cNvSpPr>
          <p:nvPr>
            <p:ph type="body" sz="quarter" idx="63" hasCustomPrompt="1"/>
          </p:nvPr>
        </p:nvSpPr>
        <p:spPr>
          <a:xfrm>
            <a:off x="756357" y="367938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5" name="Text Placeholder 12">
            <a:extLst>
              <a:ext uri="{FF2B5EF4-FFF2-40B4-BE49-F238E27FC236}">
                <a16:creationId xmlns:a16="http://schemas.microsoft.com/office/drawing/2014/main" id="{D9FD4F86-22A9-AF49-99FA-A0A3FE632F6D}"/>
              </a:ext>
            </a:extLst>
          </p:cNvPr>
          <p:cNvSpPr>
            <a:spLocks noGrp="1"/>
          </p:cNvSpPr>
          <p:nvPr>
            <p:ph type="body" sz="quarter" idx="64" hasCustomPrompt="1"/>
          </p:nvPr>
        </p:nvSpPr>
        <p:spPr>
          <a:xfrm>
            <a:off x="756357" y="396852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6" name="Text Placeholder 12">
            <a:extLst>
              <a:ext uri="{FF2B5EF4-FFF2-40B4-BE49-F238E27FC236}">
                <a16:creationId xmlns:a16="http://schemas.microsoft.com/office/drawing/2014/main" id="{472FD2A0-12A9-EF4C-BB7D-E7FE3365E1AC}"/>
              </a:ext>
            </a:extLst>
          </p:cNvPr>
          <p:cNvSpPr>
            <a:spLocks noGrp="1"/>
          </p:cNvSpPr>
          <p:nvPr>
            <p:ph type="body" sz="quarter" idx="65" hasCustomPrompt="1"/>
          </p:nvPr>
        </p:nvSpPr>
        <p:spPr>
          <a:xfrm>
            <a:off x="756357" y="4257677"/>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7" name="Text Placeholder 12">
            <a:extLst>
              <a:ext uri="{FF2B5EF4-FFF2-40B4-BE49-F238E27FC236}">
                <a16:creationId xmlns:a16="http://schemas.microsoft.com/office/drawing/2014/main" id="{E39AF163-8BAD-AD45-8781-1804894EC67E}"/>
              </a:ext>
            </a:extLst>
          </p:cNvPr>
          <p:cNvSpPr>
            <a:spLocks noGrp="1"/>
          </p:cNvSpPr>
          <p:nvPr>
            <p:ph type="body" sz="quarter" idx="66" hasCustomPrompt="1"/>
          </p:nvPr>
        </p:nvSpPr>
        <p:spPr>
          <a:xfrm>
            <a:off x="756357" y="454682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8" name="Text Placeholder 12">
            <a:extLst>
              <a:ext uri="{FF2B5EF4-FFF2-40B4-BE49-F238E27FC236}">
                <a16:creationId xmlns:a16="http://schemas.microsoft.com/office/drawing/2014/main" id="{2B2DB5E3-6BE4-B148-B9C3-BD04BF2475F1}"/>
              </a:ext>
            </a:extLst>
          </p:cNvPr>
          <p:cNvSpPr>
            <a:spLocks noGrp="1"/>
          </p:cNvSpPr>
          <p:nvPr>
            <p:ph type="body" sz="quarter" idx="67" hasCustomPrompt="1"/>
          </p:nvPr>
        </p:nvSpPr>
        <p:spPr>
          <a:xfrm>
            <a:off x="756357" y="483597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9" name="Text Placeholder 12">
            <a:extLst>
              <a:ext uri="{FF2B5EF4-FFF2-40B4-BE49-F238E27FC236}">
                <a16:creationId xmlns:a16="http://schemas.microsoft.com/office/drawing/2014/main" id="{F4E969FA-9C18-5A42-97C5-3994929C1BF4}"/>
              </a:ext>
            </a:extLst>
          </p:cNvPr>
          <p:cNvSpPr>
            <a:spLocks noGrp="1"/>
          </p:cNvSpPr>
          <p:nvPr>
            <p:ph type="body" sz="quarter" idx="68" hasCustomPrompt="1"/>
          </p:nvPr>
        </p:nvSpPr>
        <p:spPr>
          <a:xfrm>
            <a:off x="756357" y="512512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70" name="Text Placeholder 12">
            <a:extLst>
              <a:ext uri="{FF2B5EF4-FFF2-40B4-BE49-F238E27FC236}">
                <a16:creationId xmlns:a16="http://schemas.microsoft.com/office/drawing/2014/main" id="{698EAA5C-8200-E24F-810E-6E3D551CF02E}"/>
              </a:ext>
            </a:extLst>
          </p:cNvPr>
          <p:cNvSpPr>
            <a:spLocks noGrp="1"/>
          </p:cNvSpPr>
          <p:nvPr>
            <p:ph type="body" sz="quarter" idx="69" hasCustomPrompt="1"/>
          </p:nvPr>
        </p:nvSpPr>
        <p:spPr>
          <a:xfrm>
            <a:off x="756357" y="541426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71" name="Text Placeholder 12">
            <a:extLst>
              <a:ext uri="{FF2B5EF4-FFF2-40B4-BE49-F238E27FC236}">
                <a16:creationId xmlns:a16="http://schemas.microsoft.com/office/drawing/2014/main" id="{D8F678C1-1E7E-8E44-9F73-DDEAD50F7EAF}"/>
              </a:ext>
            </a:extLst>
          </p:cNvPr>
          <p:cNvSpPr>
            <a:spLocks noGrp="1"/>
          </p:cNvSpPr>
          <p:nvPr>
            <p:ph type="body" sz="quarter" idx="70" hasCustomPrompt="1"/>
          </p:nvPr>
        </p:nvSpPr>
        <p:spPr>
          <a:xfrm>
            <a:off x="756357" y="5703412"/>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72" name="Text Placeholder 12">
            <a:extLst>
              <a:ext uri="{FF2B5EF4-FFF2-40B4-BE49-F238E27FC236}">
                <a16:creationId xmlns:a16="http://schemas.microsoft.com/office/drawing/2014/main" id="{80483096-8A4A-AC46-9D3C-62A8131EB74F}"/>
              </a:ext>
            </a:extLst>
          </p:cNvPr>
          <p:cNvSpPr>
            <a:spLocks noGrp="1"/>
          </p:cNvSpPr>
          <p:nvPr>
            <p:ph type="body" sz="quarter" idx="71" hasCustomPrompt="1"/>
          </p:nvPr>
        </p:nvSpPr>
        <p:spPr>
          <a:xfrm>
            <a:off x="4405550" y="310108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3" name="Text Placeholder 12">
            <a:extLst>
              <a:ext uri="{FF2B5EF4-FFF2-40B4-BE49-F238E27FC236}">
                <a16:creationId xmlns:a16="http://schemas.microsoft.com/office/drawing/2014/main" id="{7430F4A4-EFDD-CA4A-96E3-9021D8A3BCA8}"/>
              </a:ext>
            </a:extLst>
          </p:cNvPr>
          <p:cNvSpPr>
            <a:spLocks noGrp="1"/>
          </p:cNvSpPr>
          <p:nvPr>
            <p:ph type="body" sz="quarter" idx="72" hasCustomPrompt="1"/>
          </p:nvPr>
        </p:nvSpPr>
        <p:spPr>
          <a:xfrm>
            <a:off x="4405550" y="339023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4" name="Text Placeholder 12">
            <a:extLst>
              <a:ext uri="{FF2B5EF4-FFF2-40B4-BE49-F238E27FC236}">
                <a16:creationId xmlns:a16="http://schemas.microsoft.com/office/drawing/2014/main" id="{AC8A7842-31B3-3243-BA82-9C677975A395}"/>
              </a:ext>
            </a:extLst>
          </p:cNvPr>
          <p:cNvSpPr>
            <a:spLocks noGrp="1"/>
          </p:cNvSpPr>
          <p:nvPr>
            <p:ph type="body" sz="quarter" idx="73" hasCustomPrompt="1"/>
          </p:nvPr>
        </p:nvSpPr>
        <p:spPr>
          <a:xfrm>
            <a:off x="4405550" y="367938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5" name="Text Placeholder 12">
            <a:extLst>
              <a:ext uri="{FF2B5EF4-FFF2-40B4-BE49-F238E27FC236}">
                <a16:creationId xmlns:a16="http://schemas.microsoft.com/office/drawing/2014/main" id="{5899520D-8FED-6046-9447-9753496B6555}"/>
              </a:ext>
            </a:extLst>
          </p:cNvPr>
          <p:cNvSpPr>
            <a:spLocks noGrp="1"/>
          </p:cNvSpPr>
          <p:nvPr>
            <p:ph type="body" sz="quarter" idx="74" hasCustomPrompt="1"/>
          </p:nvPr>
        </p:nvSpPr>
        <p:spPr>
          <a:xfrm>
            <a:off x="4405550" y="396852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6" name="Text Placeholder 12">
            <a:extLst>
              <a:ext uri="{FF2B5EF4-FFF2-40B4-BE49-F238E27FC236}">
                <a16:creationId xmlns:a16="http://schemas.microsoft.com/office/drawing/2014/main" id="{7BCA6FB7-84E9-7F40-86F8-1C1289009199}"/>
              </a:ext>
            </a:extLst>
          </p:cNvPr>
          <p:cNvSpPr>
            <a:spLocks noGrp="1"/>
          </p:cNvSpPr>
          <p:nvPr>
            <p:ph type="body" sz="quarter" idx="75" hasCustomPrompt="1"/>
          </p:nvPr>
        </p:nvSpPr>
        <p:spPr>
          <a:xfrm>
            <a:off x="4405550" y="4257677"/>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7" name="Text Placeholder 12">
            <a:extLst>
              <a:ext uri="{FF2B5EF4-FFF2-40B4-BE49-F238E27FC236}">
                <a16:creationId xmlns:a16="http://schemas.microsoft.com/office/drawing/2014/main" id="{5F30CD0C-2DB4-6B4D-93B5-DF6BA8590D3F}"/>
              </a:ext>
            </a:extLst>
          </p:cNvPr>
          <p:cNvSpPr>
            <a:spLocks noGrp="1"/>
          </p:cNvSpPr>
          <p:nvPr>
            <p:ph type="body" sz="quarter" idx="76" hasCustomPrompt="1"/>
          </p:nvPr>
        </p:nvSpPr>
        <p:spPr>
          <a:xfrm>
            <a:off x="4405550" y="454682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9" name="Text Placeholder 12">
            <a:extLst>
              <a:ext uri="{FF2B5EF4-FFF2-40B4-BE49-F238E27FC236}">
                <a16:creationId xmlns:a16="http://schemas.microsoft.com/office/drawing/2014/main" id="{113AFD2A-8F46-164D-AFBF-E5B4720E25FB}"/>
              </a:ext>
            </a:extLst>
          </p:cNvPr>
          <p:cNvSpPr>
            <a:spLocks noGrp="1"/>
          </p:cNvSpPr>
          <p:nvPr>
            <p:ph type="body" sz="quarter" idx="77" hasCustomPrompt="1"/>
          </p:nvPr>
        </p:nvSpPr>
        <p:spPr>
          <a:xfrm>
            <a:off x="4405550" y="483597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80" name="Text Placeholder 12">
            <a:extLst>
              <a:ext uri="{FF2B5EF4-FFF2-40B4-BE49-F238E27FC236}">
                <a16:creationId xmlns:a16="http://schemas.microsoft.com/office/drawing/2014/main" id="{E5078899-CE04-6749-A659-8CB1AD6299B9}"/>
              </a:ext>
            </a:extLst>
          </p:cNvPr>
          <p:cNvSpPr>
            <a:spLocks noGrp="1"/>
          </p:cNvSpPr>
          <p:nvPr>
            <p:ph type="body" sz="quarter" idx="78" hasCustomPrompt="1"/>
          </p:nvPr>
        </p:nvSpPr>
        <p:spPr>
          <a:xfrm>
            <a:off x="4405550" y="512512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81" name="Text Placeholder 12">
            <a:extLst>
              <a:ext uri="{FF2B5EF4-FFF2-40B4-BE49-F238E27FC236}">
                <a16:creationId xmlns:a16="http://schemas.microsoft.com/office/drawing/2014/main" id="{3E6D9F25-2667-1D49-B8B9-612F1351272D}"/>
              </a:ext>
            </a:extLst>
          </p:cNvPr>
          <p:cNvSpPr>
            <a:spLocks noGrp="1"/>
          </p:cNvSpPr>
          <p:nvPr>
            <p:ph type="body" sz="quarter" idx="79" hasCustomPrompt="1"/>
          </p:nvPr>
        </p:nvSpPr>
        <p:spPr>
          <a:xfrm>
            <a:off x="4405550" y="541426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87" name="Text Placeholder 12">
            <a:extLst>
              <a:ext uri="{FF2B5EF4-FFF2-40B4-BE49-F238E27FC236}">
                <a16:creationId xmlns:a16="http://schemas.microsoft.com/office/drawing/2014/main" id="{653B7EAF-059F-734A-A9E4-AF1B2F1932DC}"/>
              </a:ext>
            </a:extLst>
          </p:cNvPr>
          <p:cNvSpPr>
            <a:spLocks noGrp="1"/>
          </p:cNvSpPr>
          <p:nvPr>
            <p:ph type="body" sz="quarter" idx="80" hasCustomPrompt="1"/>
          </p:nvPr>
        </p:nvSpPr>
        <p:spPr>
          <a:xfrm>
            <a:off x="4405550" y="5703412"/>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95" name="Text Placeholder 12">
            <a:extLst>
              <a:ext uri="{FF2B5EF4-FFF2-40B4-BE49-F238E27FC236}">
                <a16:creationId xmlns:a16="http://schemas.microsoft.com/office/drawing/2014/main" id="{3D2528B5-50AC-0D4E-B0D7-A8323D5D4E58}"/>
              </a:ext>
            </a:extLst>
          </p:cNvPr>
          <p:cNvSpPr>
            <a:spLocks noGrp="1"/>
          </p:cNvSpPr>
          <p:nvPr>
            <p:ph type="body" sz="quarter" idx="81" hasCustomPrompt="1"/>
          </p:nvPr>
        </p:nvSpPr>
        <p:spPr>
          <a:xfrm>
            <a:off x="6348350" y="310108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96" name="Text Placeholder 12">
            <a:extLst>
              <a:ext uri="{FF2B5EF4-FFF2-40B4-BE49-F238E27FC236}">
                <a16:creationId xmlns:a16="http://schemas.microsoft.com/office/drawing/2014/main" id="{8C2EBBEA-F563-E842-9818-62883D072D2C}"/>
              </a:ext>
            </a:extLst>
          </p:cNvPr>
          <p:cNvSpPr>
            <a:spLocks noGrp="1"/>
          </p:cNvSpPr>
          <p:nvPr>
            <p:ph type="body" sz="quarter" idx="82" hasCustomPrompt="1"/>
          </p:nvPr>
        </p:nvSpPr>
        <p:spPr>
          <a:xfrm>
            <a:off x="6348350" y="339023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2" name="Text Placeholder 12">
            <a:extLst>
              <a:ext uri="{FF2B5EF4-FFF2-40B4-BE49-F238E27FC236}">
                <a16:creationId xmlns:a16="http://schemas.microsoft.com/office/drawing/2014/main" id="{B1E0BAA0-A894-9348-94F8-DCF9329306C8}"/>
              </a:ext>
            </a:extLst>
          </p:cNvPr>
          <p:cNvSpPr>
            <a:spLocks noGrp="1"/>
          </p:cNvSpPr>
          <p:nvPr>
            <p:ph type="body" sz="quarter" idx="83" hasCustomPrompt="1"/>
          </p:nvPr>
        </p:nvSpPr>
        <p:spPr>
          <a:xfrm>
            <a:off x="6348350" y="367938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3" name="Text Placeholder 12">
            <a:extLst>
              <a:ext uri="{FF2B5EF4-FFF2-40B4-BE49-F238E27FC236}">
                <a16:creationId xmlns:a16="http://schemas.microsoft.com/office/drawing/2014/main" id="{13F023B0-B815-A34E-97AB-9A51273B466E}"/>
              </a:ext>
            </a:extLst>
          </p:cNvPr>
          <p:cNvSpPr>
            <a:spLocks noGrp="1"/>
          </p:cNvSpPr>
          <p:nvPr>
            <p:ph type="body" sz="quarter" idx="84" hasCustomPrompt="1"/>
          </p:nvPr>
        </p:nvSpPr>
        <p:spPr>
          <a:xfrm>
            <a:off x="6348350" y="396852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8" name="Text Placeholder 12">
            <a:extLst>
              <a:ext uri="{FF2B5EF4-FFF2-40B4-BE49-F238E27FC236}">
                <a16:creationId xmlns:a16="http://schemas.microsoft.com/office/drawing/2014/main" id="{F02BAF8E-A67D-BB4C-943F-F61346D38662}"/>
              </a:ext>
            </a:extLst>
          </p:cNvPr>
          <p:cNvSpPr>
            <a:spLocks noGrp="1"/>
          </p:cNvSpPr>
          <p:nvPr>
            <p:ph type="body" sz="quarter" idx="85" hasCustomPrompt="1"/>
          </p:nvPr>
        </p:nvSpPr>
        <p:spPr>
          <a:xfrm>
            <a:off x="6348350" y="4257677"/>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9" name="Text Placeholder 12">
            <a:extLst>
              <a:ext uri="{FF2B5EF4-FFF2-40B4-BE49-F238E27FC236}">
                <a16:creationId xmlns:a16="http://schemas.microsoft.com/office/drawing/2014/main" id="{99250E20-5CAE-A245-B8A7-8E45460C88AB}"/>
              </a:ext>
            </a:extLst>
          </p:cNvPr>
          <p:cNvSpPr>
            <a:spLocks noGrp="1"/>
          </p:cNvSpPr>
          <p:nvPr>
            <p:ph type="body" sz="quarter" idx="86" hasCustomPrompt="1"/>
          </p:nvPr>
        </p:nvSpPr>
        <p:spPr>
          <a:xfrm>
            <a:off x="6348350" y="454682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0" name="Text Placeholder 12">
            <a:extLst>
              <a:ext uri="{FF2B5EF4-FFF2-40B4-BE49-F238E27FC236}">
                <a16:creationId xmlns:a16="http://schemas.microsoft.com/office/drawing/2014/main" id="{1EA5BD8F-32E2-8745-8B8C-577E658299C8}"/>
              </a:ext>
            </a:extLst>
          </p:cNvPr>
          <p:cNvSpPr>
            <a:spLocks noGrp="1"/>
          </p:cNvSpPr>
          <p:nvPr>
            <p:ph type="body" sz="quarter" idx="87" hasCustomPrompt="1"/>
          </p:nvPr>
        </p:nvSpPr>
        <p:spPr>
          <a:xfrm>
            <a:off x="6348350" y="483597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1" name="Text Placeholder 12">
            <a:extLst>
              <a:ext uri="{FF2B5EF4-FFF2-40B4-BE49-F238E27FC236}">
                <a16:creationId xmlns:a16="http://schemas.microsoft.com/office/drawing/2014/main" id="{AEE51F40-A952-464E-92A2-6D2E38DB944B}"/>
              </a:ext>
            </a:extLst>
          </p:cNvPr>
          <p:cNvSpPr>
            <a:spLocks noGrp="1"/>
          </p:cNvSpPr>
          <p:nvPr>
            <p:ph type="body" sz="quarter" idx="88" hasCustomPrompt="1"/>
          </p:nvPr>
        </p:nvSpPr>
        <p:spPr>
          <a:xfrm>
            <a:off x="6348350" y="512512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2" name="Text Placeholder 12">
            <a:extLst>
              <a:ext uri="{FF2B5EF4-FFF2-40B4-BE49-F238E27FC236}">
                <a16:creationId xmlns:a16="http://schemas.microsoft.com/office/drawing/2014/main" id="{9135C0C1-6203-164F-92B6-15D23F5ECA9C}"/>
              </a:ext>
            </a:extLst>
          </p:cNvPr>
          <p:cNvSpPr>
            <a:spLocks noGrp="1"/>
          </p:cNvSpPr>
          <p:nvPr>
            <p:ph type="body" sz="quarter" idx="89" hasCustomPrompt="1"/>
          </p:nvPr>
        </p:nvSpPr>
        <p:spPr>
          <a:xfrm>
            <a:off x="6348350" y="541426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3" name="Text Placeholder 12">
            <a:extLst>
              <a:ext uri="{FF2B5EF4-FFF2-40B4-BE49-F238E27FC236}">
                <a16:creationId xmlns:a16="http://schemas.microsoft.com/office/drawing/2014/main" id="{6CC6E165-7CC3-2744-BBD8-C15081063B12}"/>
              </a:ext>
            </a:extLst>
          </p:cNvPr>
          <p:cNvSpPr>
            <a:spLocks noGrp="1"/>
          </p:cNvSpPr>
          <p:nvPr>
            <p:ph type="body" sz="quarter" idx="90" hasCustomPrompt="1"/>
          </p:nvPr>
        </p:nvSpPr>
        <p:spPr>
          <a:xfrm>
            <a:off x="6348350" y="5703412"/>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4" name="Text Placeholder 12">
            <a:extLst>
              <a:ext uri="{FF2B5EF4-FFF2-40B4-BE49-F238E27FC236}">
                <a16:creationId xmlns:a16="http://schemas.microsoft.com/office/drawing/2014/main" id="{A3FBDA21-7F6B-1942-B9D2-738BE4B72003}"/>
              </a:ext>
            </a:extLst>
          </p:cNvPr>
          <p:cNvSpPr>
            <a:spLocks noGrp="1"/>
          </p:cNvSpPr>
          <p:nvPr>
            <p:ph type="body" sz="quarter" idx="91" hasCustomPrompt="1"/>
          </p:nvPr>
        </p:nvSpPr>
        <p:spPr>
          <a:xfrm>
            <a:off x="9876090" y="310108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5" name="Text Placeholder 12">
            <a:extLst>
              <a:ext uri="{FF2B5EF4-FFF2-40B4-BE49-F238E27FC236}">
                <a16:creationId xmlns:a16="http://schemas.microsoft.com/office/drawing/2014/main" id="{593F8821-97E8-DE4A-BBA0-F8F555430ACE}"/>
              </a:ext>
            </a:extLst>
          </p:cNvPr>
          <p:cNvSpPr>
            <a:spLocks noGrp="1"/>
          </p:cNvSpPr>
          <p:nvPr>
            <p:ph type="body" sz="quarter" idx="92" hasCustomPrompt="1"/>
          </p:nvPr>
        </p:nvSpPr>
        <p:spPr>
          <a:xfrm>
            <a:off x="9876090" y="339023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6" name="Text Placeholder 12">
            <a:extLst>
              <a:ext uri="{FF2B5EF4-FFF2-40B4-BE49-F238E27FC236}">
                <a16:creationId xmlns:a16="http://schemas.microsoft.com/office/drawing/2014/main" id="{DBDBCAE8-448E-584E-9DAE-1A483D6C9520}"/>
              </a:ext>
            </a:extLst>
          </p:cNvPr>
          <p:cNvSpPr>
            <a:spLocks noGrp="1"/>
          </p:cNvSpPr>
          <p:nvPr>
            <p:ph type="body" sz="quarter" idx="93" hasCustomPrompt="1"/>
          </p:nvPr>
        </p:nvSpPr>
        <p:spPr>
          <a:xfrm>
            <a:off x="9876090" y="367938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7" name="Text Placeholder 12">
            <a:extLst>
              <a:ext uri="{FF2B5EF4-FFF2-40B4-BE49-F238E27FC236}">
                <a16:creationId xmlns:a16="http://schemas.microsoft.com/office/drawing/2014/main" id="{A36E3A97-2889-4C40-BE30-11F3F3A4B618}"/>
              </a:ext>
            </a:extLst>
          </p:cNvPr>
          <p:cNvSpPr>
            <a:spLocks noGrp="1"/>
          </p:cNvSpPr>
          <p:nvPr>
            <p:ph type="body" sz="quarter" idx="94" hasCustomPrompt="1"/>
          </p:nvPr>
        </p:nvSpPr>
        <p:spPr>
          <a:xfrm>
            <a:off x="9876090" y="396852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8" name="Text Placeholder 12">
            <a:extLst>
              <a:ext uri="{FF2B5EF4-FFF2-40B4-BE49-F238E27FC236}">
                <a16:creationId xmlns:a16="http://schemas.microsoft.com/office/drawing/2014/main" id="{B78A74D9-6472-1945-953C-FE75CAF5EA43}"/>
              </a:ext>
            </a:extLst>
          </p:cNvPr>
          <p:cNvSpPr>
            <a:spLocks noGrp="1"/>
          </p:cNvSpPr>
          <p:nvPr>
            <p:ph type="body" sz="quarter" idx="95" hasCustomPrompt="1"/>
          </p:nvPr>
        </p:nvSpPr>
        <p:spPr>
          <a:xfrm>
            <a:off x="9876090" y="4257677"/>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9" name="Text Placeholder 12">
            <a:extLst>
              <a:ext uri="{FF2B5EF4-FFF2-40B4-BE49-F238E27FC236}">
                <a16:creationId xmlns:a16="http://schemas.microsoft.com/office/drawing/2014/main" id="{B82A83E6-AFF8-0941-94F3-3FB1A3347F7C}"/>
              </a:ext>
            </a:extLst>
          </p:cNvPr>
          <p:cNvSpPr>
            <a:spLocks noGrp="1"/>
          </p:cNvSpPr>
          <p:nvPr>
            <p:ph type="body" sz="quarter" idx="96" hasCustomPrompt="1"/>
          </p:nvPr>
        </p:nvSpPr>
        <p:spPr>
          <a:xfrm>
            <a:off x="9876090" y="454682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0" name="Text Placeholder 12">
            <a:extLst>
              <a:ext uri="{FF2B5EF4-FFF2-40B4-BE49-F238E27FC236}">
                <a16:creationId xmlns:a16="http://schemas.microsoft.com/office/drawing/2014/main" id="{50E373D0-4B09-F24A-A851-2A311E0B12D9}"/>
              </a:ext>
            </a:extLst>
          </p:cNvPr>
          <p:cNvSpPr>
            <a:spLocks noGrp="1"/>
          </p:cNvSpPr>
          <p:nvPr>
            <p:ph type="body" sz="quarter" idx="97" hasCustomPrompt="1"/>
          </p:nvPr>
        </p:nvSpPr>
        <p:spPr>
          <a:xfrm>
            <a:off x="9876090" y="483597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1" name="Text Placeholder 12">
            <a:extLst>
              <a:ext uri="{FF2B5EF4-FFF2-40B4-BE49-F238E27FC236}">
                <a16:creationId xmlns:a16="http://schemas.microsoft.com/office/drawing/2014/main" id="{392C9640-A722-684C-9C7D-BF3DE74072B0}"/>
              </a:ext>
            </a:extLst>
          </p:cNvPr>
          <p:cNvSpPr>
            <a:spLocks noGrp="1"/>
          </p:cNvSpPr>
          <p:nvPr>
            <p:ph type="body" sz="quarter" idx="98" hasCustomPrompt="1"/>
          </p:nvPr>
        </p:nvSpPr>
        <p:spPr>
          <a:xfrm>
            <a:off x="9876090" y="512512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2" name="Text Placeholder 12">
            <a:extLst>
              <a:ext uri="{FF2B5EF4-FFF2-40B4-BE49-F238E27FC236}">
                <a16:creationId xmlns:a16="http://schemas.microsoft.com/office/drawing/2014/main" id="{EB08E11E-1DD0-7142-8C4F-47B211FFB90B}"/>
              </a:ext>
            </a:extLst>
          </p:cNvPr>
          <p:cNvSpPr>
            <a:spLocks noGrp="1"/>
          </p:cNvSpPr>
          <p:nvPr>
            <p:ph type="body" sz="quarter" idx="99" hasCustomPrompt="1"/>
          </p:nvPr>
        </p:nvSpPr>
        <p:spPr>
          <a:xfrm>
            <a:off x="9876090" y="541426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3" name="Text Placeholder 12">
            <a:extLst>
              <a:ext uri="{FF2B5EF4-FFF2-40B4-BE49-F238E27FC236}">
                <a16:creationId xmlns:a16="http://schemas.microsoft.com/office/drawing/2014/main" id="{4C99697D-8021-3847-9E59-614BF54ACA1A}"/>
              </a:ext>
            </a:extLst>
          </p:cNvPr>
          <p:cNvSpPr>
            <a:spLocks noGrp="1"/>
          </p:cNvSpPr>
          <p:nvPr>
            <p:ph type="body" sz="quarter" idx="100" hasCustomPrompt="1"/>
          </p:nvPr>
        </p:nvSpPr>
        <p:spPr>
          <a:xfrm>
            <a:off x="9876090" y="5703412"/>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45" name="Text Placeholder 2">
            <a:extLst>
              <a:ext uri="{FF2B5EF4-FFF2-40B4-BE49-F238E27FC236}">
                <a16:creationId xmlns:a16="http://schemas.microsoft.com/office/drawing/2014/main" id="{877B009F-15AE-602C-EE3D-67D6F38518D2}"/>
              </a:ext>
            </a:extLst>
          </p:cNvPr>
          <p:cNvSpPr>
            <a:spLocks noGrp="1"/>
          </p:cNvSpPr>
          <p:nvPr>
            <p:ph type="body" sz="quarter" idx="101" hasCustomPrompt="1"/>
          </p:nvPr>
        </p:nvSpPr>
        <p:spPr>
          <a:xfrm>
            <a:off x="738188" y="2039136"/>
            <a:ext cx="4117975" cy="466725"/>
          </a:xfrm>
        </p:spPr>
        <p:txBody>
          <a:bodyPr/>
          <a:lstStyle>
            <a:lvl1pPr marL="0" indent="0">
              <a:buNone/>
              <a:defRPr sz="4000" b="1"/>
            </a:lvl1pPr>
          </a:lstStyle>
          <a:p>
            <a:pPr lvl="0"/>
            <a:r>
              <a:rPr lang="en-GB"/>
              <a:t>Contents</a:t>
            </a:r>
            <a:endParaRPr lang="en-US"/>
          </a:p>
        </p:txBody>
      </p:sp>
    </p:spTree>
    <p:extLst>
      <p:ext uri="{BB962C8B-B14F-4D97-AF65-F5344CB8AC3E}">
        <p14:creationId xmlns:p14="http://schemas.microsoft.com/office/powerpoint/2010/main" val="24278586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6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11" name="Text Placeholder 2">
            <a:extLst>
              <a:ext uri="{FF2B5EF4-FFF2-40B4-BE49-F238E27FC236}">
                <a16:creationId xmlns:a16="http://schemas.microsoft.com/office/drawing/2014/main" id="{EEA9D95C-37F3-0AE5-42CA-AB204F21C121}"/>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3438681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1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2766387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3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2453594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2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28218959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6463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Full Page Chart">
    <p:bg>
      <p:bgRef idx="1001">
        <a:schemeClr val="bg2"/>
      </p:bgRef>
    </p:bg>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0E8D9B5F-ADBB-2DA9-58C2-8357EE880078}"/>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3" name="Rectangle 2">
            <a:extLst>
              <a:ext uri="{FF2B5EF4-FFF2-40B4-BE49-F238E27FC236}">
                <a16:creationId xmlns:a16="http://schemas.microsoft.com/office/drawing/2014/main" id="{D2E84C53-6297-F8B2-83A7-A0989C72FFDD}"/>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tx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DBAD8682-49DD-4E75-623F-6BE45AAA798D}"/>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Chart Placeholder 7">
            <a:extLst>
              <a:ext uri="{FF2B5EF4-FFF2-40B4-BE49-F238E27FC236}">
                <a16:creationId xmlns:a16="http://schemas.microsoft.com/office/drawing/2014/main" id="{E6B16CA1-649C-24DD-49CA-4BBDC533771C}"/>
              </a:ext>
            </a:extLst>
          </p:cNvPr>
          <p:cNvSpPr>
            <a:spLocks noGrp="1"/>
          </p:cNvSpPr>
          <p:nvPr>
            <p:ph type="chart" sz="quarter" idx="16" hasCustomPrompt="1"/>
          </p:nvPr>
        </p:nvSpPr>
        <p:spPr>
          <a:xfrm>
            <a:off x="479425" y="1808163"/>
            <a:ext cx="11233150" cy="4314825"/>
          </a:xfrm>
        </p:spPr>
        <p:txBody>
          <a:bodyPr anchor="ctr">
            <a:normAutofit/>
          </a:bodyPr>
          <a:lstStyle>
            <a:lvl1pPr marL="0" indent="0" algn="ctr">
              <a:buNone/>
              <a:defRPr sz="1800"/>
            </a:lvl1pPr>
          </a:lstStyle>
          <a:p>
            <a:r>
              <a:rPr lang="en-US"/>
              <a:t>Insert chart here</a:t>
            </a:r>
          </a:p>
        </p:txBody>
      </p:sp>
    </p:spTree>
    <p:extLst>
      <p:ext uri="{BB962C8B-B14F-4D97-AF65-F5344CB8AC3E}">
        <p14:creationId xmlns:p14="http://schemas.microsoft.com/office/powerpoint/2010/main" val="3407690066"/>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Full page smart art">
    <p:bg>
      <p:bgRef idx="1001">
        <a:schemeClr val="bg2"/>
      </p:bgRef>
    </p:bg>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0E8D9B5F-ADBB-2DA9-58C2-8357EE880078}"/>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3" name="Rectangle 2">
            <a:extLst>
              <a:ext uri="{FF2B5EF4-FFF2-40B4-BE49-F238E27FC236}">
                <a16:creationId xmlns:a16="http://schemas.microsoft.com/office/drawing/2014/main" id="{D2E84C53-6297-F8B2-83A7-A0989C72FFDD}"/>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tx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DBAD8682-49DD-4E75-623F-6BE45AAA798D}"/>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8" name="SmartArt Placeholder 5">
            <a:extLst>
              <a:ext uri="{FF2B5EF4-FFF2-40B4-BE49-F238E27FC236}">
                <a16:creationId xmlns:a16="http://schemas.microsoft.com/office/drawing/2014/main" id="{0E690A39-7B90-BCEE-F421-52B7FB30C9CC}"/>
              </a:ext>
            </a:extLst>
          </p:cNvPr>
          <p:cNvSpPr>
            <a:spLocks noGrp="1"/>
          </p:cNvSpPr>
          <p:nvPr>
            <p:ph type="dgm" sz="quarter" idx="17" hasCustomPrompt="1"/>
          </p:nvPr>
        </p:nvSpPr>
        <p:spPr>
          <a:xfrm>
            <a:off x="479425" y="1808163"/>
            <a:ext cx="11239500" cy="4314825"/>
          </a:xfrm>
        </p:spPr>
        <p:txBody>
          <a:bodyPr anchor="ctr">
            <a:normAutofit/>
          </a:bodyPr>
          <a:lstStyle>
            <a:lvl1pPr marL="0" indent="0" algn="ctr">
              <a:buNone/>
              <a:defRPr sz="1800"/>
            </a:lvl1pPr>
          </a:lstStyle>
          <a:p>
            <a:r>
              <a:rPr lang="en-US"/>
              <a:t>Insert SmartArt here</a:t>
            </a:r>
          </a:p>
        </p:txBody>
      </p:sp>
    </p:spTree>
    <p:extLst>
      <p:ext uri="{BB962C8B-B14F-4D97-AF65-F5344CB8AC3E}">
        <p14:creationId xmlns:p14="http://schemas.microsoft.com/office/powerpoint/2010/main" val="1409624925"/>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hart Inser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9680A-DFC0-9D00-4168-BE61D567E4AB}"/>
              </a:ext>
            </a:extLst>
          </p:cNvPr>
          <p:cNvSpPr/>
          <p:nvPr/>
        </p:nvSpPr>
        <p:spPr>
          <a:xfrm>
            <a:off x="5584825" y="0"/>
            <a:ext cx="660717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sp>
        <p:nvSpPr>
          <p:cNvPr id="16" name="Chart Placeholder 6">
            <a:extLst>
              <a:ext uri="{FF2B5EF4-FFF2-40B4-BE49-F238E27FC236}">
                <a16:creationId xmlns:a16="http://schemas.microsoft.com/office/drawing/2014/main" id="{16EC2F7D-1952-7E96-F0E3-6EF4551F6FD0}"/>
              </a:ext>
            </a:extLst>
          </p:cNvPr>
          <p:cNvSpPr>
            <a:spLocks noGrp="1"/>
          </p:cNvSpPr>
          <p:nvPr>
            <p:ph type="chart" sz="quarter" idx="16" hasCustomPrompt="1"/>
          </p:nvPr>
        </p:nvSpPr>
        <p:spPr>
          <a:xfrm>
            <a:off x="6558790" y="1579563"/>
            <a:ext cx="4659244" cy="4065587"/>
          </a:xfrm>
        </p:spPr>
        <p:txBody>
          <a:bodyPr anchor="ctr">
            <a:normAutofit/>
          </a:bodyPr>
          <a:lstStyle>
            <a:lvl1pPr marL="0" indent="0" algn="ctr">
              <a:buNone/>
              <a:defRPr sz="1800">
                <a:solidFill>
                  <a:schemeClr val="bg1"/>
                </a:solidFill>
              </a:defRPr>
            </a:lvl1pPr>
          </a:lstStyle>
          <a:p>
            <a:r>
              <a:rPr lang="en-US"/>
              <a:t>Insert chart here</a:t>
            </a:r>
          </a:p>
        </p:txBody>
      </p:sp>
    </p:spTree>
    <p:extLst>
      <p:ext uri="{BB962C8B-B14F-4D97-AF65-F5344CB8AC3E}">
        <p14:creationId xmlns:p14="http://schemas.microsoft.com/office/powerpoint/2010/main" val="1585485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hart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9680A-DFC0-9D00-4168-BE61D567E4AB}"/>
              </a:ext>
            </a:extLst>
          </p:cNvPr>
          <p:cNvSpPr/>
          <p:nvPr/>
        </p:nvSpPr>
        <p:spPr>
          <a:xfrm>
            <a:off x="5584825" y="0"/>
            <a:ext cx="660717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graphicFrame>
        <p:nvGraphicFramePr>
          <p:cNvPr id="10" name="Chart 9">
            <a:extLst>
              <a:ext uri="{FF2B5EF4-FFF2-40B4-BE49-F238E27FC236}">
                <a16:creationId xmlns:a16="http://schemas.microsoft.com/office/drawing/2014/main" id="{92B5FE51-2E5A-05E8-8992-BF03E7A84D0D}"/>
              </a:ext>
            </a:extLst>
          </p:cNvPr>
          <p:cNvGraphicFramePr/>
          <p:nvPr>
            <p:extLst>
              <p:ext uri="{D42A27DB-BD31-4B8C-83A1-F6EECF244321}">
                <p14:modId xmlns:p14="http://schemas.microsoft.com/office/powerpoint/2010/main" val="3824612400"/>
              </p:ext>
            </p:extLst>
          </p:nvPr>
        </p:nvGraphicFramePr>
        <p:xfrm>
          <a:off x="6502399" y="1534885"/>
          <a:ext cx="4771571" cy="42768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213266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_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143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 slide with image">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sp>
        <p:nvSpPr>
          <p:cNvPr id="10" name="Picture Placeholder 2">
            <a:extLst>
              <a:ext uri="{FF2B5EF4-FFF2-40B4-BE49-F238E27FC236}">
                <a16:creationId xmlns:a16="http://schemas.microsoft.com/office/drawing/2014/main" id="{50FFE9F4-12E6-D7E3-CF7A-1626D6E45657}"/>
              </a:ext>
            </a:extLst>
          </p:cNvPr>
          <p:cNvSpPr>
            <a:spLocks noGrp="1"/>
          </p:cNvSpPr>
          <p:nvPr>
            <p:ph type="pic" sz="quarter" idx="16" hasCustomPrompt="1"/>
          </p:nvPr>
        </p:nvSpPr>
        <p:spPr>
          <a:xfrm>
            <a:off x="5584825" y="0"/>
            <a:ext cx="6607175" cy="6858000"/>
          </a:xfrm>
        </p:spPr>
        <p:txBody>
          <a:bodyPr anchor="ctr">
            <a:normAutofit/>
          </a:bodyPr>
          <a:lstStyle>
            <a:lvl1pPr marL="0" indent="0" algn="ctr">
              <a:buNone/>
              <a:defRPr sz="1800" b="1" i="0">
                <a:latin typeface="Usual ExtraBold" panose="020B0603030403020204" pitchFamily="34" charset="77"/>
                <a:ea typeface="Tahoma" panose="020B0604030504040204" pitchFamily="34" charset="0"/>
                <a:cs typeface="Tahoma" panose="020B0604030504040204" pitchFamily="34" charset="0"/>
              </a:defRPr>
            </a:lvl1pPr>
          </a:lstStyle>
          <a:p>
            <a:r>
              <a:rPr lang="en-US"/>
              <a:t>Insert picture here</a:t>
            </a:r>
          </a:p>
        </p:txBody>
      </p:sp>
    </p:spTree>
    <p:extLst>
      <p:ext uri="{BB962C8B-B14F-4D97-AF65-F5344CB8AC3E}">
        <p14:creationId xmlns:p14="http://schemas.microsoft.com/office/powerpoint/2010/main" val="14108457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F6A1-92AE-342F-E373-0D60B2BEBA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CCFB6E3-72EF-EEAA-C9F3-8B76DFA6A4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E58D760-6875-6177-95D7-FD2EBF8FD287}"/>
              </a:ext>
            </a:extLst>
          </p:cNvPr>
          <p:cNvSpPr>
            <a:spLocks noGrp="1"/>
          </p:cNvSpPr>
          <p:nvPr>
            <p:ph type="dt" sz="half" idx="10"/>
          </p:nvPr>
        </p:nvSpPr>
        <p:spPr/>
        <p:txBody>
          <a:bodyPr/>
          <a:lstStyle/>
          <a:p>
            <a:fld id="{20905A3F-8D05-4386-86B9-5BBC34FECEDA}" type="datetimeFigureOut">
              <a:rPr lang="en-GB" smtClean="0"/>
              <a:t>30/04/2024</a:t>
            </a:fld>
            <a:endParaRPr lang="en-GB"/>
          </a:p>
        </p:txBody>
      </p:sp>
      <p:sp>
        <p:nvSpPr>
          <p:cNvPr id="5" name="Footer Placeholder 4">
            <a:extLst>
              <a:ext uri="{FF2B5EF4-FFF2-40B4-BE49-F238E27FC236}">
                <a16:creationId xmlns:a16="http://schemas.microsoft.com/office/drawing/2014/main" id="{B97C200C-5D4B-F476-0DFD-EA75CCDE59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5EE1FD-8EFA-6765-B347-E73528FD8021}"/>
              </a:ext>
            </a:extLst>
          </p:cNvPr>
          <p:cNvSpPr>
            <a:spLocks noGrp="1"/>
          </p:cNvSpPr>
          <p:nvPr>
            <p:ph type="sldNum" sz="quarter" idx="12"/>
          </p:nvPr>
        </p:nvSpPr>
        <p:spPr/>
        <p:txBody>
          <a:bodyPr/>
          <a:lstStyle/>
          <a:p>
            <a:fld id="{1C1BEE4E-51A4-48DF-A5DB-8B61F5CDA3BA}" type="slidenum">
              <a:rPr lang="en-GB" smtClean="0"/>
              <a:t>‹#›</a:t>
            </a:fld>
            <a:endParaRPr lang="en-GB"/>
          </a:p>
        </p:txBody>
      </p:sp>
    </p:spTree>
    <p:extLst>
      <p:ext uri="{BB962C8B-B14F-4D97-AF65-F5344CB8AC3E}">
        <p14:creationId xmlns:p14="http://schemas.microsoft.com/office/powerpoint/2010/main" val="36077159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8A8B6-98DC-361A-210E-654DDF17DA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C23F1D-E09D-CBA4-C1D9-FB0E86A61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B1187A-F44B-660C-F96C-6D8157C10F51}"/>
              </a:ext>
            </a:extLst>
          </p:cNvPr>
          <p:cNvSpPr>
            <a:spLocks noGrp="1"/>
          </p:cNvSpPr>
          <p:nvPr>
            <p:ph type="dt" sz="half" idx="10"/>
          </p:nvPr>
        </p:nvSpPr>
        <p:spPr/>
        <p:txBody>
          <a:bodyPr/>
          <a:lstStyle/>
          <a:p>
            <a:fld id="{20905A3F-8D05-4386-86B9-5BBC34FECEDA}" type="datetimeFigureOut">
              <a:rPr lang="en-GB" smtClean="0"/>
              <a:t>30/04/2024</a:t>
            </a:fld>
            <a:endParaRPr lang="en-GB"/>
          </a:p>
        </p:txBody>
      </p:sp>
      <p:sp>
        <p:nvSpPr>
          <p:cNvPr id="5" name="Footer Placeholder 4">
            <a:extLst>
              <a:ext uri="{FF2B5EF4-FFF2-40B4-BE49-F238E27FC236}">
                <a16:creationId xmlns:a16="http://schemas.microsoft.com/office/drawing/2014/main" id="{DAF41E75-EAA1-73D8-D214-C400AC8D7D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8440FD-D463-1CF2-0AFA-C153C2475A93}"/>
              </a:ext>
            </a:extLst>
          </p:cNvPr>
          <p:cNvSpPr>
            <a:spLocks noGrp="1"/>
          </p:cNvSpPr>
          <p:nvPr>
            <p:ph type="sldNum" sz="quarter" idx="12"/>
          </p:nvPr>
        </p:nvSpPr>
        <p:spPr/>
        <p:txBody>
          <a:bodyPr/>
          <a:lstStyle/>
          <a:p>
            <a:fld id="{1C1BEE4E-51A4-48DF-A5DB-8B61F5CDA3BA}" type="slidenum">
              <a:rPr lang="en-GB" smtClean="0"/>
              <a:t>‹#›</a:t>
            </a:fld>
            <a:endParaRPr lang="en-GB"/>
          </a:p>
        </p:txBody>
      </p:sp>
    </p:spTree>
    <p:extLst>
      <p:ext uri="{BB962C8B-B14F-4D97-AF65-F5344CB8AC3E}">
        <p14:creationId xmlns:p14="http://schemas.microsoft.com/office/powerpoint/2010/main" val="6701473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ront Cover 1">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04C771B4-C45F-CA81-FF05-1D98A51F1DB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382125" y="5916891"/>
            <a:ext cx="2445291" cy="464859"/>
          </a:xfrm>
          <a:prstGeom prst="rect">
            <a:avLst/>
          </a:prstGeom>
        </p:spPr>
      </p:pic>
      <p:sp>
        <p:nvSpPr>
          <p:cNvPr id="4" name="Text Placeholder 15">
            <a:extLst>
              <a:ext uri="{FF2B5EF4-FFF2-40B4-BE49-F238E27FC236}">
                <a16:creationId xmlns:a16="http://schemas.microsoft.com/office/drawing/2014/main" id="{651B09D9-9888-1DC3-D89D-418AD6F8E055}"/>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FBD28D7F-BF7A-730D-A9C6-13B4921989DA}"/>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8" name="Text Placeholder 2">
            <a:extLst>
              <a:ext uri="{FF2B5EF4-FFF2-40B4-BE49-F238E27FC236}">
                <a16:creationId xmlns:a16="http://schemas.microsoft.com/office/drawing/2014/main" id="{253EAD5B-1873-90AB-ECDC-0D2B7054301B}"/>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31468338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5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ront Cover 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CBF037B0-1FB8-7B22-43AC-9F8F893380B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382125" y="5916891"/>
            <a:ext cx="2445291" cy="464859"/>
          </a:xfrm>
          <a:prstGeom prst="rect">
            <a:avLst/>
          </a:prstGeom>
        </p:spPr>
      </p:pic>
      <p:sp>
        <p:nvSpPr>
          <p:cNvPr id="5" name="Text Placeholder 15">
            <a:extLst>
              <a:ext uri="{FF2B5EF4-FFF2-40B4-BE49-F238E27FC236}">
                <a16:creationId xmlns:a16="http://schemas.microsoft.com/office/drawing/2014/main" id="{3F615E4C-5748-50D8-8862-B7DE81D2A061}"/>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0EE78E37-2FF8-FA31-0D26-ECF37B5FCE5A}"/>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12" name="Text Placeholder 2">
            <a:extLst>
              <a:ext uri="{FF2B5EF4-FFF2-40B4-BE49-F238E27FC236}">
                <a16:creationId xmlns:a16="http://schemas.microsoft.com/office/drawing/2014/main" id="{167E39A0-E7DD-AEE2-047C-71CC6ED861FD}"/>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25443331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ront Cover 3">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F037D8D1-D8C2-2606-A31D-ADEECB9B8E8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382125" y="5916891"/>
            <a:ext cx="2445291" cy="464859"/>
          </a:xfrm>
          <a:prstGeom prst="rect">
            <a:avLst/>
          </a:prstGeom>
        </p:spPr>
      </p:pic>
      <p:sp>
        <p:nvSpPr>
          <p:cNvPr id="5" name="Text Placeholder 15">
            <a:extLst>
              <a:ext uri="{FF2B5EF4-FFF2-40B4-BE49-F238E27FC236}">
                <a16:creationId xmlns:a16="http://schemas.microsoft.com/office/drawing/2014/main" id="{B99D0ADF-ACFD-97BA-D0AC-09BBF098A822}"/>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D0BECE3D-1663-141E-9190-C04CF84E533D}"/>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10" name="Text Placeholder 2">
            <a:extLst>
              <a:ext uri="{FF2B5EF4-FFF2-40B4-BE49-F238E27FC236}">
                <a16:creationId xmlns:a16="http://schemas.microsoft.com/office/drawing/2014/main" id="{76FE42F4-3428-75AC-F352-3E039D53823F}"/>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1508024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52">
          <p15:clr>
            <a:srgbClr val="FBAE40"/>
          </p15:clr>
        </p15:guide>
        <p15:guide id="4" pos="46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5_Blank">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B658D73-6936-4161-925C-C4AE5C88B1F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15">
            <a:extLst>
              <a:ext uri="{FF2B5EF4-FFF2-40B4-BE49-F238E27FC236}">
                <a16:creationId xmlns:a16="http://schemas.microsoft.com/office/drawing/2014/main" id="{2F32FF76-6FA1-4461-8257-7BBF76C86FBC}"/>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4" name="Text Placeholder 2">
            <a:extLst>
              <a:ext uri="{FF2B5EF4-FFF2-40B4-BE49-F238E27FC236}">
                <a16:creationId xmlns:a16="http://schemas.microsoft.com/office/drawing/2014/main" id="{223E93B0-7A82-4F72-812D-8A183C03FAA6}"/>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5" name="Text Placeholder 2">
            <a:extLst>
              <a:ext uri="{FF2B5EF4-FFF2-40B4-BE49-F238E27FC236}">
                <a16:creationId xmlns:a16="http://schemas.microsoft.com/office/drawing/2014/main" id="{A8D81630-E534-486B-AF0D-88A3BF98D6AA}"/>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3580618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Divider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D23C43BC-22B1-402D-858B-E14FE9CCA9F5}"/>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5" name="Text Placeholder 2">
            <a:extLst>
              <a:ext uri="{FF2B5EF4-FFF2-40B4-BE49-F238E27FC236}">
                <a16:creationId xmlns:a16="http://schemas.microsoft.com/office/drawing/2014/main" id="{AF3AD805-57A4-43A3-AC5C-0E741C3DE685}"/>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7" name="Text Placeholder 2">
            <a:extLst>
              <a:ext uri="{FF2B5EF4-FFF2-40B4-BE49-F238E27FC236}">
                <a16:creationId xmlns:a16="http://schemas.microsoft.com/office/drawing/2014/main" id="{03E58F53-E71C-452D-9417-65B90DE82702}"/>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22938644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pic>
        <p:nvPicPr>
          <p:cNvPr id="5" name="Picture 4" descr="A picture containing outdoor, sky, person, person&#10;&#10;Description automatically generated">
            <a:extLst>
              <a:ext uri="{FF2B5EF4-FFF2-40B4-BE49-F238E27FC236}">
                <a16:creationId xmlns:a16="http://schemas.microsoft.com/office/drawing/2014/main" id="{AFBF0DAC-5361-4AAC-8AE4-2D4F47A8BEA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15">
            <a:extLst>
              <a:ext uri="{FF2B5EF4-FFF2-40B4-BE49-F238E27FC236}">
                <a16:creationId xmlns:a16="http://schemas.microsoft.com/office/drawing/2014/main" id="{3F8DCBFF-25AD-4DAD-A2AE-F0C40E048A23}"/>
              </a:ext>
            </a:extLst>
          </p:cNvPr>
          <p:cNvSpPr>
            <a:spLocks noGrp="1"/>
          </p:cNvSpPr>
          <p:nvPr>
            <p:ph type="body" sz="quarter" idx="10" hasCustomPrompt="1"/>
          </p:nvPr>
        </p:nvSpPr>
        <p:spPr>
          <a:xfrm>
            <a:off x="667190" y="954426"/>
            <a:ext cx="4696692" cy="1699952"/>
          </a:xfrm>
          <a:prstGeom prst="rect">
            <a:avLst/>
          </a:prstGeom>
        </p:spPr>
        <p:txBody>
          <a:bodyPr>
            <a:normAutofit/>
          </a:bodyPr>
          <a:lstStyle>
            <a:lvl1pPr marL="0" indent="0">
              <a:buNone/>
              <a:defRPr sz="60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DC45730B-8045-4DA5-9FA7-491F36BADCCC}"/>
              </a:ext>
            </a:extLst>
          </p:cNvPr>
          <p:cNvSpPr>
            <a:spLocks noGrp="1"/>
          </p:cNvSpPr>
          <p:nvPr>
            <p:ph type="body" sz="quarter" idx="13" hasCustomPrompt="1"/>
          </p:nvPr>
        </p:nvSpPr>
        <p:spPr>
          <a:xfrm>
            <a:off x="667190" y="2764439"/>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8" name="Text Placeholder 2">
            <a:extLst>
              <a:ext uri="{FF2B5EF4-FFF2-40B4-BE49-F238E27FC236}">
                <a16:creationId xmlns:a16="http://schemas.microsoft.com/office/drawing/2014/main" id="{2DFA8A8F-76D9-417B-8B01-8198E67EC94E}"/>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31900179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pic>
        <p:nvPicPr>
          <p:cNvPr id="3" name="Picture 2" descr="A picture containing text, outdoor, transport&#10;&#10;Description automatically generated">
            <a:extLst>
              <a:ext uri="{FF2B5EF4-FFF2-40B4-BE49-F238E27FC236}">
                <a16:creationId xmlns:a16="http://schemas.microsoft.com/office/drawing/2014/main" id="{243B7666-5DAF-4332-9204-720C6CAC4F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5">
            <a:extLst>
              <a:ext uri="{FF2B5EF4-FFF2-40B4-BE49-F238E27FC236}">
                <a16:creationId xmlns:a16="http://schemas.microsoft.com/office/drawing/2014/main" id="{F97BF610-D2CA-4677-8BE2-14B919418CA3}"/>
              </a:ext>
            </a:extLst>
          </p:cNvPr>
          <p:cNvSpPr>
            <a:spLocks noGrp="1"/>
          </p:cNvSpPr>
          <p:nvPr>
            <p:ph type="body" sz="quarter" idx="10" hasCustomPrompt="1"/>
          </p:nvPr>
        </p:nvSpPr>
        <p:spPr>
          <a:xfrm>
            <a:off x="667190" y="954426"/>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5" name="Text Placeholder 2">
            <a:extLst>
              <a:ext uri="{FF2B5EF4-FFF2-40B4-BE49-F238E27FC236}">
                <a16:creationId xmlns:a16="http://schemas.microsoft.com/office/drawing/2014/main" id="{C18DF7D5-7F6E-4884-A1F6-B039DD7C4CEE}"/>
              </a:ext>
            </a:extLst>
          </p:cNvPr>
          <p:cNvSpPr>
            <a:spLocks noGrp="1"/>
          </p:cNvSpPr>
          <p:nvPr>
            <p:ph type="body" sz="quarter" idx="13" hasCustomPrompt="1"/>
          </p:nvPr>
        </p:nvSpPr>
        <p:spPr>
          <a:xfrm>
            <a:off x="667190" y="2764439"/>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6" name="Text Placeholder 2">
            <a:extLst>
              <a:ext uri="{FF2B5EF4-FFF2-40B4-BE49-F238E27FC236}">
                <a16:creationId xmlns:a16="http://schemas.microsoft.com/office/drawing/2014/main" id="{F6F3BC70-CD8E-4493-91E5-74F37D1C2BD4}"/>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24108069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8_Blank">
    <p:spTree>
      <p:nvGrpSpPr>
        <p:cNvPr id="1" name=""/>
        <p:cNvGrpSpPr/>
        <p:nvPr/>
      </p:nvGrpSpPr>
      <p:grpSpPr>
        <a:xfrm>
          <a:off x="0" y="0"/>
          <a:ext cx="0" cy="0"/>
          <a:chOff x="0" y="0"/>
          <a:chExt cx="0" cy="0"/>
        </a:xfrm>
      </p:grpSpPr>
      <p:pic>
        <p:nvPicPr>
          <p:cNvPr id="3" name="Picture 2" descr="A picture containing person, outdoor, dressed&#10;&#10;Description automatically generated">
            <a:extLst>
              <a:ext uri="{FF2B5EF4-FFF2-40B4-BE49-F238E27FC236}">
                <a16:creationId xmlns:a16="http://schemas.microsoft.com/office/drawing/2014/main" id="{54E5314B-17FC-40BC-AB99-49FEFF0FB3E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5">
            <a:extLst>
              <a:ext uri="{FF2B5EF4-FFF2-40B4-BE49-F238E27FC236}">
                <a16:creationId xmlns:a16="http://schemas.microsoft.com/office/drawing/2014/main" id="{8CCEA525-A5E4-4453-ABE7-D0072E667131}"/>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5" name="Text Placeholder 2">
            <a:extLst>
              <a:ext uri="{FF2B5EF4-FFF2-40B4-BE49-F238E27FC236}">
                <a16:creationId xmlns:a16="http://schemas.microsoft.com/office/drawing/2014/main" id="{3E92DDD0-CCD8-4720-9EA8-F1F76180EC34}"/>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6" name="Text Placeholder 2">
            <a:extLst>
              <a:ext uri="{FF2B5EF4-FFF2-40B4-BE49-F238E27FC236}">
                <a16:creationId xmlns:a16="http://schemas.microsoft.com/office/drawing/2014/main" id="{3A1E35AF-D893-47C8-8802-D9A9FFE5F2C8}"/>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371200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eft aligned tex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F029A541-93A4-4D45-827B-33E68795B9CA}"/>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a:t>
            </a:r>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12" name="Rectangle 11">
            <a:extLst>
              <a:ext uri="{FF2B5EF4-FFF2-40B4-BE49-F238E27FC236}">
                <a16:creationId xmlns:a16="http://schemas.microsoft.com/office/drawing/2014/main" id="{C6893311-BEC2-1DEC-EB67-0FF0E56DE197}"/>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9" name="Text Placeholder 4">
            <a:extLst>
              <a:ext uri="{FF2B5EF4-FFF2-40B4-BE49-F238E27FC236}">
                <a16:creationId xmlns:a16="http://schemas.microsoft.com/office/drawing/2014/main" id="{CA1B28DB-1B8F-1ECB-8B8F-1AEB6A82E4C1}"/>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15332604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s">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3" name="Text Placeholder 12"/>
          <p:cNvSpPr>
            <a:spLocks noGrp="1"/>
          </p:cNvSpPr>
          <p:nvPr>
            <p:ph type="body" sz="quarter" idx="24" hasCustomPrompt="1"/>
          </p:nvPr>
        </p:nvSpPr>
        <p:spPr>
          <a:xfrm>
            <a:off x="756357" y="310108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43" name="Text Placeholder 12">
            <a:extLst>
              <a:ext uri="{FF2B5EF4-FFF2-40B4-BE49-F238E27FC236}">
                <a16:creationId xmlns:a16="http://schemas.microsoft.com/office/drawing/2014/main" id="{9E6BAB93-D98D-7249-BC37-48FC87D68AC9}"/>
              </a:ext>
            </a:extLst>
          </p:cNvPr>
          <p:cNvSpPr>
            <a:spLocks noGrp="1"/>
          </p:cNvSpPr>
          <p:nvPr>
            <p:ph type="body" sz="quarter" idx="62" hasCustomPrompt="1"/>
          </p:nvPr>
        </p:nvSpPr>
        <p:spPr>
          <a:xfrm>
            <a:off x="756357" y="339023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44" name="Text Placeholder 12">
            <a:extLst>
              <a:ext uri="{FF2B5EF4-FFF2-40B4-BE49-F238E27FC236}">
                <a16:creationId xmlns:a16="http://schemas.microsoft.com/office/drawing/2014/main" id="{798CC811-3900-8A4E-992D-3E3C557283A0}"/>
              </a:ext>
            </a:extLst>
          </p:cNvPr>
          <p:cNvSpPr>
            <a:spLocks noGrp="1"/>
          </p:cNvSpPr>
          <p:nvPr>
            <p:ph type="body" sz="quarter" idx="63" hasCustomPrompt="1"/>
          </p:nvPr>
        </p:nvSpPr>
        <p:spPr>
          <a:xfrm>
            <a:off x="756357" y="367938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5" name="Text Placeholder 12">
            <a:extLst>
              <a:ext uri="{FF2B5EF4-FFF2-40B4-BE49-F238E27FC236}">
                <a16:creationId xmlns:a16="http://schemas.microsoft.com/office/drawing/2014/main" id="{D9FD4F86-22A9-AF49-99FA-A0A3FE632F6D}"/>
              </a:ext>
            </a:extLst>
          </p:cNvPr>
          <p:cNvSpPr>
            <a:spLocks noGrp="1"/>
          </p:cNvSpPr>
          <p:nvPr>
            <p:ph type="body" sz="quarter" idx="64" hasCustomPrompt="1"/>
          </p:nvPr>
        </p:nvSpPr>
        <p:spPr>
          <a:xfrm>
            <a:off x="756357" y="396852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6" name="Text Placeholder 12">
            <a:extLst>
              <a:ext uri="{FF2B5EF4-FFF2-40B4-BE49-F238E27FC236}">
                <a16:creationId xmlns:a16="http://schemas.microsoft.com/office/drawing/2014/main" id="{472FD2A0-12A9-EF4C-BB7D-E7FE3365E1AC}"/>
              </a:ext>
            </a:extLst>
          </p:cNvPr>
          <p:cNvSpPr>
            <a:spLocks noGrp="1"/>
          </p:cNvSpPr>
          <p:nvPr>
            <p:ph type="body" sz="quarter" idx="65" hasCustomPrompt="1"/>
          </p:nvPr>
        </p:nvSpPr>
        <p:spPr>
          <a:xfrm>
            <a:off x="756357" y="4257677"/>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7" name="Text Placeholder 12">
            <a:extLst>
              <a:ext uri="{FF2B5EF4-FFF2-40B4-BE49-F238E27FC236}">
                <a16:creationId xmlns:a16="http://schemas.microsoft.com/office/drawing/2014/main" id="{E39AF163-8BAD-AD45-8781-1804894EC67E}"/>
              </a:ext>
            </a:extLst>
          </p:cNvPr>
          <p:cNvSpPr>
            <a:spLocks noGrp="1"/>
          </p:cNvSpPr>
          <p:nvPr>
            <p:ph type="body" sz="quarter" idx="66" hasCustomPrompt="1"/>
          </p:nvPr>
        </p:nvSpPr>
        <p:spPr>
          <a:xfrm>
            <a:off x="756357" y="454682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8" name="Text Placeholder 12">
            <a:extLst>
              <a:ext uri="{FF2B5EF4-FFF2-40B4-BE49-F238E27FC236}">
                <a16:creationId xmlns:a16="http://schemas.microsoft.com/office/drawing/2014/main" id="{2B2DB5E3-6BE4-B148-B9C3-BD04BF2475F1}"/>
              </a:ext>
            </a:extLst>
          </p:cNvPr>
          <p:cNvSpPr>
            <a:spLocks noGrp="1"/>
          </p:cNvSpPr>
          <p:nvPr>
            <p:ph type="body" sz="quarter" idx="67" hasCustomPrompt="1"/>
          </p:nvPr>
        </p:nvSpPr>
        <p:spPr>
          <a:xfrm>
            <a:off x="756357" y="483597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9" name="Text Placeholder 12">
            <a:extLst>
              <a:ext uri="{FF2B5EF4-FFF2-40B4-BE49-F238E27FC236}">
                <a16:creationId xmlns:a16="http://schemas.microsoft.com/office/drawing/2014/main" id="{F4E969FA-9C18-5A42-97C5-3994929C1BF4}"/>
              </a:ext>
            </a:extLst>
          </p:cNvPr>
          <p:cNvSpPr>
            <a:spLocks noGrp="1"/>
          </p:cNvSpPr>
          <p:nvPr>
            <p:ph type="body" sz="quarter" idx="68" hasCustomPrompt="1"/>
          </p:nvPr>
        </p:nvSpPr>
        <p:spPr>
          <a:xfrm>
            <a:off x="756357" y="512512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70" name="Text Placeholder 12">
            <a:extLst>
              <a:ext uri="{FF2B5EF4-FFF2-40B4-BE49-F238E27FC236}">
                <a16:creationId xmlns:a16="http://schemas.microsoft.com/office/drawing/2014/main" id="{698EAA5C-8200-E24F-810E-6E3D551CF02E}"/>
              </a:ext>
            </a:extLst>
          </p:cNvPr>
          <p:cNvSpPr>
            <a:spLocks noGrp="1"/>
          </p:cNvSpPr>
          <p:nvPr>
            <p:ph type="body" sz="quarter" idx="69" hasCustomPrompt="1"/>
          </p:nvPr>
        </p:nvSpPr>
        <p:spPr>
          <a:xfrm>
            <a:off x="756357" y="541426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71" name="Text Placeholder 12">
            <a:extLst>
              <a:ext uri="{FF2B5EF4-FFF2-40B4-BE49-F238E27FC236}">
                <a16:creationId xmlns:a16="http://schemas.microsoft.com/office/drawing/2014/main" id="{D8F678C1-1E7E-8E44-9F73-DDEAD50F7EAF}"/>
              </a:ext>
            </a:extLst>
          </p:cNvPr>
          <p:cNvSpPr>
            <a:spLocks noGrp="1"/>
          </p:cNvSpPr>
          <p:nvPr>
            <p:ph type="body" sz="quarter" idx="70" hasCustomPrompt="1"/>
          </p:nvPr>
        </p:nvSpPr>
        <p:spPr>
          <a:xfrm>
            <a:off x="756357" y="5703412"/>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72" name="Text Placeholder 12">
            <a:extLst>
              <a:ext uri="{FF2B5EF4-FFF2-40B4-BE49-F238E27FC236}">
                <a16:creationId xmlns:a16="http://schemas.microsoft.com/office/drawing/2014/main" id="{80483096-8A4A-AC46-9D3C-62A8131EB74F}"/>
              </a:ext>
            </a:extLst>
          </p:cNvPr>
          <p:cNvSpPr>
            <a:spLocks noGrp="1"/>
          </p:cNvSpPr>
          <p:nvPr>
            <p:ph type="body" sz="quarter" idx="71" hasCustomPrompt="1"/>
          </p:nvPr>
        </p:nvSpPr>
        <p:spPr>
          <a:xfrm>
            <a:off x="4405550" y="310108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3" name="Text Placeholder 12">
            <a:extLst>
              <a:ext uri="{FF2B5EF4-FFF2-40B4-BE49-F238E27FC236}">
                <a16:creationId xmlns:a16="http://schemas.microsoft.com/office/drawing/2014/main" id="{7430F4A4-EFDD-CA4A-96E3-9021D8A3BCA8}"/>
              </a:ext>
            </a:extLst>
          </p:cNvPr>
          <p:cNvSpPr>
            <a:spLocks noGrp="1"/>
          </p:cNvSpPr>
          <p:nvPr>
            <p:ph type="body" sz="quarter" idx="72" hasCustomPrompt="1"/>
          </p:nvPr>
        </p:nvSpPr>
        <p:spPr>
          <a:xfrm>
            <a:off x="4405550" y="339023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4" name="Text Placeholder 12">
            <a:extLst>
              <a:ext uri="{FF2B5EF4-FFF2-40B4-BE49-F238E27FC236}">
                <a16:creationId xmlns:a16="http://schemas.microsoft.com/office/drawing/2014/main" id="{AC8A7842-31B3-3243-BA82-9C677975A395}"/>
              </a:ext>
            </a:extLst>
          </p:cNvPr>
          <p:cNvSpPr>
            <a:spLocks noGrp="1"/>
          </p:cNvSpPr>
          <p:nvPr>
            <p:ph type="body" sz="quarter" idx="73" hasCustomPrompt="1"/>
          </p:nvPr>
        </p:nvSpPr>
        <p:spPr>
          <a:xfrm>
            <a:off x="4405550" y="367938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5" name="Text Placeholder 12">
            <a:extLst>
              <a:ext uri="{FF2B5EF4-FFF2-40B4-BE49-F238E27FC236}">
                <a16:creationId xmlns:a16="http://schemas.microsoft.com/office/drawing/2014/main" id="{5899520D-8FED-6046-9447-9753496B6555}"/>
              </a:ext>
            </a:extLst>
          </p:cNvPr>
          <p:cNvSpPr>
            <a:spLocks noGrp="1"/>
          </p:cNvSpPr>
          <p:nvPr>
            <p:ph type="body" sz="quarter" idx="74" hasCustomPrompt="1"/>
          </p:nvPr>
        </p:nvSpPr>
        <p:spPr>
          <a:xfrm>
            <a:off x="4405550" y="396852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6" name="Text Placeholder 12">
            <a:extLst>
              <a:ext uri="{FF2B5EF4-FFF2-40B4-BE49-F238E27FC236}">
                <a16:creationId xmlns:a16="http://schemas.microsoft.com/office/drawing/2014/main" id="{7BCA6FB7-84E9-7F40-86F8-1C1289009199}"/>
              </a:ext>
            </a:extLst>
          </p:cNvPr>
          <p:cNvSpPr>
            <a:spLocks noGrp="1"/>
          </p:cNvSpPr>
          <p:nvPr>
            <p:ph type="body" sz="quarter" idx="75" hasCustomPrompt="1"/>
          </p:nvPr>
        </p:nvSpPr>
        <p:spPr>
          <a:xfrm>
            <a:off x="4405550" y="4257677"/>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7" name="Text Placeholder 12">
            <a:extLst>
              <a:ext uri="{FF2B5EF4-FFF2-40B4-BE49-F238E27FC236}">
                <a16:creationId xmlns:a16="http://schemas.microsoft.com/office/drawing/2014/main" id="{5F30CD0C-2DB4-6B4D-93B5-DF6BA8590D3F}"/>
              </a:ext>
            </a:extLst>
          </p:cNvPr>
          <p:cNvSpPr>
            <a:spLocks noGrp="1"/>
          </p:cNvSpPr>
          <p:nvPr>
            <p:ph type="body" sz="quarter" idx="76" hasCustomPrompt="1"/>
          </p:nvPr>
        </p:nvSpPr>
        <p:spPr>
          <a:xfrm>
            <a:off x="4405550" y="454682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9" name="Text Placeholder 12">
            <a:extLst>
              <a:ext uri="{FF2B5EF4-FFF2-40B4-BE49-F238E27FC236}">
                <a16:creationId xmlns:a16="http://schemas.microsoft.com/office/drawing/2014/main" id="{113AFD2A-8F46-164D-AFBF-E5B4720E25FB}"/>
              </a:ext>
            </a:extLst>
          </p:cNvPr>
          <p:cNvSpPr>
            <a:spLocks noGrp="1"/>
          </p:cNvSpPr>
          <p:nvPr>
            <p:ph type="body" sz="quarter" idx="77" hasCustomPrompt="1"/>
          </p:nvPr>
        </p:nvSpPr>
        <p:spPr>
          <a:xfrm>
            <a:off x="4405550" y="483597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80" name="Text Placeholder 12">
            <a:extLst>
              <a:ext uri="{FF2B5EF4-FFF2-40B4-BE49-F238E27FC236}">
                <a16:creationId xmlns:a16="http://schemas.microsoft.com/office/drawing/2014/main" id="{E5078899-CE04-6749-A659-8CB1AD6299B9}"/>
              </a:ext>
            </a:extLst>
          </p:cNvPr>
          <p:cNvSpPr>
            <a:spLocks noGrp="1"/>
          </p:cNvSpPr>
          <p:nvPr>
            <p:ph type="body" sz="quarter" idx="78" hasCustomPrompt="1"/>
          </p:nvPr>
        </p:nvSpPr>
        <p:spPr>
          <a:xfrm>
            <a:off x="4405550" y="512512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81" name="Text Placeholder 12">
            <a:extLst>
              <a:ext uri="{FF2B5EF4-FFF2-40B4-BE49-F238E27FC236}">
                <a16:creationId xmlns:a16="http://schemas.microsoft.com/office/drawing/2014/main" id="{3E6D9F25-2667-1D49-B8B9-612F1351272D}"/>
              </a:ext>
            </a:extLst>
          </p:cNvPr>
          <p:cNvSpPr>
            <a:spLocks noGrp="1"/>
          </p:cNvSpPr>
          <p:nvPr>
            <p:ph type="body" sz="quarter" idx="79" hasCustomPrompt="1"/>
          </p:nvPr>
        </p:nvSpPr>
        <p:spPr>
          <a:xfrm>
            <a:off x="4405550" y="541426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87" name="Text Placeholder 12">
            <a:extLst>
              <a:ext uri="{FF2B5EF4-FFF2-40B4-BE49-F238E27FC236}">
                <a16:creationId xmlns:a16="http://schemas.microsoft.com/office/drawing/2014/main" id="{653B7EAF-059F-734A-A9E4-AF1B2F1932DC}"/>
              </a:ext>
            </a:extLst>
          </p:cNvPr>
          <p:cNvSpPr>
            <a:spLocks noGrp="1"/>
          </p:cNvSpPr>
          <p:nvPr>
            <p:ph type="body" sz="quarter" idx="80" hasCustomPrompt="1"/>
          </p:nvPr>
        </p:nvSpPr>
        <p:spPr>
          <a:xfrm>
            <a:off x="4405550" y="5703412"/>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95" name="Text Placeholder 12">
            <a:extLst>
              <a:ext uri="{FF2B5EF4-FFF2-40B4-BE49-F238E27FC236}">
                <a16:creationId xmlns:a16="http://schemas.microsoft.com/office/drawing/2014/main" id="{3D2528B5-50AC-0D4E-B0D7-A8323D5D4E58}"/>
              </a:ext>
            </a:extLst>
          </p:cNvPr>
          <p:cNvSpPr>
            <a:spLocks noGrp="1"/>
          </p:cNvSpPr>
          <p:nvPr>
            <p:ph type="body" sz="quarter" idx="81" hasCustomPrompt="1"/>
          </p:nvPr>
        </p:nvSpPr>
        <p:spPr>
          <a:xfrm>
            <a:off x="6348350" y="310108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96" name="Text Placeholder 12">
            <a:extLst>
              <a:ext uri="{FF2B5EF4-FFF2-40B4-BE49-F238E27FC236}">
                <a16:creationId xmlns:a16="http://schemas.microsoft.com/office/drawing/2014/main" id="{8C2EBBEA-F563-E842-9818-62883D072D2C}"/>
              </a:ext>
            </a:extLst>
          </p:cNvPr>
          <p:cNvSpPr>
            <a:spLocks noGrp="1"/>
          </p:cNvSpPr>
          <p:nvPr>
            <p:ph type="body" sz="quarter" idx="82" hasCustomPrompt="1"/>
          </p:nvPr>
        </p:nvSpPr>
        <p:spPr>
          <a:xfrm>
            <a:off x="6348350" y="339023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2" name="Text Placeholder 12">
            <a:extLst>
              <a:ext uri="{FF2B5EF4-FFF2-40B4-BE49-F238E27FC236}">
                <a16:creationId xmlns:a16="http://schemas.microsoft.com/office/drawing/2014/main" id="{B1E0BAA0-A894-9348-94F8-DCF9329306C8}"/>
              </a:ext>
            </a:extLst>
          </p:cNvPr>
          <p:cNvSpPr>
            <a:spLocks noGrp="1"/>
          </p:cNvSpPr>
          <p:nvPr>
            <p:ph type="body" sz="quarter" idx="83" hasCustomPrompt="1"/>
          </p:nvPr>
        </p:nvSpPr>
        <p:spPr>
          <a:xfrm>
            <a:off x="6348350" y="367938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3" name="Text Placeholder 12">
            <a:extLst>
              <a:ext uri="{FF2B5EF4-FFF2-40B4-BE49-F238E27FC236}">
                <a16:creationId xmlns:a16="http://schemas.microsoft.com/office/drawing/2014/main" id="{13F023B0-B815-A34E-97AB-9A51273B466E}"/>
              </a:ext>
            </a:extLst>
          </p:cNvPr>
          <p:cNvSpPr>
            <a:spLocks noGrp="1"/>
          </p:cNvSpPr>
          <p:nvPr>
            <p:ph type="body" sz="quarter" idx="84" hasCustomPrompt="1"/>
          </p:nvPr>
        </p:nvSpPr>
        <p:spPr>
          <a:xfrm>
            <a:off x="6348350" y="396852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8" name="Text Placeholder 12">
            <a:extLst>
              <a:ext uri="{FF2B5EF4-FFF2-40B4-BE49-F238E27FC236}">
                <a16:creationId xmlns:a16="http://schemas.microsoft.com/office/drawing/2014/main" id="{F02BAF8E-A67D-BB4C-943F-F61346D38662}"/>
              </a:ext>
            </a:extLst>
          </p:cNvPr>
          <p:cNvSpPr>
            <a:spLocks noGrp="1"/>
          </p:cNvSpPr>
          <p:nvPr>
            <p:ph type="body" sz="quarter" idx="85" hasCustomPrompt="1"/>
          </p:nvPr>
        </p:nvSpPr>
        <p:spPr>
          <a:xfrm>
            <a:off x="6348350" y="4257677"/>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9" name="Text Placeholder 12">
            <a:extLst>
              <a:ext uri="{FF2B5EF4-FFF2-40B4-BE49-F238E27FC236}">
                <a16:creationId xmlns:a16="http://schemas.microsoft.com/office/drawing/2014/main" id="{99250E20-5CAE-A245-B8A7-8E45460C88AB}"/>
              </a:ext>
            </a:extLst>
          </p:cNvPr>
          <p:cNvSpPr>
            <a:spLocks noGrp="1"/>
          </p:cNvSpPr>
          <p:nvPr>
            <p:ph type="body" sz="quarter" idx="86" hasCustomPrompt="1"/>
          </p:nvPr>
        </p:nvSpPr>
        <p:spPr>
          <a:xfrm>
            <a:off x="6348350" y="454682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0" name="Text Placeholder 12">
            <a:extLst>
              <a:ext uri="{FF2B5EF4-FFF2-40B4-BE49-F238E27FC236}">
                <a16:creationId xmlns:a16="http://schemas.microsoft.com/office/drawing/2014/main" id="{1EA5BD8F-32E2-8745-8B8C-577E658299C8}"/>
              </a:ext>
            </a:extLst>
          </p:cNvPr>
          <p:cNvSpPr>
            <a:spLocks noGrp="1"/>
          </p:cNvSpPr>
          <p:nvPr>
            <p:ph type="body" sz="quarter" idx="87" hasCustomPrompt="1"/>
          </p:nvPr>
        </p:nvSpPr>
        <p:spPr>
          <a:xfrm>
            <a:off x="6348350" y="483597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1" name="Text Placeholder 12">
            <a:extLst>
              <a:ext uri="{FF2B5EF4-FFF2-40B4-BE49-F238E27FC236}">
                <a16:creationId xmlns:a16="http://schemas.microsoft.com/office/drawing/2014/main" id="{AEE51F40-A952-464E-92A2-6D2E38DB944B}"/>
              </a:ext>
            </a:extLst>
          </p:cNvPr>
          <p:cNvSpPr>
            <a:spLocks noGrp="1"/>
          </p:cNvSpPr>
          <p:nvPr>
            <p:ph type="body" sz="quarter" idx="88" hasCustomPrompt="1"/>
          </p:nvPr>
        </p:nvSpPr>
        <p:spPr>
          <a:xfrm>
            <a:off x="6348350" y="512512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2" name="Text Placeholder 12">
            <a:extLst>
              <a:ext uri="{FF2B5EF4-FFF2-40B4-BE49-F238E27FC236}">
                <a16:creationId xmlns:a16="http://schemas.microsoft.com/office/drawing/2014/main" id="{9135C0C1-6203-164F-92B6-15D23F5ECA9C}"/>
              </a:ext>
            </a:extLst>
          </p:cNvPr>
          <p:cNvSpPr>
            <a:spLocks noGrp="1"/>
          </p:cNvSpPr>
          <p:nvPr>
            <p:ph type="body" sz="quarter" idx="89" hasCustomPrompt="1"/>
          </p:nvPr>
        </p:nvSpPr>
        <p:spPr>
          <a:xfrm>
            <a:off x="6348350" y="541426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3" name="Text Placeholder 12">
            <a:extLst>
              <a:ext uri="{FF2B5EF4-FFF2-40B4-BE49-F238E27FC236}">
                <a16:creationId xmlns:a16="http://schemas.microsoft.com/office/drawing/2014/main" id="{6CC6E165-7CC3-2744-BBD8-C15081063B12}"/>
              </a:ext>
            </a:extLst>
          </p:cNvPr>
          <p:cNvSpPr>
            <a:spLocks noGrp="1"/>
          </p:cNvSpPr>
          <p:nvPr>
            <p:ph type="body" sz="quarter" idx="90" hasCustomPrompt="1"/>
          </p:nvPr>
        </p:nvSpPr>
        <p:spPr>
          <a:xfrm>
            <a:off x="6348350" y="5703412"/>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4" name="Text Placeholder 12">
            <a:extLst>
              <a:ext uri="{FF2B5EF4-FFF2-40B4-BE49-F238E27FC236}">
                <a16:creationId xmlns:a16="http://schemas.microsoft.com/office/drawing/2014/main" id="{A3FBDA21-7F6B-1942-B9D2-738BE4B72003}"/>
              </a:ext>
            </a:extLst>
          </p:cNvPr>
          <p:cNvSpPr>
            <a:spLocks noGrp="1"/>
          </p:cNvSpPr>
          <p:nvPr>
            <p:ph type="body" sz="quarter" idx="91" hasCustomPrompt="1"/>
          </p:nvPr>
        </p:nvSpPr>
        <p:spPr>
          <a:xfrm>
            <a:off x="9876090" y="310108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5" name="Text Placeholder 12">
            <a:extLst>
              <a:ext uri="{FF2B5EF4-FFF2-40B4-BE49-F238E27FC236}">
                <a16:creationId xmlns:a16="http://schemas.microsoft.com/office/drawing/2014/main" id="{593F8821-97E8-DE4A-BBA0-F8F555430ACE}"/>
              </a:ext>
            </a:extLst>
          </p:cNvPr>
          <p:cNvSpPr>
            <a:spLocks noGrp="1"/>
          </p:cNvSpPr>
          <p:nvPr>
            <p:ph type="body" sz="quarter" idx="92" hasCustomPrompt="1"/>
          </p:nvPr>
        </p:nvSpPr>
        <p:spPr>
          <a:xfrm>
            <a:off x="9876090" y="339023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6" name="Text Placeholder 12">
            <a:extLst>
              <a:ext uri="{FF2B5EF4-FFF2-40B4-BE49-F238E27FC236}">
                <a16:creationId xmlns:a16="http://schemas.microsoft.com/office/drawing/2014/main" id="{DBDBCAE8-448E-584E-9DAE-1A483D6C9520}"/>
              </a:ext>
            </a:extLst>
          </p:cNvPr>
          <p:cNvSpPr>
            <a:spLocks noGrp="1"/>
          </p:cNvSpPr>
          <p:nvPr>
            <p:ph type="body" sz="quarter" idx="93" hasCustomPrompt="1"/>
          </p:nvPr>
        </p:nvSpPr>
        <p:spPr>
          <a:xfrm>
            <a:off x="9876090" y="367938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7" name="Text Placeholder 12">
            <a:extLst>
              <a:ext uri="{FF2B5EF4-FFF2-40B4-BE49-F238E27FC236}">
                <a16:creationId xmlns:a16="http://schemas.microsoft.com/office/drawing/2014/main" id="{A36E3A97-2889-4C40-BE30-11F3F3A4B618}"/>
              </a:ext>
            </a:extLst>
          </p:cNvPr>
          <p:cNvSpPr>
            <a:spLocks noGrp="1"/>
          </p:cNvSpPr>
          <p:nvPr>
            <p:ph type="body" sz="quarter" idx="94" hasCustomPrompt="1"/>
          </p:nvPr>
        </p:nvSpPr>
        <p:spPr>
          <a:xfrm>
            <a:off x="9876090" y="396852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8" name="Text Placeholder 12">
            <a:extLst>
              <a:ext uri="{FF2B5EF4-FFF2-40B4-BE49-F238E27FC236}">
                <a16:creationId xmlns:a16="http://schemas.microsoft.com/office/drawing/2014/main" id="{B78A74D9-6472-1945-953C-FE75CAF5EA43}"/>
              </a:ext>
            </a:extLst>
          </p:cNvPr>
          <p:cNvSpPr>
            <a:spLocks noGrp="1"/>
          </p:cNvSpPr>
          <p:nvPr>
            <p:ph type="body" sz="quarter" idx="95" hasCustomPrompt="1"/>
          </p:nvPr>
        </p:nvSpPr>
        <p:spPr>
          <a:xfrm>
            <a:off x="9876090" y="4257677"/>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9" name="Text Placeholder 12">
            <a:extLst>
              <a:ext uri="{FF2B5EF4-FFF2-40B4-BE49-F238E27FC236}">
                <a16:creationId xmlns:a16="http://schemas.microsoft.com/office/drawing/2014/main" id="{B82A83E6-AFF8-0941-94F3-3FB1A3347F7C}"/>
              </a:ext>
            </a:extLst>
          </p:cNvPr>
          <p:cNvSpPr>
            <a:spLocks noGrp="1"/>
          </p:cNvSpPr>
          <p:nvPr>
            <p:ph type="body" sz="quarter" idx="96" hasCustomPrompt="1"/>
          </p:nvPr>
        </p:nvSpPr>
        <p:spPr>
          <a:xfrm>
            <a:off x="9876090" y="454682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0" name="Text Placeholder 12">
            <a:extLst>
              <a:ext uri="{FF2B5EF4-FFF2-40B4-BE49-F238E27FC236}">
                <a16:creationId xmlns:a16="http://schemas.microsoft.com/office/drawing/2014/main" id="{50E373D0-4B09-F24A-A851-2A311E0B12D9}"/>
              </a:ext>
            </a:extLst>
          </p:cNvPr>
          <p:cNvSpPr>
            <a:spLocks noGrp="1"/>
          </p:cNvSpPr>
          <p:nvPr>
            <p:ph type="body" sz="quarter" idx="97" hasCustomPrompt="1"/>
          </p:nvPr>
        </p:nvSpPr>
        <p:spPr>
          <a:xfrm>
            <a:off x="9876090" y="483597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1" name="Text Placeholder 12">
            <a:extLst>
              <a:ext uri="{FF2B5EF4-FFF2-40B4-BE49-F238E27FC236}">
                <a16:creationId xmlns:a16="http://schemas.microsoft.com/office/drawing/2014/main" id="{392C9640-A722-684C-9C7D-BF3DE74072B0}"/>
              </a:ext>
            </a:extLst>
          </p:cNvPr>
          <p:cNvSpPr>
            <a:spLocks noGrp="1"/>
          </p:cNvSpPr>
          <p:nvPr>
            <p:ph type="body" sz="quarter" idx="98" hasCustomPrompt="1"/>
          </p:nvPr>
        </p:nvSpPr>
        <p:spPr>
          <a:xfrm>
            <a:off x="9876090" y="512512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2" name="Text Placeholder 12">
            <a:extLst>
              <a:ext uri="{FF2B5EF4-FFF2-40B4-BE49-F238E27FC236}">
                <a16:creationId xmlns:a16="http://schemas.microsoft.com/office/drawing/2014/main" id="{EB08E11E-1DD0-7142-8C4F-47B211FFB90B}"/>
              </a:ext>
            </a:extLst>
          </p:cNvPr>
          <p:cNvSpPr>
            <a:spLocks noGrp="1"/>
          </p:cNvSpPr>
          <p:nvPr>
            <p:ph type="body" sz="quarter" idx="99" hasCustomPrompt="1"/>
          </p:nvPr>
        </p:nvSpPr>
        <p:spPr>
          <a:xfrm>
            <a:off x="9876090" y="541426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3" name="Text Placeholder 12">
            <a:extLst>
              <a:ext uri="{FF2B5EF4-FFF2-40B4-BE49-F238E27FC236}">
                <a16:creationId xmlns:a16="http://schemas.microsoft.com/office/drawing/2014/main" id="{4C99697D-8021-3847-9E59-614BF54ACA1A}"/>
              </a:ext>
            </a:extLst>
          </p:cNvPr>
          <p:cNvSpPr>
            <a:spLocks noGrp="1"/>
          </p:cNvSpPr>
          <p:nvPr>
            <p:ph type="body" sz="quarter" idx="100" hasCustomPrompt="1"/>
          </p:nvPr>
        </p:nvSpPr>
        <p:spPr>
          <a:xfrm>
            <a:off x="9876090" y="5703412"/>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45" name="Text Placeholder 2">
            <a:extLst>
              <a:ext uri="{FF2B5EF4-FFF2-40B4-BE49-F238E27FC236}">
                <a16:creationId xmlns:a16="http://schemas.microsoft.com/office/drawing/2014/main" id="{877B009F-15AE-602C-EE3D-67D6F38518D2}"/>
              </a:ext>
            </a:extLst>
          </p:cNvPr>
          <p:cNvSpPr>
            <a:spLocks noGrp="1"/>
          </p:cNvSpPr>
          <p:nvPr>
            <p:ph type="body" sz="quarter" idx="101" hasCustomPrompt="1"/>
          </p:nvPr>
        </p:nvSpPr>
        <p:spPr>
          <a:xfrm>
            <a:off x="738188" y="2039136"/>
            <a:ext cx="4117975" cy="466725"/>
          </a:xfrm>
        </p:spPr>
        <p:txBody>
          <a:bodyPr/>
          <a:lstStyle>
            <a:lvl1pPr marL="0" indent="0">
              <a:buNone/>
              <a:defRPr sz="4000" b="1"/>
            </a:lvl1pPr>
          </a:lstStyle>
          <a:p>
            <a:pPr lvl="0"/>
            <a:r>
              <a:rPr lang="en-GB"/>
              <a:t>Contents</a:t>
            </a:r>
            <a:endParaRPr lang="en-US"/>
          </a:p>
        </p:txBody>
      </p:sp>
    </p:spTree>
    <p:extLst>
      <p:ext uri="{BB962C8B-B14F-4D97-AF65-F5344CB8AC3E}">
        <p14:creationId xmlns:p14="http://schemas.microsoft.com/office/powerpoint/2010/main" val="3591552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6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ngle slide with image">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8" name="Rectangle 7">
            <a:extLst>
              <a:ext uri="{FF2B5EF4-FFF2-40B4-BE49-F238E27FC236}">
                <a16:creationId xmlns:a16="http://schemas.microsoft.com/office/drawing/2014/main" id="{F468A6FA-4883-4343-83A9-A8F2B79FD55B}"/>
              </a:ext>
            </a:extLst>
          </p:cNvPr>
          <p:cNvSpPr/>
          <p:nvPr userDrawn="1"/>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9" name="Rectangle 8">
            <a:extLst>
              <a:ext uri="{FF2B5EF4-FFF2-40B4-BE49-F238E27FC236}">
                <a16:creationId xmlns:a16="http://schemas.microsoft.com/office/drawing/2014/main" id="{76F1D874-7B90-14E0-17F6-73872C264E15}"/>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457200" indent="0">
              <a:spcBef>
                <a:spcPts val="500"/>
              </a:spcBef>
              <a:buNone/>
              <a:defRPr sz="1333" b="0" i="0" baseline="0">
                <a:solidFill>
                  <a:schemeClr val="accent6">
                    <a:lumMod val="25000"/>
                  </a:schemeClr>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p>
          <a:p>
            <a:pPr lvl="0"/>
            <a:endParaRPr lang="en-GB"/>
          </a:p>
          <a:p>
            <a:pPr lvl="0"/>
            <a:endParaRPr lang="en-US"/>
          </a:p>
          <a:p>
            <a:pPr lvl="0"/>
            <a:endParaRPr lang="en-US"/>
          </a:p>
        </p:txBody>
      </p:sp>
      <p:sp>
        <p:nvSpPr>
          <p:cNvPr id="10" name="Picture Placeholder 2">
            <a:extLst>
              <a:ext uri="{FF2B5EF4-FFF2-40B4-BE49-F238E27FC236}">
                <a16:creationId xmlns:a16="http://schemas.microsoft.com/office/drawing/2014/main" id="{50FFE9F4-12E6-D7E3-CF7A-1626D6E45657}"/>
              </a:ext>
            </a:extLst>
          </p:cNvPr>
          <p:cNvSpPr>
            <a:spLocks noGrp="1"/>
          </p:cNvSpPr>
          <p:nvPr>
            <p:ph type="pic" sz="quarter" idx="16" hasCustomPrompt="1"/>
          </p:nvPr>
        </p:nvSpPr>
        <p:spPr>
          <a:xfrm>
            <a:off x="5584825" y="0"/>
            <a:ext cx="6607175" cy="6858000"/>
          </a:xfrm>
        </p:spPr>
        <p:txBody>
          <a:bodyPr anchor="ctr">
            <a:normAutofit/>
          </a:bodyPr>
          <a:lstStyle>
            <a:lvl1pPr marL="0" indent="0" algn="ctr">
              <a:buNone/>
              <a:defRPr sz="1800" b="1" i="0">
                <a:latin typeface="Usual ExtraBold" panose="020B0603030403020204" pitchFamily="34" charset="77"/>
                <a:ea typeface="Tahoma" panose="020B0604030504040204" pitchFamily="34" charset="0"/>
                <a:cs typeface="Tahoma" panose="020B0604030504040204" pitchFamily="34" charset="0"/>
              </a:defRPr>
            </a:lvl1pPr>
          </a:lstStyle>
          <a:p>
            <a:r>
              <a:rPr lang="en-US"/>
              <a:t>Insert picture here</a:t>
            </a:r>
          </a:p>
        </p:txBody>
      </p:sp>
    </p:spTree>
    <p:extLst>
      <p:ext uri="{BB962C8B-B14F-4D97-AF65-F5344CB8AC3E}">
        <p14:creationId xmlns:p14="http://schemas.microsoft.com/office/powerpoint/2010/main" val="4189241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ft aligned tex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F029A541-93A4-4D45-827B-33E68795B9CA}"/>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457200" indent="0">
              <a:buNone/>
              <a:defRPr sz="1333" b="0" baseline="0">
                <a:solidFill>
                  <a:schemeClr val="accent6">
                    <a:lumMod val="25000"/>
                  </a:schemeClr>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a:t>
            </a:r>
          </a:p>
          <a:p>
            <a:pPr lvl="0"/>
            <a:endParaRPr lang="en-US"/>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12" name="Rectangle 11">
            <a:extLst>
              <a:ext uri="{FF2B5EF4-FFF2-40B4-BE49-F238E27FC236}">
                <a16:creationId xmlns:a16="http://schemas.microsoft.com/office/drawing/2014/main" id="{C6893311-BEC2-1DEC-EB67-0FF0E56DE197}"/>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9" name="Text Placeholder 4">
            <a:extLst>
              <a:ext uri="{FF2B5EF4-FFF2-40B4-BE49-F238E27FC236}">
                <a16:creationId xmlns:a16="http://schemas.microsoft.com/office/drawing/2014/main" id="{CA1B28DB-1B8F-1ECB-8B8F-1AEB6A82E4C1}"/>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41251786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userDrawn="1"/>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2" name="Rectangle 11">
            <a:extLst>
              <a:ext uri="{FF2B5EF4-FFF2-40B4-BE49-F238E27FC236}">
                <a16:creationId xmlns:a16="http://schemas.microsoft.com/office/drawing/2014/main" id="{C6893311-BEC2-1DEC-EB67-0FF0E56DE197}"/>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9" name="Text Placeholder 4">
            <a:extLst>
              <a:ext uri="{FF2B5EF4-FFF2-40B4-BE49-F238E27FC236}">
                <a16:creationId xmlns:a16="http://schemas.microsoft.com/office/drawing/2014/main" id="{EF986F1A-F953-580F-5071-C9FC1299DADD}"/>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3449665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Columns ">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userDrawn="1"/>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4" name="Text Placeholder 3">
            <a:extLst>
              <a:ext uri="{FF2B5EF4-FFF2-40B4-BE49-F238E27FC236}">
                <a16:creationId xmlns:a16="http://schemas.microsoft.com/office/drawing/2014/main" id="{6D2D83F8-9428-F3C1-5A0F-B7BE0AA20FC1}"/>
              </a:ext>
            </a:extLst>
          </p:cNvPr>
          <p:cNvSpPr>
            <a:spLocks noGrp="1"/>
          </p:cNvSpPr>
          <p:nvPr>
            <p:ph type="body" sz="quarter" idx="17" hasCustomPrompt="1"/>
          </p:nvPr>
        </p:nvSpPr>
        <p:spPr>
          <a:xfrm>
            <a:off x="2763175" y="1817223"/>
            <a:ext cx="2056224"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2 columns for ease of reading.</a:t>
            </a:r>
          </a:p>
          <a:p>
            <a:pPr lvl="0"/>
            <a:endParaRPr lang="en-US"/>
          </a:p>
        </p:txBody>
      </p:sp>
      <p:sp>
        <p:nvSpPr>
          <p:cNvPr id="11" name="Rectangle 10">
            <a:extLst>
              <a:ext uri="{FF2B5EF4-FFF2-40B4-BE49-F238E27FC236}">
                <a16:creationId xmlns:a16="http://schemas.microsoft.com/office/drawing/2014/main" id="{98C03F9A-3556-A3E2-5FC3-4566898BB168}"/>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3" name="Text Placeholder 3">
            <a:extLst>
              <a:ext uri="{FF2B5EF4-FFF2-40B4-BE49-F238E27FC236}">
                <a16:creationId xmlns:a16="http://schemas.microsoft.com/office/drawing/2014/main" id="{20FF08CF-7FBD-F97D-8750-369BF7453049}"/>
              </a:ext>
            </a:extLst>
          </p:cNvPr>
          <p:cNvSpPr>
            <a:spLocks noGrp="1"/>
          </p:cNvSpPr>
          <p:nvPr>
            <p:ph type="body" sz="quarter" idx="18" hasCustomPrompt="1"/>
          </p:nvPr>
        </p:nvSpPr>
        <p:spPr>
          <a:xfrm>
            <a:off x="486219" y="1817223"/>
            <a:ext cx="2056224"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p:txBody>
      </p:sp>
      <p:sp>
        <p:nvSpPr>
          <p:cNvPr id="10" name="Picture Placeholder 2">
            <a:extLst>
              <a:ext uri="{FF2B5EF4-FFF2-40B4-BE49-F238E27FC236}">
                <a16:creationId xmlns:a16="http://schemas.microsoft.com/office/drawing/2014/main" id="{7C354FA8-5586-0787-D87A-00FDF335962F}"/>
              </a:ext>
            </a:extLst>
          </p:cNvPr>
          <p:cNvSpPr>
            <a:spLocks noGrp="1"/>
          </p:cNvSpPr>
          <p:nvPr>
            <p:ph type="pic" sz="quarter" idx="16" hasCustomPrompt="1"/>
          </p:nvPr>
        </p:nvSpPr>
        <p:spPr>
          <a:xfrm>
            <a:off x="5584825" y="0"/>
            <a:ext cx="6607175" cy="6858000"/>
          </a:xfrm>
        </p:spPr>
        <p:txBody>
          <a:bodyPr anchor="ctr">
            <a:normAutofit/>
          </a:bodyPr>
          <a:lstStyle>
            <a:lvl1pPr marL="0" indent="0" algn="ctr">
              <a:buNone/>
              <a:defRPr sz="1800" b="1" i="0">
                <a:latin typeface="Usual ExtraBold" panose="020B0603030403020204" pitchFamily="34" charset="77"/>
                <a:ea typeface="Tahoma" panose="020B0604030504040204" pitchFamily="34" charset="0"/>
                <a:cs typeface="Tahoma" panose="020B0604030504040204" pitchFamily="34" charset="0"/>
              </a:defRPr>
            </a:lvl1pPr>
          </a:lstStyle>
          <a:p>
            <a:r>
              <a:rPr lang="en-US"/>
              <a:t>Insert picture here</a:t>
            </a:r>
          </a:p>
        </p:txBody>
      </p:sp>
      <p:sp>
        <p:nvSpPr>
          <p:cNvPr id="12" name="Text Placeholder 4">
            <a:extLst>
              <a:ext uri="{FF2B5EF4-FFF2-40B4-BE49-F238E27FC236}">
                <a16:creationId xmlns:a16="http://schemas.microsoft.com/office/drawing/2014/main" id="{BC0588E1-EF76-FA6D-9310-40C259A13121}"/>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6653731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userDrawn="1"/>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23" name="Text Placeholder 3">
            <a:extLst>
              <a:ext uri="{FF2B5EF4-FFF2-40B4-BE49-F238E27FC236}">
                <a16:creationId xmlns:a16="http://schemas.microsoft.com/office/drawing/2014/main" id="{E485CFAE-965D-CBC1-0043-A15D9C27CF08}"/>
              </a:ext>
            </a:extLst>
          </p:cNvPr>
          <p:cNvSpPr>
            <a:spLocks noGrp="1"/>
          </p:cNvSpPr>
          <p:nvPr>
            <p:ph type="body" sz="quarter" idx="21" hasCustomPrompt="1"/>
          </p:nvPr>
        </p:nvSpPr>
        <p:spPr>
          <a:xfrm>
            <a:off x="487678" y="1808731"/>
            <a:ext cx="3593783"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p:txBody>
      </p:sp>
      <p:sp>
        <p:nvSpPr>
          <p:cNvPr id="24" name="Text Placeholder 3">
            <a:extLst>
              <a:ext uri="{FF2B5EF4-FFF2-40B4-BE49-F238E27FC236}">
                <a16:creationId xmlns:a16="http://schemas.microsoft.com/office/drawing/2014/main" id="{8520E097-4881-181A-160B-2783A70DFCF9}"/>
              </a:ext>
            </a:extLst>
          </p:cNvPr>
          <p:cNvSpPr>
            <a:spLocks noGrp="1"/>
          </p:cNvSpPr>
          <p:nvPr>
            <p:ph type="body" sz="quarter" idx="18" hasCustomPrompt="1"/>
          </p:nvPr>
        </p:nvSpPr>
        <p:spPr>
          <a:xfrm>
            <a:off x="4288789" y="1814062"/>
            <a:ext cx="3593783"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3 columns for ease of reading.</a:t>
            </a:r>
          </a:p>
          <a:p>
            <a:pPr lvl="0"/>
            <a:endParaRPr lang="en-US"/>
          </a:p>
        </p:txBody>
      </p:sp>
      <p:sp>
        <p:nvSpPr>
          <p:cNvPr id="25" name="Text Placeholder 3">
            <a:extLst>
              <a:ext uri="{FF2B5EF4-FFF2-40B4-BE49-F238E27FC236}">
                <a16:creationId xmlns:a16="http://schemas.microsoft.com/office/drawing/2014/main" id="{1CFC4C25-F648-F164-FD8A-F24F3815ED3D}"/>
              </a:ext>
            </a:extLst>
          </p:cNvPr>
          <p:cNvSpPr>
            <a:spLocks noGrp="1"/>
          </p:cNvSpPr>
          <p:nvPr>
            <p:ph type="body" sz="quarter" idx="22" hasCustomPrompt="1"/>
          </p:nvPr>
        </p:nvSpPr>
        <p:spPr>
          <a:xfrm>
            <a:off x="8089900" y="1808735"/>
            <a:ext cx="3593783" cy="4269850"/>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3 columns for ease of reading.</a:t>
            </a:r>
          </a:p>
          <a:p>
            <a:pPr lvl="0"/>
            <a:endParaRPr lang="en-US"/>
          </a:p>
        </p:txBody>
      </p:sp>
      <p:sp>
        <p:nvSpPr>
          <p:cNvPr id="9" name="Text Placeholder 4">
            <a:extLst>
              <a:ext uri="{FF2B5EF4-FFF2-40B4-BE49-F238E27FC236}">
                <a16:creationId xmlns:a16="http://schemas.microsoft.com/office/drawing/2014/main" id="{22CBB5EF-9772-17EF-C37D-795AAFA2C872}"/>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40165727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ull page text box">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userDrawn="1"/>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23" name="Text Placeholder 3">
            <a:extLst>
              <a:ext uri="{FF2B5EF4-FFF2-40B4-BE49-F238E27FC236}">
                <a16:creationId xmlns:a16="http://schemas.microsoft.com/office/drawing/2014/main" id="{E485CFAE-965D-CBC1-0043-A15D9C27CF08}"/>
              </a:ext>
            </a:extLst>
          </p:cNvPr>
          <p:cNvSpPr>
            <a:spLocks noGrp="1"/>
          </p:cNvSpPr>
          <p:nvPr>
            <p:ph type="body" sz="quarter" idx="21" hasCustomPrompt="1"/>
          </p:nvPr>
        </p:nvSpPr>
        <p:spPr>
          <a:xfrm>
            <a:off x="487678" y="1808731"/>
            <a:ext cx="11196005" cy="4271756"/>
          </a:xfrm>
          <a:prstGeom prst="rect">
            <a:avLst/>
          </a:prstGeom>
        </p:spPr>
        <p:txBody>
          <a:bodyPr lIns="0" tIns="0" rIns="0" bIns="0"/>
          <a:lstStyle>
            <a:lvl1pPr marL="285750" marR="0" indent="-285750" algn="l" defTabSz="609585" rtl="0" eaLnBrk="1" fontAlgn="auto" latinLnBrk="0" hangingPunct="1">
              <a:lnSpc>
                <a:spcPct val="100000"/>
              </a:lnSpc>
              <a:spcBef>
                <a:spcPts val="0"/>
              </a:spcBef>
              <a:spcAft>
                <a:spcPts val="800"/>
              </a:spcAft>
              <a:buClrTx/>
              <a:buSzTx/>
              <a:buFont typeface="Arial" panose="020B0604020202020204" pitchFamily="34" charset="0"/>
              <a:buChar char="•"/>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457200" indent="0">
              <a:buNone/>
              <a:defRPr sz="1333" b="0">
                <a:solidFill>
                  <a:schemeClr val="accent6">
                    <a:lumMod val="25000"/>
                  </a:schemeClr>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1"/>
            <a:endParaRPr lang="en-US"/>
          </a:p>
          <a:p>
            <a:pPr lvl="0"/>
            <a:endParaRPr lang="en-US"/>
          </a:p>
        </p:txBody>
      </p:sp>
      <p:sp>
        <p:nvSpPr>
          <p:cNvPr id="7" name="Text Placeholder 4">
            <a:extLst>
              <a:ext uri="{FF2B5EF4-FFF2-40B4-BE49-F238E27FC236}">
                <a16:creationId xmlns:a16="http://schemas.microsoft.com/office/drawing/2014/main" id="{732B5AC8-43A5-6D3D-6D21-A9CF4EAFE3E2}"/>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4248654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ullet Points Layout">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userDrawn="1"/>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0" name="Text Placeholder 3">
            <a:extLst>
              <a:ext uri="{FF2B5EF4-FFF2-40B4-BE49-F238E27FC236}">
                <a16:creationId xmlns:a16="http://schemas.microsoft.com/office/drawing/2014/main" id="{1F3F5E79-22C5-5BA6-1651-E1D9EA59FA8A}"/>
              </a:ext>
            </a:extLst>
          </p:cNvPr>
          <p:cNvSpPr>
            <a:spLocks noGrp="1"/>
          </p:cNvSpPr>
          <p:nvPr>
            <p:ph type="body" sz="quarter" idx="23" hasCustomPrompt="1"/>
          </p:nvPr>
        </p:nvSpPr>
        <p:spPr>
          <a:xfrm>
            <a:off x="487678" y="1808731"/>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3" name="Text Placeholder 2">
            <a:extLst>
              <a:ext uri="{FF2B5EF4-FFF2-40B4-BE49-F238E27FC236}">
                <a16:creationId xmlns:a16="http://schemas.microsoft.com/office/drawing/2014/main" id="{50E31EED-2E41-B2D1-10C6-AFDAF842213A}"/>
              </a:ext>
            </a:extLst>
          </p:cNvPr>
          <p:cNvSpPr>
            <a:spLocks noGrp="1"/>
          </p:cNvSpPr>
          <p:nvPr>
            <p:ph type="body" sz="quarter" idx="28" hasCustomPrompt="1"/>
          </p:nvPr>
        </p:nvSpPr>
        <p:spPr>
          <a:xfrm>
            <a:off x="479425" y="2362200"/>
            <a:ext cx="3602038"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22" name="Text Placeholder 3">
            <a:extLst>
              <a:ext uri="{FF2B5EF4-FFF2-40B4-BE49-F238E27FC236}">
                <a16:creationId xmlns:a16="http://schemas.microsoft.com/office/drawing/2014/main" id="{E2EC54D3-621C-A36C-F5D0-38FC99CD1F00}"/>
              </a:ext>
            </a:extLst>
          </p:cNvPr>
          <p:cNvSpPr>
            <a:spLocks noGrp="1"/>
          </p:cNvSpPr>
          <p:nvPr>
            <p:ph type="body" sz="quarter" idx="29" hasCustomPrompt="1"/>
          </p:nvPr>
        </p:nvSpPr>
        <p:spPr>
          <a:xfrm>
            <a:off x="4272278" y="1808731"/>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26" name="Text Placeholder 2">
            <a:extLst>
              <a:ext uri="{FF2B5EF4-FFF2-40B4-BE49-F238E27FC236}">
                <a16:creationId xmlns:a16="http://schemas.microsoft.com/office/drawing/2014/main" id="{DE3A28FB-A7ED-4FF7-0B94-FD63AA68D485}"/>
              </a:ext>
            </a:extLst>
          </p:cNvPr>
          <p:cNvSpPr>
            <a:spLocks noGrp="1"/>
          </p:cNvSpPr>
          <p:nvPr>
            <p:ph type="body" sz="quarter" idx="30" hasCustomPrompt="1"/>
          </p:nvPr>
        </p:nvSpPr>
        <p:spPr>
          <a:xfrm>
            <a:off x="4264025" y="2362200"/>
            <a:ext cx="3602038"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31" name="Text Placeholder 3">
            <a:extLst>
              <a:ext uri="{FF2B5EF4-FFF2-40B4-BE49-F238E27FC236}">
                <a16:creationId xmlns:a16="http://schemas.microsoft.com/office/drawing/2014/main" id="{6E81967E-BD6B-6CB4-BFC0-7FA902F80E8F}"/>
              </a:ext>
            </a:extLst>
          </p:cNvPr>
          <p:cNvSpPr>
            <a:spLocks noGrp="1"/>
          </p:cNvSpPr>
          <p:nvPr>
            <p:ph type="body" sz="quarter" idx="31" hasCustomPrompt="1"/>
          </p:nvPr>
        </p:nvSpPr>
        <p:spPr>
          <a:xfrm>
            <a:off x="8069578" y="1808731"/>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32" name="Text Placeholder 2">
            <a:extLst>
              <a:ext uri="{FF2B5EF4-FFF2-40B4-BE49-F238E27FC236}">
                <a16:creationId xmlns:a16="http://schemas.microsoft.com/office/drawing/2014/main" id="{59EA263C-2E64-81BD-451F-AB266448702C}"/>
              </a:ext>
            </a:extLst>
          </p:cNvPr>
          <p:cNvSpPr>
            <a:spLocks noGrp="1"/>
          </p:cNvSpPr>
          <p:nvPr>
            <p:ph type="body" sz="quarter" idx="32" hasCustomPrompt="1"/>
          </p:nvPr>
        </p:nvSpPr>
        <p:spPr>
          <a:xfrm>
            <a:off x="8061325" y="2362200"/>
            <a:ext cx="3602038"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12" name="Text Placeholder 4">
            <a:extLst>
              <a:ext uri="{FF2B5EF4-FFF2-40B4-BE49-F238E27FC236}">
                <a16:creationId xmlns:a16="http://schemas.microsoft.com/office/drawing/2014/main" id="{1D535AF5-FF57-387E-AA09-622220AAE315}"/>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40985720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Go Green Ozon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1">
            <a:extLst>
              <a:ext uri="{FF2B5EF4-FFF2-40B4-BE49-F238E27FC236}">
                <a16:creationId xmlns:a16="http://schemas.microsoft.com/office/drawing/2014/main" id="{F9386E86-ADC6-0DDF-BA83-B834D5C770E8}"/>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7" name="Rectangle 6">
            <a:extLst>
              <a:ext uri="{FF2B5EF4-FFF2-40B4-BE49-F238E27FC236}">
                <a16:creationId xmlns:a16="http://schemas.microsoft.com/office/drawing/2014/main" id="{0E23EDA2-8FBC-6CA9-3DF0-37E6A1F21FF0}"/>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935770C8-A9CD-880D-0A3B-CFBA4A5563ED}"/>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6" name="Text Placeholder 4">
            <a:extLst>
              <a:ext uri="{FF2B5EF4-FFF2-40B4-BE49-F238E27FC236}">
                <a16:creationId xmlns:a16="http://schemas.microsoft.com/office/drawing/2014/main" id="{E48D9C14-B359-E7D5-5A8A-9BB055EFE924}"/>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23213638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zing Blue Ozon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1">
            <a:extLst>
              <a:ext uri="{FF2B5EF4-FFF2-40B4-BE49-F238E27FC236}">
                <a16:creationId xmlns:a16="http://schemas.microsoft.com/office/drawing/2014/main" id="{189C8CBB-B80C-F2A9-2EDF-7278254C9530}"/>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13" name="Rectangle 12">
            <a:extLst>
              <a:ext uri="{FF2B5EF4-FFF2-40B4-BE49-F238E27FC236}">
                <a16:creationId xmlns:a16="http://schemas.microsoft.com/office/drawing/2014/main" id="{3EA91623-8DE4-2E53-B83A-F2E54E48F90F}"/>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6" name="Text Placeholder 3">
            <a:extLst>
              <a:ext uri="{FF2B5EF4-FFF2-40B4-BE49-F238E27FC236}">
                <a16:creationId xmlns:a16="http://schemas.microsoft.com/office/drawing/2014/main" id="{52BC1A24-4F31-EB75-2B01-DBC4A8E592D7}"/>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6" name="Text Placeholder 4">
            <a:extLst>
              <a:ext uri="{FF2B5EF4-FFF2-40B4-BE49-F238E27FC236}">
                <a16:creationId xmlns:a16="http://schemas.microsoft.com/office/drawing/2014/main" id="{8DD9C404-48F5-BE9F-9750-9674B228C3B5}"/>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384885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2" name="Rectangle 11">
            <a:extLst>
              <a:ext uri="{FF2B5EF4-FFF2-40B4-BE49-F238E27FC236}">
                <a16:creationId xmlns:a16="http://schemas.microsoft.com/office/drawing/2014/main" id="{C6893311-BEC2-1DEC-EB67-0FF0E56DE197}"/>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9" name="Text Placeholder 4">
            <a:extLst>
              <a:ext uri="{FF2B5EF4-FFF2-40B4-BE49-F238E27FC236}">
                <a16:creationId xmlns:a16="http://schemas.microsoft.com/office/drawing/2014/main" id="{EF986F1A-F953-580F-5071-C9FC1299DADD}"/>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4730598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11" name="Text Placeholder 2">
            <a:extLst>
              <a:ext uri="{FF2B5EF4-FFF2-40B4-BE49-F238E27FC236}">
                <a16:creationId xmlns:a16="http://schemas.microsoft.com/office/drawing/2014/main" id="{EEA9D95C-37F3-0AE5-42CA-AB204F21C121}"/>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30273762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Divider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38581124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Divider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27535294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Divider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32478699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0C002826-856A-4EF4-8427-2A63E030FC7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AF41CDF-77E0-43FE-AF7B-58B7E8442F1C}"/>
                  </a:ext>
                </a:extLst>
              </p14:cNvPr>
              <p14:cNvContentPartPr/>
              <p14:nvPr userDrawn="1"/>
            </p14:nvContentPartPr>
            <p14:xfrm>
              <a:off x="9657532" y="6191894"/>
              <a:ext cx="259920" cy="357840"/>
            </p14:xfrm>
          </p:contentPart>
        </mc:Choice>
        <mc:Fallback xmlns="">
          <p:pic>
            <p:nvPicPr>
              <p:cNvPr id="3" name="Ink 2">
                <a:extLst>
                  <a:ext uri="{FF2B5EF4-FFF2-40B4-BE49-F238E27FC236}">
                    <a16:creationId xmlns:a16="http://schemas.microsoft.com/office/drawing/2014/main" id="{9AF41CDF-77E0-43FE-AF7B-58B7E8442F1C}"/>
                  </a:ext>
                </a:extLst>
              </p:cNvPr>
              <p:cNvPicPr/>
              <p:nvPr/>
            </p:nvPicPr>
            <p:blipFill>
              <a:blip r:embed="rId4"/>
              <a:stretch>
                <a:fillRect/>
              </a:stretch>
            </p:blipFill>
            <p:spPr>
              <a:xfrm>
                <a:off x="9648532" y="6182894"/>
                <a:ext cx="277560" cy="375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B353ECE2-A6B5-438B-88C9-D71897E8F8CD}"/>
                  </a:ext>
                </a:extLst>
              </p14:cNvPr>
              <p14:cNvContentPartPr/>
              <p14:nvPr userDrawn="1"/>
            </p14:nvContentPartPr>
            <p14:xfrm>
              <a:off x="9534052" y="6039974"/>
              <a:ext cx="2133000" cy="468720"/>
            </p14:xfrm>
          </p:contentPart>
        </mc:Choice>
        <mc:Fallback xmlns="">
          <p:pic>
            <p:nvPicPr>
              <p:cNvPr id="4" name="Ink 3">
                <a:extLst>
                  <a:ext uri="{FF2B5EF4-FFF2-40B4-BE49-F238E27FC236}">
                    <a16:creationId xmlns:a16="http://schemas.microsoft.com/office/drawing/2014/main" id="{B353ECE2-A6B5-438B-88C9-D71897E8F8CD}"/>
                  </a:ext>
                </a:extLst>
              </p:cNvPr>
              <p:cNvPicPr/>
              <p:nvPr/>
            </p:nvPicPr>
            <p:blipFill>
              <a:blip r:embed="rId6"/>
              <a:stretch>
                <a:fillRect/>
              </a:stretch>
            </p:blipFill>
            <p:spPr>
              <a:xfrm>
                <a:off x="9471063" y="5976974"/>
                <a:ext cx="2258619" cy="594360"/>
              </a:xfrm>
              <a:prstGeom prst="rect">
                <a:avLst/>
              </a:prstGeom>
            </p:spPr>
          </p:pic>
        </mc:Fallback>
      </mc:AlternateContent>
      <p:sp>
        <p:nvSpPr>
          <p:cNvPr id="6" name="Text Placeholder 2">
            <a:extLst>
              <a:ext uri="{FF2B5EF4-FFF2-40B4-BE49-F238E27FC236}">
                <a16:creationId xmlns:a16="http://schemas.microsoft.com/office/drawing/2014/main" id="{2F035C17-F80D-41A9-95C9-77667654D411}"/>
              </a:ext>
            </a:extLst>
          </p:cNvPr>
          <p:cNvSpPr>
            <a:spLocks noGrp="1"/>
          </p:cNvSpPr>
          <p:nvPr>
            <p:ph type="body" sz="quarter" idx="13" hasCustomPrompt="1"/>
          </p:nvPr>
        </p:nvSpPr>
        <p:spPr>
          <a:xfrm>
            <a:off x="738188" y="3285413"/>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A5BAAE89-60F7-4D76-9330-0928D0615AC3}"/>
                  </a:ext>
                </a:extLst>
              </p14:cNvPr>
              <p14:cNvContentPartPr/>
              <p14:nvPr userDrawn="1"/>
            </p14:nvContentPartPr>
            <p14:xfrm>
              <a:off x="9341092" y="5602934"/>
              <a:ext cx="2347560" cy="990360"/>
            </p14:xfrm>
          </p:contentPart>
        </mc:Choice>
        <mc:Fallback xmlns="">
          <p:pic>
            <p:nvPicPr>
              <p:cNvPr id="7" name="Ink 6">
                <a:extLst>
                  <a:ext uri="{FF2B5EF4-FFF2-40B4-BE49-F238E27FC236}">
                    <a16:creationId xmlns:a16="http://schemas.microsoft.com/office/drawing/2014/main" id="{A5BAAE89-60F7-4D76-9330-0928D0615AC3}"/>
                  </a:ext>
                </a:extLst>
              </p:cNvPr>
              <p:cNvPicPr/>
              <p:nvPr/>
            </p:nvPicPr>
            <p:blipFill>
              <a:blip r:embed="rId8"/>
              <a:stretch>
                <a:fillRect/>
              </a:stretch>
            </p:blipFill>
            <p:spPr>
              <a:xfrm>
                <a:off x="9278092" y="5539934"/>
                <a:ext cx="2473200" cy="1116000"/>
              </a:xfrm>
              <a:prstGeom prst="rect">
                <a:avLst/>
              </a:prstGeom>
            </p:spPr>
          </p:pic>
        </mc:Fallback>
      </mc:AlternateContent>
      <p:sp>
        <p:nvSpPr>
          <p:cNvPr id="8" name="Text Placeholder 15">
            <a:extLst>
              <a:ext uri="{FF2B5EF4-FFF2-40B4-BE49-F238E27FC236}">
                <a16:creationId xmlns:a16="http://schemas.microsoft.com/office/drawing/2014/main" id="{6108BAE0-8332-495B-9290-2746B347FD72}"/>
              </a:ext>
            </a:extLst>
          </p:cNvPr>
          <p:cNvSpPr>
            <a:spLocks noGrp="1"/>
          </p:cNvSpPr>
          <p:nvPr>
            <p:ph type="body" sz="quarter" idx="10" hasCustomPrompt="1"/>
          </p:nvPr>
        </p:nvSpPr>
        <p:spPr>
          <a:xfrm>
            <a:off x="738908" y="1593285"/>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Tree>
    <p:extLst>
      <p:ext uri="{BB962C8B-B14F-4D97-AF65-F5344CB8AC3E}">
        <p14:creationId xmlns:p14="http://schemas.microsoft.com/office/powerpoint/2010/main" val="18281337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pic>
        <p:nvPicPr>
          <p:cNvPr id="3" name="Picture 2" descr="A picture containing outdoor, sky, person, person&#10;&#10;Description automatically generated">
            <a:extLst>
              <a:ext uri="{FF2B5EF4-FFF2-40B4-BE49-F238E27FC236}">
                <a16:creationId xmlns:a16="http://schemas.microsoft.com/office/drawing/2014/main" id="{1086FE4C-EB33-4691-82F6-C3466031768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5">
            <a:extLst>
              <a:ext uri="{FF2B5EF4-FFF2-40B4-BE49-F238E27FC236}">
                <a16:creationId xmlns:a16="http://schemas.microsoft.com/office/drawing/2014/main" id="{95BECDE4-1FB6-4FF6-A8CA-F7ED5B40A691}"/>
              </a:ext>
            </a:extLst>
          </p:cNvPr>
          <p:cNvSpPr>
            <a:spLocks noGrp="1"/>
          </p:cNvSpPr>
          <p:nvPr>
            <p:ph type="body" sz="quarter" idx="10" hasCustomPrompt="1"/>
          </p:nvPr>
        </p:nvSpPr>
        <p:spPr>
          <a:xfrm>
            <a:off x="595473" y="1146343"/>
            <a:ext cx="4696692" cy="1699952"/>
          </a:xfrm>
          <a:prstGeom prst="rect">
            <a:avLst/>
          </a:prstGeom>
        </p:spPr>
        <p:txBody>
          <a:bodyPr>
            <a:normAutofit/>
          </a:bodyPr>
          <a:lstStyle>
            <a:lvl1pPr marL="0" indent="0">
              <a:buNone/>
              <a:defRPr sz="6000" b="1" i="0">
                <a:solidFill>
                  <a:schemeClr val="tx2"/>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5" name="Text Placeholder 2">
            <a:extLst>
              <a:ext uri="{FF2B5EF4-FFF2-40B4-BE49-F238E27FC236}">
                <a16:creationId xmlns:a16="http://schemas.microsoft.com/office/drawing/2014/main" id="{0CCBFA0B-9997-41BA-904F-F19739117504}"/>
              </a:ext>
            </a:extLst>
          </p:cNvPr>
          <p:cNvSpPr>
            <a:spLocks noGrp="1"/>
          </p:cNvSpPr>
          <p:nvPr>
            <p:ph type="body" sz="quarter" idx="13" hasCustomPrompt="1"/>
          </p:nvPr>
        </p:nvSpPr>
        <p:spPr>
          <a:xfrm>
            <a:off x="595473" y="2911836"/>
            <a:ext cx="4981575" cy="321195"/>
          </a:xfrm>
        </p:spPr>
        <p:txBody>
          <a:bodyPr>
            <a:noAutofit/>
          </a:bodyPr>
          <a:lstStyle>
            <a:lvl1pPr marL="0" indent="0">
              <a:buNone/>
              <a:defRPr sz="1850" b="0" i="0">
                <a:solidFill>
                  <a:schemeClr val="tx2"/>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9970952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3" name="Picture 2" descr="A picture containing text, outdoor, transport&#10;&#10;Description automatically generated">
            <a:extLst>
              <a:ext uri="{FF2B5EF4-FFF2-40B4-BE49-F238E27FC236}">
                <a16:creationId xmlns:a16="http://schemas.microsoft.com/office/drawing/2014/main" id="{62FFFDB1-A4FD-4861-A681-95B33D7B702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5">
            <a:extLst>
              <a:ext uri="{FF2B5EF4-FFF2-40B4-BE49-F238E27FC236}">
                <a16:creationId xmlns:a16="http://schemas.microsoft.com/office/drawing/2014/main" id="{9445BEF1-7E8F-436F-9E47-1C51B040CE01}"/>
              </a:ext>
            </a:extLst>
          </p:cNvPr>
          <p:cNvSpPr>
            <a:spLocks noGrp="1"/>
          </p:cNvSpPr>
          <p:nvPr>
            <p:ph type="body" sz="quarter" idx="10" hasCustomPrompt="1"/>
          </p:nvPr>
        </p:nvSpPr>
        <p:spPr>
          <a:xfrm>
            <a:off x="371356" y="1038767"/>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5" name="Text Placeholder 2">
            <a:extLst>
              <a:ext uri="{FF2B5EF4-FFF2-40B4-BE49-F238E27FC236}">
                <a16:creationId xmlns:a16="http://schemas.microsoft.com/office/drawing/2014/main" id="{271549B5-E353-4ECA-B676-4A6F4E6FB110}"/>
              </a:ext>
            </a:extLst>
          </p:cNvPr>
          <p:cNvSpPr>
            <a:spLocks noGrp="1"/>
          </p:cNvSpPr>
          <p:nvPr>
            <p:ph type="body" sz="quarter" idx="13" hasCustomPrompt="1"/>
          </p:nvPr>
        </p:nvSpPr>
        <p:spPr>
          <a:xfrm>
            <a:off x="371356" y="291183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13465331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1235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Full Page Chart">
    <p:bg>
      <p:bgRef idx="1001">
        <a:schemeClr val="bg2"/>
      </p:bgRef>
    </p:bg>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0E8D9B5F-ADBB-2DA9-58C2-8357EE880078}"/>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3" name="Rectangle 2">
            <a:extLst>
              <a:ext uri="{FF2B5EF4-FFF2-40B4-BE49-F238E27FC236}">
                <a16:creationId xmlns:a16="http://schemas.microsoft.com/office/drawing/2014/main" id="{D2E84C53-6297-F8B2-83A7-A0989C72FFDD}"/>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tx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DBAD8682-49DD-4E75-623F-6BE45AAA798D}"/>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Chart Placeholder 7">
            <a:extLst>
              <a:ext uri="{FF2B5EF4-FFF2-40B4-BE49-F238E27FC236}">
                <a16:creationId xmlns:a16="http://schemas.microsoft.com/office/drawing/2014/main" id="{E6B16CA1-649C-24DD-49CA-4BBDC533771C}"/>
              </a:ext>
            </a:extLst>
          </p:cNvPr>
          <p:cNvSpPr>
            <a:spLocks noGrp="1"/>
          </p:cNvSpPr>
          <p:nvPr>
            <p:ph type="chart" sz="quarter" idx="16" hasCustomPrompt="1"/>
          </p:nvPr>
        </p:nvSpPr>
        <p:spPr>
          <a:xfrm>
            <a:off x="479425" y="1808163"/>
            <a:ext cx="11233150" cy="4314825"/>
          </a:xfrm>
        </p:spPr>
        <p:txBody>
          <a:bodyPr anchor="ctr">
            <a:normAutofit/>
          </a:bodyPr>
          <a:lstStyle>
            <a:lvl1pPr marL="0" indent="0" algn="ctr">
              <a:buNone/>
              <a:defRPr sz="1800"/>
            </a:lvl1pPr>
          </a:lstStyle>
          <a:p>
            <a:r>
              <a:rPr lang="en-US"/>
              <a:t>Insert chart here</a:t>
            </a:r>
          </a:p>
        </p:txBody>
      </p:sp>
    </p:spTree>
    <p:extLst>
      <p:ext uri="{BB962C8B-B14F-4D97-AF65-F5344CB8AC3E}">
        <p14:creationId xmlns:p14="http://schemas.microsoft.com/office/powerpoint/2010/main" val="786740077"/>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Full page smart art">
    <p:bg>
      <p:bgRef idx="1001">
        <a:schemeClr val="bg2"/>
      </p:bgRef>
    </p:bg>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0E8D9B5F-ADBB-2DA9-58C2-8357EE880078}"/>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3" name="Rectangle 2">
            <a:extLst>
              <a:ext uri="{FF2B5EF4-FFF2-40B4-BE49-F238E27FC236}">
                <a16:creationId xmlns:a16="http://schemas.microsoft.com/office/drawing/2014/main" id="{D2E84C53-6297-F8B2-83A7-A0989C72FFDD}"/>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tx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DBAD8682-49DD-4E75-623F-6BE45AAA798D}"/>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8" name="SmartArt Placeholder 5">
            <a:extLst>
              <a:ext uri="{FF2B5EF4-FFF2-40B4-BE49-F238E27FC236}">
                <a16:creationId xmlns:a16="http://schemas.microsoft.com/office/drawing/2014/main" id="{0E690A39-7B90-BCEE-F421-52B7FB30C9CC}"/>
              </a:ext>
            </a:extLst>
          </p:cNvPr>
          <p:cNvSpPr>
            <a:spLocks noGrp="1"/>
          </p:cNvSpPr>
          <p:nvPr>
            <p:ph type="dgm" sz="quarter" idx="17" hasCustomPrompt="1"/>
          </p:nvPr>
        </p:nvSpPr>
        <p:spPr>
          <a:xfrm>
            <a:off x="479425" y="1808163"/>
            <a:ext cx="11239500" cy="4314825"/>
          </a:xfrm>
        </p:spPr>
        <p:txBody>
          <a:bodyPr anchor="ctr">
            <a:normAutofit/>
          </a:bodyPr>
          <a:lstStyle>
            <a:lvl1pPr marL="0" indent="0" algn="ctr">
              <a:buNone/>
              <a:defRPr sz="1800"/>
            </a:lvl1pPr>
          </a:lstStyle>
          <a:p>
            <a:r>
              <a:rPr lang="en-US"/>
              <a:t>Insert SmartArt here</a:t>
            </a:r>
          </a:p>
        </p:txBody>
      </p:sp>
    </p:spTree>
    <p:extLst>
      <p:ext uri="{BB962C8B-B14F-4D97-AF65-F5344CB8AC3E}">
        <p14:creationId xmlns:p14="http://schemas.microsoft.com/office/powerpoint/2010/main" val="99237465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lumns ">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4" name="Text Placeholder 3">
            <a:extLst>
              <a:ext uri="{FF2B5EF4-FFF2-40B4-BE49-F238E27FC236}">
                <a16:creationId xmlns:a16="http://schemas.microsoft.com/office/drawing/2014/main" id="{6D2D83F8-9428-F3C1-5A0F-B7BE0AA20FC1}"/>
              </a:ext>
            </a:extLst>
          </p:cNvPr>
          <p:cNvSpPr>
            <a:spLocks noGrp="1"/>
          </p:cNvSpPr>
          <p:nvPr>
            <p:ph type="body" sz="quarter" idx="17" hasCustomPrompt="1"/>
          </p:nvPr>
        </p:nvSpPr>
        <p:spPr>
          <a:xfrm>
            <a:off x="2763175" y="1817223"/>
            <a:ext cx="2056224"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2 columns for ease of reading.</a:t>
            </a:r>
          </a:p>
          <a:p>
            <a:pPr lvl="0"/>
            <a:endParaRPr lang="en-US"/>
          </a:p>
        </p:txBody>
      </p:sp>
      <p:sp>
        <p:nvSpPr>
          <p:cNvPr id="11" name="Rectangle 10">
            <a:extLst>
              <a:ext uri="{FF2B5EF4-FFF2-40B4-BE49-F238E27FC236}">
                <a16:creationId xmlns:a16="http://schemas.microsoft.com/office/drawing/2014/main" id="{98C03F9A-3556-A3E2-5FC3-4566898BB168}"/>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3" name="Text Placeholder 3">
            <a:extLst>
              <a:ext uri="{FF2B5EF4-FFF2-40B4-BE49-F238E27FC236}">
                <a16:creationId xmlns:a16="http://schemas.microsoft.com/office/drawing/2014/main" id="{20FF08CF-7FBD-F97D-8750-369BF7453049}"/>
              </a:ext>
            </a:extLst>
          </p:cNvPr>
          <p:cNvSpPr>
            <a:spLocks noGrp="1"/>
          </p:cNvSpPr>
          <p:nvPr>
            <p:ph type="body" sz="quarter" idx="18" hasCustomPrompt="1"/>
          </p:nvPr>
        </p:nvSpPr>
        <p:spPr>
          <a:xfrm>
            <a:off x="486219" y="1817223"/>
            <a:ext cx="2056224"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p:txBody>
      </p:sp>
      <p:sp>
        <p:nvSpPr>
          <p:cNvPr id="10" name="Picture Placeholder 2">
            <a:extLst>
              <a:ext uri="{FF2B5EF4-FFF2-40B4-BE49-F238E27FC236}">
                <a16:creationId xmlns:a16="http://schemas.microsoft.com/office/drawing/2014/main" id="{7C354FA8-5586-0787-D87A-00FDF335962F}"/>
              </a:ext>
            </a:extLst>
          </p:cNvPr>
          <p:cNvSpPr>
            <a:spLocks noGrp="1"/>
          </p:cNvSpPr>
          <p:nvPr>
            <p:ph type="pic" sz="quarter" idx="16" hasCustomPrompt="1"/>
          </p:nvPr>
        </p:nvSpPr>
        <p:spPr>
          <a:xfrm>
            <a:off x="5584825" y="0"/>
            <a:ext cx="6607175" cy="6858000"/>
          </a:xfrm>
        </p:spPr>
        <p:txBody>
          <a:bodyPr anchor="ctr">
            <a:normAutofit/>
          </a:bodyPr>
          <a:lstStyle>
            <a:lvl1pPr marL="0" indent="0" algn="ctr">
              <a:buNone/>
              <a:defRPr sz="1800" b="1" i="0">
                <a:latin typeface="Usual ExtraBold" panose="020B0603030403020204" pitchFamily="34" charset="77"/>
                <a:ea typeface="Tahoma" panose="020B0604030504040204" pitchFamily="34" charset="0"/>
                <a:cs typeface="Tahoma" panose="020B0604030504040204" pitchFamily="34" charset="0"/>
              </a:defRPr>
            </a:lvl1pPr>
          </a:lstStyle>
          <a:p>
            <a:r>
              <a:rPr lang="en-US"/>
              <a:t>Insert picture here</a:t>
            </a:r>
          </a:p>
        </p:txBody>
      </p:sp>
      <p:sp>
        <p:nvSpPr>
          <p:cNvPr id="12" name="Text Placeholder 4">
            <a:extLst>
              <a:ext uri="{FF2B5EF4-FFF2-40B4-BE49-F238E27FC236}">
                <a16:creationId xmlns:a16="http://schemas.microsoft.com/office/drawing/2014/main" id="{BC0588E1-EF76-FA6D-9310-40C259A13121}"/>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42808408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hart Inser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9680A-DFC0-9D00-4168-BE61D567E4AB}"/>
              </a:ext>
            </a:extLst>
          </p:cNvPr>
          <p:cNvSpPr/>
          <p:nvPr userDrawn="1"/>
        </p:nvSpPr>
        <p:spPr>
          <a:xfrm>
            <a:off x="5584825" y="0"/>
            <a:ext cx="660717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Rectangle 8">
            <a:extLst>
              <a:ext uri="{FF2B5EF4-FFF2-40B4-BE49-F238E27FC236}">
                <a16:creationId xmlns:a16="http://schemas.microsoft.com/office/drawing/2014/main" id="{76F1D874-7B90-14E0-17F6-73872C264E15}"/>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sp>
        <p:nvSpPr>
          <p:cNvPr id="16" name="Chart Placeholder 6">
            <a:extLst>
              <a:ext uri="{FF2B5EF4-FFF2-40B4-BE49-F238E27FC236}">
                <a16:creationId xmlns:a16="http://schemas.microsoft.com/office/drawing/2014/main" id="{16EC2F7D-1952-7E96-F0E3-6EF4551F6FD0}"/>
              </a:ext>
            </a:extLst>
          </p:cNvPr>
          <p:cNvSpPr>
            <a:spLocks noGrp="1"/>
          </p:cNvSpPr>
          <p:nvPr>
            <p:ph type="chart" sz="quarter" idx="16" hasCustomPrompt="1"/>
          </p:nvPr>
        </p:nvSpPr>
        <p:spPr>
          <a:xfrm>
            <a:off x="6558790" y="1579563"/>
            <a:ext cx="4659244" cy="4065587"/>
          </a:xfrm>
        </p:spPr>
        <p:txBody>
          <a:bodyPr anchor="ctr">
            <a:normAutofit/>
          </a:bodyPr>
          <a:lstStyle>
            <a:lvl1pPr marL="0" indent="0" algn="ctr">
              <a:buNone/>
              <a:defRPr sz="1800">
                <a:solidFill>
                  <a:schemeClr val="bg1"/>
                </a:solidFill>
              </a:defRPr>
            </a:lvl1pPr>
          </a:lstStyle>
          <a:p>
            <a:r>
              <a:rPr lang="en-US"/>
              <a:t>Insert chart here</a:t>
            </a:r>
          </a:p>
        </p:txBody>
      </p:sp>
    </p:spTree>
    <p:extLst>
      <p:ext uri="{BB962C8B-B14F-4D97-AF65-F5344CB8AC3E}">
        <p14:creationId xmlns:p14="http://schemas.microsoft.com/office/powerpoint/2010/main" val="21199543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hart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9680A-DFC0-9D00-4168-BE61D567E4AB}"/>
              </a:ext>
            </a:extLst>
          </p:cNvPr>
          <p:cNvSpPr/>
          <p:nvPr userDrawn="1"/>
        </p:nvSpPr>
        <p:spPr>
          <a:xfrm>
            <a:off x="5584825" y="0"/>
            <a:ext cx="660717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Rectangle 8">
            <a:extLst>
              <a:ext uri="{FF2B5EF4-FFF2-40B4-BE49-F238E27FC236}">
                <a16:creationId xmlns:a16="http://schemas.microsoft.com/office/drawing/2014/main" id="{76F1D874-7B90-14E0-17F6-73872C264E15}"/>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graphicFrame>
        <p:nvGraphicFramePr>
          <p:cNvPr id="10" name="Chart 9">
            <a:extLst>
              <a:ext uri="{FF2B5EF4-FFF2-40B4-BE49-F238E27FC236}">
                <a16:creationId xmlns:a16="http://schemas.microsoft.com/office/drawing/2014/main" id="{92B5FE51-2E5A-05E8-8992-BF03E7A84D0D}"/>
              </a:ext>
            </a:extLst>
          </p:cNvPr>
          <p:cNvGraphicFramePr/>
          <p:nvPr userDrawn="1">
            <p:extLst>
              <p:ext uri="{D42A27DB-BD31-4B8C-83A1-F6EECF244321}">
                <p14:modId xmlns:p14="http://schemas.microsoft.com/office/powerpoint/2010/main" val="3824612400"/>
              </p:ext>
            </p:extLst>
          </p:nvPr>
        </p:nvGraphicFramePr>
        <p:xfrm>
          <a:off x="6502399" y="1534885"/>
          <a:ext cx="4771571" cy="42768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621601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5880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Double Slid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ACEB6D00-5A42-4FC9-AE4D-E997EC82847B}"/>
              </a:ext>
            </a:extLst>
          </p:cNvPr>
          <p:cNvSpPr>
            <a:spLocks noGrp="1"/>
          </p:cNvSpPr>
          <p:nvPr>
            <p:ph type="body" sz="quarter" idx="10" hasCustomPrompt="1"/>
          </p:nvPr>
        </p:nvSpPr>
        <p:spPr>
          <a:xfrm>
            <a:off x="487677" y="1818626"/>
            <a:ext cx="5472856"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333">
                <a:solidFill>
                  <a:schemeClr val="accent6">
                    <a:lumMod val="25000"/>
                  </a:schemeClr>
                </a:solidFill>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a:p>
            <a:pPr lvl="0"/>
            <a:endParaRPr lang="en-US"/>
          </a:p>
        </p:txBody>
      </p:sp>
      <p:sp>
        <p:nvSpPr>
          <p:cNvPr id="7" name="Text Placeholder 3">
            <a:extLst>
              <a:ext uri="{FF2B5EF4-FFF2-40B4-BE49-F238E27FC236}">
                <a16:creationId xmlns:a16="http://schemas.microsoft.com/office/drawing/2014/main" id="{373C7CC0-C9F1-45D0-888D-AC38010DD2A3}"/>
              </a:ext>
            </a:extLst>
          </p:cNvPr>
          <p:cNvSpPr>
            <a:spLocks noGrp="1"/>
          </p:cNvSpPr>
          <p:nvPr>
            <p:ph type="body" sz="quarter" idx="18" hasCustomPrompt="1"/>
          </p:nvPr>
        </p:nvSpPr>
        <p:spPr>
          <a:xfrm>
            <a:off x="6231464" y="1816724"/>
            <a:ext cx="5472853" cy="4268619"/>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a:solidFill>
                  <a:schemeClr val="accent6">
                    <a:lumMod val="25000"/>
                  </a:schemeClr>
                </a:solidFill>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2 columns for ease of reading.</a:t>
            </a:r>
          </a:p>
          <a:p>
            <a:pPr lvl="0"/>
            <a:endParaRPr lang="en-US"/>
          </a:p>
        </p:txBody>
      </p:sp>
      <p:sp>
        <p:nvSpPr>
          <p:cNvPr id="8" name="Title Placeholder 11">
            <a:extLst>
              <a:ext uri="{FF2B5EF4-FFF2-40B4-BE49-F238E27FC236}">
                <a16:creationId xmlns:a16="http://schemas.microsoft.com/office/drawing/2014/main" id="{22887C5B-9D3B-5644-AD4D-3C302ED12AAC}"/>
              </a:ext>
            </a:extLst>
          </p:cNvPr>
          <p:cNvSpPr>
            <a:spLocks noGrp="1"/>
          </p:cNvSpPr>
          <p:nvPr>
            <p:ph type="title" hasCustomPrompt="1"/>
          </p:nvPr>
        </p:nvSpPr>
        <p:spPr>
          <a:xfrm>
            <a:off x="479518" y="542400"/>
            <a:ext cx="7537449" cy="386128"/>
          </a:xfrm>
          <a:prstGeom prst="rect">
            <a:avLst/>
          </a:prstGeom>
        </p:spPr>
        <p:txBody>
          <a:bodyPr vert="horz" lIns="0" tIns="0" rIns="0" bIns="0" rtlCol="0" anchor="t" anchorCtr="0">
            <a:noAutofit/>
          </a:bodyPr>
          <a:lstStyle>
            <a:lvl1pPr>
              <a:defRPr sz="2133" b="1">
                <a:solidFill>
                  <a:schemeClr val="accent1"/>
                </a:solidFill>
                <a:latin typeface="+mj-lt"/>
                <a:cs typeface="Tahoma"/>
              </a:defRPr>
            </a:lvl1pPr>
          </a:lstStyle>
          <a:p>
            <a:r>
              <a:rPr lang="en-US"/>
              <a:t>Presentation title goes here</a:t>
            </a:r>
            <a:endParaRPr lang="en-GB"/>
          </a:p>
        </p:txBody>
      </p:sp>
      <p:sp>
        <p:nvSpPr>
          <p:cNvPr id="9" name="Text Placeholder 4">
            <a:extLst>
              <a:ext uri="{FF2B5EF4-FFF2-40B4-BE49-F238E27FC236}">
                <a16:creationId xmlns:a16="http://schemas.microsoft.com/office/drawing/2014/main" id="{434F2CDE-7FA2-9241-A4A5-0930A7504BFA}"/>
              </a:ext>
            </a:extLst>
          </p:cNvPr>
          <p:cNvSpPr>
            <a:spLocks noGrp="1"/>
          </p:cNvSpPr>
          <p:nvPr>
            <p:ph type="body" sz="quarter" idx="15" hasCustomPrompt="1"/>
          </p:nvPr>
        </p:nvSpPr>
        <p:spPr>
          <a:xfrm>
            <a:off x="480485" y="926400"/>
            <a:ext cx="7537449" cy="386128"/>
          </a:xfrm>
          <a:prstGeom prst="rect">
            <a:avLst/>
          </a:prstGeom>
        </p:spPr>
        <p:txBody>
          <a:bodyPr vert="horz" lIns="0" tIns="0" rIns="0" bIns="0" rtlCol="0" anchor="t" anchorCtr="0">
            <a:noAutofit/>
          </a:bodyPr>
          <a:lstStyle>
            <a:lvl1pPr>
              <a:defRPr lang="en-GB" sz="2133" b="0" smtClean="0">
                <a:solidFill>
                  <a:schemeClr val="accent2"/>
                </a:solidFill>
                <a:latin typeface="+mj-lt"/>
                <a:ea typeface="+mj-ea"/>
                <a:cs typeface="Tahoma"/>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12507125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ontent 01">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480000" y="1492803"/>
            <a:ext cx="11232000" cy="4574400"/>
          </a:xfrm>
          <a:prstGeom prst="rect">
            <a:avLst/>
          </a:prstGeom>
        </p:spPr>
        <p:txBody>
          <a:bodyPr/>
          <a:lstStyle>
            <a:lvl1pPr>
              <a:defRPr b="0" i="0" baseline="0">
                <a:solidFill>
                  <a:schemeClr val="tx1"/>
                </a:solidFill>
                <a:latin typeface="+mn-lt"/>
                <a:cs typeface="Tahoma"/>
              </a:defRPr>
            </a:lvl1pPr>
            <a:lvl2pPr marL="238413" indent="-238413">
              <a:buFont typeface="Arial" panose="020B0604020202020204" pitchFamily="34" charset="0"/>
              <a:buChar char="•"/>
              <a:defRPr b="0" i="0">
                <a:solidFill>
                  <a:schemeClr val="tx1"/>
                </a:solidFill>
                <a:latin typeface="+mn-lt"/>
                <a:cs typeface="Tahoma"/>
              </a:defRPr>
            </a:lvl2pPr>
            <a:lvl3pPr marL="476827">
              <a:defRPr b="0" i="0">
                <a:solidFill>
                  <a:schemeClr val="tx1"/>
                </a:solidFill>
                <a:latin typeface="+mn-lt"/>
                <a:cs typeface="Tahoma"/>
              </a:defRPr>
            </a:lvl3pPr>
            <a:lvl4pPr marL="715241" indent="-238413">
              <a:defRPr b="0" i="0">
                <a:solidFill>
                  <a:schemeClr val="tx1"/>
                </a:solidFill>
                <a:latin typeface="+mn-lt"/>
                <a:cs typeface="Tahoma"/>
              </a:defRPr>
            </a:lvl4pPr>
            <a:lvl5pPr marL="953653">
              <a:defRPr b="0" i="0">
                <a:solidFill>
                  <a:schemeClr val="tx1"/>
                </a:solidFill>
                <a:latin typeface="+mn-lt"/>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1"/>
          <p:cNvSpPr>
            <a:spLocks noGrp="1"/>
          </p:cNvSpPr>
          <p:nvPr>
            <p:ph type="title" hasCustomPrompt="1"/>
          </p:nvPr>
        </p:nvSpPr>
        <p:spPr>
          <a:xfrm>
            <a:off x="480001" y="451200"/>
            <a:ext cx="8640000" cy="305309"/>
          </a:xfrm>
          <a:prstGeom prst="rect">
            <a:avLst/>
          </a:prstGeom>
        </p:spPr>
        <p:txBody>
          <a:bodyPr vert="horz" lIns="0" tIns="0" rIns="0" bIns="0" rtlCol="0" anchor="t" anchorCtr="0">
            <a:noAutofit/>
          </a:bodyPr>
          <a:lstStyle>
            <a:lvl1pPr>
              <a:defRPr sz="2120" b="1" i="0">
                <a:solidFill>
                  <a:schemeClr val="accent1"/>
                </a:solidFill>
                <a:latin typeface="+mj-lt"/>
                <a:cs typeface="Tahoma"/>
              </a:defRPr>
            </a:lvl1pPr>
          </a:lstStyle>
          <a:p>
            <a:r>
              <a:rPr lang="en-US"/>
              <a:t>Headline title goes here</a:t>
            </a:r>
            <a:endParaRPr lang="en-GB"/>
          </a:p>
        </p:txBody>
      </p:sp>
      <p:sp>
        <p:nvSpPr>
          <p:cNvPr id="11" name="Text Placeholder 4"/>
          <p:cNvSpPr>
            <a:spLocks noGrp="1"/>
          </p:cNvSpPr>
          <p:nvPr>
            <p:ph type="body" sz="quarter" idx="10" hasCustomPrompt="1"/>
          </p:nvPr>
        </p:nvSpPr>
        <p:spPr>
          <a:xfrm>
            <a:off x="480485" y="763201"/>
            <a:ext cx="8640000" cy="552451"/>
          </a:xfrm>
          <a:prstGeom prst="rect">
            <a:avLst/>
          </a:prstGeom>
        </p:spPr>
        <p:txBody>
          <a:bodyPr vert="horz" lIns="0" tIns="0" rIns="0" bIns="0" rtlCol="0" anchor="t" anchorCtr="0">
            <a:noAutofit/>
          </a:bodyPr>
          <a:lstStyle>
            <a:lvl1pPr>
              <a:defRPr lang="en-GB" sz="2120" b="0" i="0" smtClean="0">
                <a:solidFill>
                  <a:schemeClr val="accent2"/>
                </a:solidFill>
                <a:latin typeface="+mj-lt"/>
                <a:ea typeface="+mj-ea"/>
                <a:cs typeface="Tahoma"/>
              </a:defRPr>
            </a:lvl1pPr>
            <a:lvl2pPr>
              <a:defRPr lang="en-GB" smtClean="0"/>
            </a:lvl2pPr>
            <a:lvl3pPr>
              <a:defRPr lang="en-GB" smtClean="0"/>
            </a:lvl3pPr>
            <a:lvl4pPr>
              <a:defRPr lang="en-GB" smtClean="0"/>
            </a:lvl4pPr>
            <a:lvl5pPr>
              <a:defRPr lang="en-US"/>
            </a:lvl5pPr>
          </a:lstStyle>
          <a:p>
            <a:pPr lvl="0" defTabSz="1211142">
              <a:spcBef>
                <a:spcPct val="0"/>
              </a:spcBef>
            </a:pPr>
            <a:r>
              <a:rPr lang="en-GB"/>
              <a:t>Headline sub-title goes here</a:t>
            </a:r>
            <a:endParaRPr lang="en-US"/>
          </a:p>
        </p:txBody>
      </p:sp>
    </p:spTree>
    <p:extLst>
      <p:ext uri="{BB962C8B-B14F-4D97-AF65-F5344CB8AC3E}">
        <p14:creationId xmlns:p14="http://schemas.microsoft.com/office/powerpoint/2010/main" val="28684590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90A9D-377C-0452-BF2A-26DE04D735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F27FF9-512D-1719-0365-0D9FBAB98B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89F135-54D3-4CD8-0BE9-2CA17488B810}"/>
              </a:ext>
            </a:extLst>
          </p:cNvPr>
          <p:cNvSpPr>
            <a:spLocks noGrp="1"/>
          </p:cNvSpPr>
          <p:nvPr>
            <p:ph type="dt" sz="half" idx="10"/>
          </p:nvPr>
        </p:nvSpPr>
        <p:spPr/>
        <p:txBody>
          <a:bodyPr/>
          <a:lstStyle/>
          <a:p>
            <a:fld id="{A5271B8A-48C1-4DEF-BAC5-0622E1B56795}" type="datetimeFigureOut">
              <a:rPr lang="en-GB" smtClean="0"/>
              <a:t>30/04/2024</a:t>
            </a:fld>
            <a:endParaRPr lang="en-GB"/>
          </a:p>
        </p:txBody>
      </p:sp>
      <p:sp>
        <p:nvSpPr>
          <p:cNvPr id="5" name="Footer Placeholder 4">
            <a:extLst>
              <a:ext uri="{FF2B5EF4-FFF2-40B4-BE49-F238E27FC236}">
                <a16:creationId xmlns:a16="http://schemas.microsoft.com/office/drawing/2014/main" id="{9EFA1931-A827-E376-DE5D-9D6F1C828F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A588BC-00AD-5B07-4D58-BB20986AE2CB}"/>
              </a:ext>
            </a:extLst>
          </p:cNvPr>
          <p:cNvSpPr>
            <a:spLocks noGrp="1"/>
          </p:cNvSpPr>
          <p:nvPr>
            <p:ph type="sldNum" sz="quarter" idx="12"/>
          </p:nvPr>
        </p:nvSpPr>
        <p:spPr/>
        <p:txBody>
          <a:bodyPr/>
          <a:lstStyle/>
          <a:p>
            <a:fld id="{7830DECF-F1D4-41B9-AE2A-1737BA900FAD}" type="slidenum">
              <a:rPr lang="en-GB" smtClean="0"/>
              <a:t>‹#›</a:t>
            </a:fld>
            <a:endParaRPr lang="en-GB"/>
          </a:p>
        </p:txBody>
      </p:sp>
    </p:spTree>
    <p:extLst>
      <p:ext uri="{BB962C8B-B14F-4D97-AF65-F5344CB8AC3E}">
        <p14:creationId xmlns:p14="http://schemas.microsoft.com/office/powerpoint/2010/main" val="23449687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Single Slide">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F029A541-93A4-4D45-827B-33E68795B9CA}"/>
              </a:ext>
            </a:extLst>
          </p:cNvPr>
          <p:cNvSpPr>
            <a:spLocks noGrp="1"/>
          </p:cNvSpPr>
          <p:nvPr>
            <p:ph type="body" sz="quarter" idx="10" hasCustomPrompt="1"/>
          </p:nvPr>
        </p:nvSpPr>
        <p:spPr>
          <a:xfrm>
            <a:off x="487678" y="1818626"/>
            <a:ext cx="11179389" cy="4081095"/>
          </a:xfrm>
          <a:prstGeom prst="rect">
            <a:avLst/>
          </a:prstGeom>
        </p:spPr>
        <p:txBody>
          <a:bodyPr lIns="0" tIns="0" rIns="0" bIns="0"/>
          <a:lstStyle>
            <a:lvl1pPr>
              <a:spcAft>
                <a:spcPts val="800"/>
              </a:spcAft>
              <a:defRPr sz="1333">
                <a:solidFill>
                  <a:schemeClr val="accent6">
                    <a:lumMod val="25000"/>
                  </a:schemeClr>
                </a:solidFill>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5" name="Title Placeholder 11">
            <a:extLst>
              <a:ext uri="{FF2B5EF4-FFF2-40B4-BE49-F238E27FC236}">
                <a16:creationId xmlns:a16="http://schemas.microsoft.com/office/drawing/2014/main" id="{6C4FE293-567A-8E41-9B4C-550655F1FCDE}"/>
              </a:ext>
            </a:extLst>
          </p:cNvPr>
          <p:cNvSpPr>
            <a:spLocks noGrp="1"/>
          </p:cNvSpPr>
          <p:nvPr>
            <p:ph type="title" hasCustomPrompt="1"/>
          </p:nvPr>
        </p:nvSpPr>
        <p:spPr>
          <a:xfrm>
            <a:off x="479518" y="542400"/>
            <a:ext cx="7537449" cy="386128"/>
          </a:xfrm>
          <a:prstGeom prst="rect">
            <a:avLst/>
          </a:prstGeom>
        </p:spPr>
        <p:txBody>
          <a:bodyPr vert="horz" lIns="0" tIns="0" rIns="0" bIns="0" rtlCol="0" anchor="t" anchorCtr="0">
            <a:noAutofit/>
          </a:bodyPr>
          <a:lstStyle>
            <a:lvl1pPr>
              <a:defRPr sz="2133" b="1">
                <a:solidFill>
                  <a:schemeClr val="accent1"/>
                </a:solidFill>
                <a:latin typeface="+mj-lt"/>
                <a:cs typeface="Tahoma"/>
              </a:defRPr>
            </a:lvl1pPr>
          </a:lstStyle>
          <a:p>
            <a:r>
              <a:rPr lang="en-US"/>
              <a:t>Presentation title goes here</a:t>
            </a:r>
            <a:endParaRPr lang="en-GB"/>
          </a:p>
        </p:txBody>
      </p:sp>
      <p:sp>
        <p:nvSpPr>
          <p:cNvPr id="6" name="Text Placeholder 4">
            <a:extLst>
              <a:ext uri="{FF2B5EF4-FFF2-40B4-BE49-F238E27FC236}">
                <a16:creationId xmlns:a16="http://schemas.microsoft.com/office/drawing/2014/main" id="{96ACB9B9-CA7F-6148-9D87-A9DDD632F0A2}"/>
              </a:ext>
            </a:extLst>
          </p:cNvPr>
          <p:cNvSpPr>
            <a:spLocks noGrp="1"/>
          </p:cNvSpPr>
          <p:nvPr>
            <p:ph type="body" sz="quarter" idx="15" hasCustomPrompt="1"/>
          </p:nvPr>
        </p:nvSpPr>
        <p:spPr>
          <a:xfrm>
            <a:off x="480485" y="926400"/>
            <a:ext cx="7537449" cy="386128"/>
          </a:xfrm>
          <a:prstGeom prst="rect">
            <a:avLst/>
          </a:prstGeom>
        </p:spPr>
        <p:txBody>
          <a:bodyPr vert="horz" lIns="0" tIns="0" rIns="0" bIns="0" rtlCol="0" anchor="t" anchorCtr="0">
            <a:noAutofit/>
          </a:bodyPr>
          <a:lstStyle>
            <a:lvl1pPr>
              <a:defRPr lang="en-GB" sz="2133" b="0" smtClean="0">
                <a:solidFill>
                  <a:schemeClr val="accent2"/>
                </a:solidFill>
                <a:latin typeface="+mj-lt"/>
                <a:ea typeface="+mj-ea"/>
                <a:cs typeface="Tahoma"/>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19275950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Front 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04C771B4-C45F-CA81-FF05-1D98A51F1DB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82125" y="5916893"/>
            <a:ext cx="2445291" cy="464859"/>
          </a:xfrm>
          <a:prstGeom prst="rect">
            <a:avLst/>
          </a:prstGeom>
        </p:spPr>
      </p:pic>
      <p:sp>
        <p:nvSpPr>
          <p:cNvPr id="4" name="Text Placeholder 15">
            <a:extLst>
              <a:ext uri="{FF2B5EF4-FFF2-40B4-BE49-F238E27FC236}">
                <a16:creationId xmlns:a16="http://schemas.microsoft.com/office/drawing/2014/main" id="{651B09D9-9888-1DC3-D89D-418AD6F8E055}"/>
              </a:ext>
            </a:extLst>
          </p:cNvPr>
          <p:cNvSpPr>
            <a:spLocks noGrp="1"/>
          </p:cNvSpPr>
          <p:nvPr>
            <p:ph type="body" sz="quarter" idx="10" hasCustomPrompt="1"/>
          </p:nvPr>
        </p:nvSpPr>
        <p:spPr>
          <a:xfrm>
            <a:off x="738909"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FBD28D7F-BF7A-730D-A9C6-13B4921989DA}"/>
              </a:ext>
            </a:extLst>
          </p:cNvPr>
          <p:cNvSpPr>
            <a:spLocks noGrp="1"/>
          </p:cNvSpPr>
          <p:nvPr>
            <p:ph type="body" sz="quarter" idx="13" hasCustomPrompt="1"/>
          </p:nvPr>
        </p:nvSpPr>
        <p:spPr>
          <a:xfrm>
            <a:off x="738190" y="3539368"/>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8" name="Text Placeholder 2">
            <a:extLst>
              <a:ext uri="{FF2B5EF4-FFF2-40B4-BE49-F238E27FC236}">
                <a16:creationId xmlns:a16="http://schemas.microsoft.com/office/drawing/2014/main" id="{253EAD5B-1873-90AB-ECDC-0D2B7054301B}"/>
              </a:ext>
            </a:extLst>
          </p:cNvPr>
          <p:cNvSpPr>
            <a:spLocks noGrp="1"/>
          </p:cNvSpPr>
          <p:nvPr>
            <p:ph type="body" sz="quarter" idx="14" hasCustomPrompt="1"/>
          </p:nvPr>
        </p:nvSpPr>
        <p:spPr>
          <a:xfrm>
            <a:off x="738190"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pic>
        <p:nvPicPr>
          <p:cNvPr id="2" name="Picture 1" descr="A picture containing text, clipart&#10;&#10;Description automatically generated">
            <a:extLst>
              <a:ext uri="{FF2B5EF4-FFF2-40B4-BE49-F238E27FC236}">
                <a16:creationId xmlns:a16="http://schemas.microsoft.com/office/drawing/2014/main" id="{1326E4D9-E58B-0C13-1453-0AC74790EEB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82125" y="5916893"/>
            <a:ext cx="2445291" cy="464859"/>
          </a:xfrm>
          <a:prstGeom prst="rect">
            <a:avLst/>
          </a:prstGeom>
        </p:spPr>
      </p:pic>
    </p:spTree>
    <p:extLst>
      <p:ext uri="{BB962C8B-B14F-4D97-AF65-F5344CB8AC3E}">
        <p14:creationId xmlns:p14="http://schemas.microsoft.com/office/powerpoint/2010/main" val="25450882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395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8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8CCEA525-A5E4-4453-ABE7-D0072E667131}"/>
              </a:ext>
            </a:extLst>
          </p:cNvPr>
          <p:cNvSpPr>
            <a:spLocks noGrp="1"/>
          </p:cNvSpPr>
          <p:nvPr>
            <p:ph type="body" sz="quarter" idx="10" hasCustomPrompt="1"/>
          </p:nvPr>
        </p:nvSpPr>
        <p:spPr>
          <a:xfrm>
            <a:off x="738909"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5" name="Text Placeholder 2">
            <a:extLst>
              <a:ext uri="{FF2B5EF4-FFF2-40B4-BE49-F238E27FC236}">
                <a16:creationId xmlns:a16="http://schemas.microsoft.com/office/drawing/2014/main" id="{3E92DDD0-CCD8-4720-9EA8-F1F76180EC34}"/>
              </a:ext>
            </a:extLst>
          </p:cNvPr>
          <p:cNvSpPr>
            <a:spLocks noGrp="1"/>
          </p:cNvSpPr>
          <p:nvPr>
            <p:ph type="body" sz="quarter" idx="13" hasCustomPrompt="1"/>
          </p:nvPr>
        </p:nvSpPr>
        <p:spPr>
          <a:xfrm>
            <a:off x="738190" y="3539368"/>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6" name="Text Placeholder 2">
            <a:extLst>
              <a:ext uri="{FF2B5EF4-FFF2-40B4-BE49-F238E27FC236}">
                <a16:creationId xmlns:a16="http://schemas.microsoft.com/office/drawing/2014/main" id="{3A1E35AF-D893-47C8-8802-D9A9FFE5F2C8}"/>
              </a:ext>
            </a:extLst>
          </p:cNvPr>
          <p:cNvSpPr>
            <a:spLocks noGrp="1"/>
          </p:cNvSpPr>
          <p:nvPr>
            <p:ph type="body" sz="quarter" idx="14" hasCustomPrompt="1"/>
          </p:nvPr>
        </p:nvSpPr>
        <p:spPr>
          <a:xfrm>
            <a:off x="738190"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41251048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Front Cover 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CBF037B0-1FB8-7B22-43AC-9F8F893380B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82125" y="5916893"/>
            <a:ext cx="2445291" cy="464859"/>
          </a:xfrm>
          <a:prstGeom prst="rect">
            <a:avLst/>
          </a:prstGeom>
        </p:spPr>
      </p:pic>
      <p:sp>
        <p:nvSpPr>
          <p:cNvPr id="5" name="Text Placeholder 15">
            <a:extLst>
              <a:ext uri="{FF2B5EF4-FFF2-40B4-BE49-F238E27FC236}">
                <a16:creationId xmlns:a16="http://schemas.microsoft.com/office/drawing/2014/main" id="{3F615E4C-5748-50D8-8862-B7DE81D2A061}"/>
              </a:ext>
            </a:extLst>
          </p:cNvPr>
          <p:cNvSpPr>
            <a:spLocks noGrp="1"/>
          </p:cNvSpPr>
          <p:nvPr>
            <p:ph type="body" sz="quarter" idx="10" hasCustomPrompt="1"/>
          </p:nvPr>
        </p:nvSpPr>
        <p:spPr>
          <a:xfrm>
            <a:off x="738909"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0EE78E37-2FF8-FA31-0D26-ECF37B5FCE5A}"/>
              </a:ext>
            </a:extLst>
          </p:cNvPr>
          <p:cNvSpPr>
            <a:spLocks noGrp="1"/>
          </p:cNvSpPr>
          <p:nvPr>
            <p:ph type="body" sz="quarter" idx="13" hasCustomPrompt="1"/>
          </p:nvPr>
        </p:nvSpPr>
        <p:spPr>
          <a:xfrm>
            <a:off x="738190" y="3539368"/>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12" name="Text Placeholder 2">
            <a:extLst>
              <a:ext uri="{FF2B5EF4-FFF2-40B4-BE49-F238E27FC236}">
                <a16:creationId xmlns:a16="http://schemas.microsoft.com/office/drawing/2014/main" id="{167E39A0-E7DD-AEE2-047C-71CC6ED861FD}"/>
              </a:ext>
            </a:extLst>
          </p:cNvPr>
          <p:cNvSpPr>
            <a:spLocks noGrp="1"/>
          </p:cNvSpPr>
          <p:nvPr>
            <p:ph type="body" sz="quarter" idx="14" hasCustomPrompt="1"/>
          </p:nvPr>
        </p:nvSpPr>
        <p:spPr>
          <a:xfrm>
            <a:off x="738190"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pic>
        <p:nvPicPr>
          <p:cNvPr id="2" name="Picture 1" descr="A picture containing text, clipart&#10;&#10;Description automatically generated">
            <a:extLst>
              <a:ext uri="{FF2B5EF4-FFF2-40B4-BE49-F238E27FC236}">
                <a16:creationId xmlns:a16="http://schemas.microsoft.com/office/drawing/2014/main" id="{739603C9-B982-64B0-1B1B-4BFE00C2926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82125" y="5916893"/>
            <a:ext cx="2445291" cy="464859"/>
          </a:xfrm>
          <a:prstGeom prst="rect">
            <a:avLst/>
          </a:prstGeom>
        </p:spPr>
      </p:pic>
    </p:spTree>
    <p:extLst>
      <p:ext uri="{BB962C8B-B14F-4D97-AF65-F5344CB8AC3E}">
        <p14:creationId xmlns:p14="http://schemas.microsoft.com/office/powerpoint/2010/main" val="2437209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23" name="Text Placeholder 3">
            <a:extLst>
              <a:ext uri="{FF2B5EF4-FFF2-40B4-BE49-F238E27FC236}">
                <a16:creationId xmlns:a16="http://schemas.microsoft.com/office/drawing/2014/main" id="{E485CFAE-965D-CBC1-0043-A15D9C27CF08}"/>
              </a:ext>
            </a:extLst>
          </p:cNvPr>
          <p:cNvSpPr>
            <a:spLocks noGrp="1"/>
          </p:cNvSpPr>
          <p:nvPr>
            <p:ph type="body" sz="quarter" idx="21" hasCustomPrompt="1"/>
          </p:nvPr>
        </p:nvSpPr>
        <p:spPr>
          <a:xfrm>
            <a:off x="487678" y="1808731"/>
            <a:ext cx="3593783"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p:txBody>
      </p:sp>
      <p:sp>
        <p:nvSpPr>
          <p:cNvPr id="24" name="Text Placeholder 3">
            <a:extLst>
              <a:ext uri="{FF2B5EF4-FFF2-40B4-BE49-F238E27FC236}">
                <a16:creationId xmlns:a16="http://schemas.microsoft.com/office/drawing/2014/main" id="{8520E097-4881-181A-160B-2783A70DFCF9}"/>
              </a:ext>
            </a:extLst>
          </p:cNvPr>
          <p:cNvSpPr>
            <a:spLocks noGrp="1"/>
          </p:cNvSpPr>
          <p:nvPr>
            <p:ph type="body" sz="quarter" idx="18" hasCustomPrompt="1"/>
          </p:nvPr>
        </p:nvSpPr>
        <p:spPr>
          <a:xfrm>
            <a:off x="4288789" y="1814062"/>
            <a:ext cx="3593783"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3 columns for ease of reading.</a:t>
            </a:r>
          </a:p>
          <a:p>
            <a:pPr lvl="0"/>
            <a:endParaRPr lang="en-US"/>
          </a:p>
        </p:txBody>
      </p:sp>
      <p:sp>
        <p:nvSpPr>
          <p:cNvPr id="25" name="Text Placeholder 3">
            <a:extLst>
              <a:ext uri="{FF2B5EF4-FFF2-40B4-BE49-F238E27FC236}">
                <a16:creationId xmlns:a16="http://schemas.microsoft.com/office/drawing/2014/main" id="{1CFC4C25-F648-F164-FD8A-F24F3815ED3D}"/>
              </a:ext>
            </a:extLst>
          </p:cNvPr>
          <p:cNvSpPr>
            <a:spLocks noGrp="1"/>
          </p:cNvSpPr>
          <p:nvPr>
            <p:ph type="body" sz="quarter" idx="22" hasCustomPrompt="1"/>
          </p:nvPr>
        </p:nvSpPr>
        <p:spPr>
          <a:xfrm>
            <a:off x="8089900" y="1808735"/>
            <a:ext cx="3593783" cy="4269850"/>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3 columns for ease of reading.</a:t>
            </a:r>
          </a:p>
          <a:p>
            <a:pPr lvl="0"/>
            <a:endParaRPr lang="en-US"/>
          </a:p>
        </p:txBody>
      </p:sp>
      <p:sp>
        <p:nvSpPr>
          <p:cNvPr id="9" name="Text Placeholder 4">
            <a:extLst>
              <a:ext uri="{FF2B5EF4-FFF2-40B4-BE49-F238E27FC236}">
                <a16:creationId xmlns:a16="http://schemas.microsoft.com/office/drawing/2014/main" id="{22CBB5EF-9772-17EF-C37D-795AAFA2C872}"/>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18614068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7_Blank">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F97BF610-D2CA-4677-8BE2-14B919418CA3}"/>
              </a:ext>
            </a:extLst>
          </p:cNvPr>
          <p:cNvSpPr>
            <a:spLocks noGrp="1"/>
          </p:cNvSpPr>
          <p:nvPr>
            <p:ph type="body" sz="quarter" idx="10" hasCustomPrompt="1"/>
          </p:nvPr>
        </p:nvSpPr>
        <p:spPr>
          <a:xfrm>
            <a:off x="667191" y="954426"/>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5" name="Text Placeholder 2">
            <a:extLst>
              <a:ext uri="{FF2B5EF4-FFF2-40B4-BE49-F238E27FC236}">
                <a16:creationId xmlns:a16="http://schemas.microsoft.com/office/drawing/2014/main" id="{C18DF7D5-7F6E-4884-A1F6-B039DD7C4CEE}"/>
              </a:ext>
            </a:extLst>
          </p:cNvPr>
          <p:cNvSpPr>
            <a:spLocks noGrp="1"/>
          </p:cNvSpPr>
          <p:nvPr>
            <p:ph type="body" sz="quarter" idx="13" hasCustomPrompt="1"/>
          </p:nvPr>
        </p:nvSpPr>
        <p:spPr>
          <a:xfrm>
            <a:off x="667191" y="2764441"/>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6" name="Text Placeholder 2">
            <a:extLst>
              <a:ext uri="{FF2B5EF4-FFF2-40B4-BE49-F238E27FC236}">
                <a16:creationId xmlns:a16="http://schemas.microsoft.com/office/drawing/2014/main" id="{F6F3BC70-CD8E-4493-91E5-74F37D1C2BD4}"/>
              </a:ext>
            </a:extLst>
          </p:cNvPr>
          <p:cNvSpPr>
            <a:spLocks noGrp="1"/>
          </p:cNvSpPr>
          <p:nvPr>
            <p:ph type="body" sz="quarter" idx="14" hasCustomPrompt="1"/>
          </p:nvPr>
        </p:nvSpPr>
        <p:spPr>
          <a:xfrm>
            <a:off x="738190"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33797621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2F32FF76-6FA1-4461-8257-7BBF76C86FBC}"/>
              </a:ext>
            </a:extLst>
          </p:cNvPr>
          <p:cNvSpPr>
            <a:spLocks noGrp="1"/>
          </p:cNvSpPr>
          <p:nvPr>
            <p:ph type="body" sz="quarter" idx="10" hasCustomPrompt="1"/>
          </p:nvPr>
        </p:nvSpPr>
        <p:spPr>
          <a:xfrm>
            <a:off x="738909"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4" name="Text Placeholder 2">
            <a:extLst>
              <a:ext uri="{FF2B5EF4-FFF2-40B4-BE49-F238E27FC236}">
                <a16:creationId xmlns:a16="http://schemas.microsoft.com/office/drawing/2014/main" id="{223E93B0-7A82-4F72-812D-8A183C03FAA6}"/>
              </a:ext>
            </a:extLst>
          </p:cNvPr>
          <p:cNvSpPr>
            <a:spLocks noGrp="1"/>
          </p:cNvSpPr>
          <p:nvPr>
            <p:ph type="body" sz="quarter" idx="13" hasCustomPrompt="1"/>
          </p:nvPr>
        </p:nvSpPr>
        <p:spPr>
          <a:xfrm>
            <a:off x="738190" y="3539368"/>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5" name="Text Placeholder 2">
            <a:extLst>
              <a:ext uri="{FF2B5EF4-FFF2-40B4-BE49-F238E27FC236}">
                <a16:creationId xmlns:a16="http://schemas.microsoft.com/office/drawing/2014/main" id="{A8D81630-E534-486B-AF0D-88A3BF98D6AA}"/>
              </a:ext>
            </a:extLst>
          </p:cNvPr>
          <p:cNvSpPr>
            <a:spLocks noGrp="1"/>
          </p:cNvSpPr>
          <p:nvPr>
            <p:ph type="body" sz="quarter" idx="14" hasCustomPrompt="1"/>
          </p:nvPr>
        </p:nvSpPr>
        <p:spPr>
          <a:xfrm>
            <a:off x="738190"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39885376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Text Placeholder 2">
            <a:extLst>
              <a:ext uri="{FF2B5EF4-FFF2-40B4-BE49-F238E27FC236}">
                <a16:creationId xmlns:a16="http://schemas.microsoft.com/office/drawing/2014/main" id="{877B009F-15AE-602C-EE3D-67D6F38518D2}"/>
              </a:ext>
            </a:extLst>
          </p:cNvPr>
          <p:cNvSpPr>
            <a:spLocks noGrp="1"/>
          </p:cNvSpPr>
          <p:nvPr>
            <p:ph type="body" sz="quarter" idx="101" hasCustomPrompt="1"/>
          </p:nvPr>
        </p:nvSpPr>
        <p:spPr>
          <a:xfrm>
            <a:off x="704633" y="796037"/>
            <a:ext cx="6859949" cy="466725"/>
          </a:xfrm>
        </p:spPr>
        <p:txBody>
          <a:bodyPr>
            <a:noAutofit/>
          </a:bodyPr>
          <a:lstStyle>
            <a:lvl1pPr marL="0" indent="0">
              <a:buNone/>
              <a:defRPr sz="3200" b="1">
                <a:solidFill>
                  <a:schemeClr val="accent1"/>
                </a:solidFill>
                <a:latin typeface="Usual ExtraBold" panose="020B0903030403020204" pitchFamily="34" charset="0"/>
              </a:defRPr>
            </a:lvl1pPr>
          </a:lstStyle>
          <a:p>
            <a:pPr lvl="0"/>
            <a:r>
              <a:rPr lang="en-US"/>
              <a:t>PowerPoint title goes here</a:t>
            </a:r>
          </a:p>
        </p:txBody>
      </p:sp>
    </p:spTree>
    <p:extLst>
      <p:ext uri="{BB962C8B-B14F-4D97-AF65-F5344CB8AC3E}">
        <p14:creationId xmlns:p14="http://schemas.microsoft.com/office/powerpoint/2010/main" val="6666280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pos="46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Full page text box">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11196005"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07661"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23" name="Text Placeholder 3">
            <a:extLst>
              <a:ext uri="{FF2B5EF4-FFF2-40B4-BE49-F238E27FC236}">
                <a16:creationId xmlns:a16="http://schemas.microsoft.com/office/drawing/2014/main" id="{E485CFAE-965D-CBC1-0043-A15D9C27CF08}"/>
              </a:ext>
            </a:extLst>
          </p:cNvPr>
          <p:cNvSpPr>
            <a:spLocks noGrp="1"/>
          </p:cNvSpPr>
          <p:nvPr>
            <p:ph type="body" sz="quarter" idx="21" hasCustomPrompt="1"/>
          </p:nvPr>
        </p:nvSpPr>
        <p:spPr>
          <a:xfrm>
            <a:off x="487679" y="1808731"/>
            <a:ext cx="11196005" cy="4271756"/>
          </a:xfrm>
          <a:prstGeom prst="rect">
            <a:avLst/>
          </a:prstGeom>
        </p:spPr>
        <p:txBody>
          <a:bodyPr lIns="0" tIns="0" rIns="0" bIns="0"/>
          <a:lstStyle>
            <a:lvl1pPr marL="285750" marR="0" indent="-285750" algn="l" defTabSz="609585" rtl="0" eaLnBrk="1" fontAlgn="auto" latinLnBrk="0" hangingPunct="1">
              <a:lnSpc>
                <a:spcPct val="100000"/>
              </a:lnSpc>
              <a:spcBef>
                <a:spcPts val="0"/>
              </a:spcBef>
              <a:spcAft>
                <a:spcPts val="800"/>
              </a:spcAft>
              <a:buClrTx/>
              <a:buSzTx/>
              <a:buFont typeface="Arial" panose="020B0604020202020204" pitchFamily="34" charset="0"/>
              <a:buChar char="•"/>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457200" indent="0">
              <a:buNone/>
              <a:defRPr sz="1333" b="0">
                <a:solidFill>
                  <a:schemeClr val="accent6">
                    <a:lumMod val="25000"/>
                  </a:schemeClr>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a:p>
            <a:pPr lvl="1"/>
            <a:endParaRPr lang="en-US"/>
          </a:p>
          <a:p>
            <a:pPr lvl="0"/>
            <a:endParaRPr lang="en-US"/>
          </a:p>
        </p:txBody>
      </p:sp>
      <p:sp>
        <p:nvSpPr>
          <p:cNvPr id="7" name="Text Placeholder 4">
            <a:extLst>
              <a:ext uri="{FF2B5EF4-FFF2-40B4-BE49-F238E27FC236}">
                <a16:creationId xmlns:a16="http://schemas.microsoft.com/office/drawing/2014/main" id="{732B5AC8-43A5-6D3D-6D21-A9CF4EAFE3E2}"/>
              </a:ext>
            </a:extLst>
          </p:cNvPr>
          <p:cNvSpPr>
            <a:spLocks noGrp="1"/>
          </p:cNvSpPr>
          <p:nvPr>
            <p:ph type="body" sz="quarter" idx="15" hasCustomPrompt="1"/>
          </p:nvPr>
        </p:nvSpPr>
        <p:spPr>
          <a:xfrm>
            <a:off x="476766" y="967842"/>
            <a:ext cx="11196005"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2" name="Rectangle 1">
            <a:extLst>
              <a:ext uri="{FF2B5EF4-FFF2-40B4-BE49-F238E27FC236}">
                <a16:creationId xmlns:a16="http://schemas.microsoft.com/office/drawing/2014/main" id="{059539E2-275B-4072-4E98-9E24241BEBAB}"/>
              </a:ext>
            </a:extLst>
          </p:cNvPr>
          <p:cNvSpPr/>
          <p:nvPr/>
        </p:nvSpPr>
        <p:spPr>
          <a:xfrm>
            <a:off x="11507661"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3" name="Rectangle 2">
            <a:extLst>
              <a:ext uri="{FF2B5EF4-FFF2-40B4-BE49-F238E27FC236}">
                <a16:creationId xmlns:a16="http://schemas.microsoft.com/office/drawing/2014/main" id="{E15E5B43-906A-2A3E-47F2-3961FED97A20}"/>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364720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1">
            <a:extLst>
              <a:ext uri="{FF2B5EF4-FFF2-40B4-BE49-F238E27FC236}">
                <a16:creationId xmlns:a16="http://schemas.microsoft.com/office/drawing/2014/main" id="{F8432B21-B2B7-34A7-E77B-5020C4FEBEEA}"/>
              </a:ext>
            </a:extLst>
          </p:cNvPr>
          <p:cNvSpPr>
            <a:spLocks noGrp="1"/>
          </p:cNvSpPr>
          <p:nvPr>
            <p:ph type="title" hasCustomPrompt="1"/>
          </p:nvPr>
        </p:nvSpPr>
        <p:spPr>
          <a:xfrm>
            <a:off x="479519" y="542400"/>
            <a:ext cx="837947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5" name="Text Placeholder 3">
            <a:extLst>
              <a:ext uri="{FF2B5EF4-FFF2-40B4-BE49-F238E27FC236}">
                <a16:creationId xmlns:a16="http://schemas.microsoft.com/office/drawing/2014/main" id="{97C121D8-BB2E-C396-902F-77AD9CB99A0E}"/>
              </a:ext>
            </a:extLst>
          </p:cNvPr>
          <p:cNvSpPr>
            <a:spLocks noGrp="1"/>
          </p:cNvSpPr>
          <p:nvPr>
            <p:ph type="body" sz="quarter" idx="21" hasCustomPrompt="1"/>
          </p:nvPr>
        </p:nvSpPr>
        <p:spPr>
          <a:xfrm>
            <a:off x="487679" y="1959429"/>
            <a:ext cx="11196005" cy="4121058"/>
          </a:xfrm>
          <a:prstGeom prst="rect">
            <a:avLst/>
          </a:prstGeom>
        </p:spPr>
        <p:txBody>
          <a:bodyPr lIns="0" tIns="0" rIns="0" bIns="0"/>
          <a:lstStyle>
            <a:lvl1pPr marL="285750" marR="0" indent="-285750" algn="l" defTabSz="609585" rtl="0" eaLnBrk="1" fontAlgn="auto" latinLnBrk="0" hangingPunct="1">
              <a:lnSpc>
                <a:spcPct val="100000"/>
              </a:lnSpc>
              <a:spcBef>
                <a:spcPts val="0"/>
              </a:spcBef>
              <a:spcAft>
                <a:spcPts val="800"/>
              </a:spcAft>
              <a:buClrTx/>
              <a:buSzTx/>
              <a:buFont typeface="Arial" panose="020B0604020202020204" pitchFamily="34" charset="0"/>
              <a:buChar char="•"/>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457200" indent="0">
              <a:buNone/>
              <a:defRPr sz="1333" b="0">
                <a:solidFill>
                  <a:schemeClr val="accent6">
                    <a:lumMod val="25000"/>
                  </a:schemeClr>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a:p>
            <a:pPr lvl="1"/>
            <a:endParaRPr lang="en-US"/>
          </a:p>
          <a:p>
            <a:pPr lvl="0"/>
            <a:endParaRPr lang="en-US"/>
          </a:p>
        </p:txBody>
      </p:sp>
      <p:sp>
        <p:nvSpPr>
          <p:cNvPr id="6" name="Text Placeholder 4">
            <a:extLst>
              <a:ext uri="{FF2B5EF4-FFF2-40B4-BE49-F238E27FC236}">
                <a16:creationId xmlns:a16="http://schemas.microsoft.com/office/drawing/2014/main" id="{17CCB11A-5F33-C019-2859-582B0835C633}"/>
              </a:ext>
            </a:extLst>
          </p:cNvPr>
          <p:cNvSpPr>
            <a:spLocks noGrp="1"/>
          </p:cNvSpPr>
          <p:nvPr>
            <p:ph type="body" sz="quarter" idx="15" hasCustomPrompt="1"/>
          </p:nvPr>
        </p:nvSpPr>
        <p:spPr>
          <a:xfrm>
            <a:off x="476767" y="967842"/>
            <a:ext cx="8382226" cy="279067"/>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8493340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11339949"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2" name="Rectangle 11">
            <a:extLst>
              <a:ext uri="{FF2B5EF4-FFF2-40B4-BE49-F238E27FC236}">
                <a16:creationId xmlns:a16="http://schemas.microsoft.com/office/drawing/2014/main" id="{C6893311-BEC2-1DEC-EB67-0FF0E56DE197}"/>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9" name="Text Placeholder 4">
            <a:extLst>
              <a:ext uri="{FF2B5EF4-FFF2-40B4-BE49-F238E27FC236}">
                <a16:creationId xmlns:a16="http://schemas.microsoft.com/office/drawing/2014/main" id="{EF986F1A-F953-580F-5071-C9FC1299DADD}"/>
              </a:ext>
            </a:extLst>
          </p:cNvPr>
          <p:cNvSpPr>
            <a:spLocks noGrp="1"/>
          </p:cNvSpPr>
          <p:nvPr>
            <p:ph type="body" sz="quarter" idx="15" hasCustomPrompt="1"/>
          </p:nvPr>
        </p:nvSpPr>
        <p:spPr>
          <a:xfrm>
            <a:off x="480486" y="926400"/>
            <a:ext cx="11338983"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2" name="Rectangle 1">
            <a:extLst>
              <a:ext uri="{FF2B5EF4-FFF2-40B4-BE49-F238E27FC236}">
                <a16:creationId xmlns:a16="http://schemas.microsoft.com/office/drawing/2014/main" id="{4A9D9310-ED6E-5EE9-FF0B-E3DE89A2ACBE}"/>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3" name="Rectangle 2">
            <a:extLst>
              <a:ext uri="{FF2B5EF4-FFF2-40B4-BE49-F238E27FC236}">
                <a16:creationId xmlns:a16="http://schemas.microsoft.com/office/drawing/2014/main" id="{F5A374D5-E49A-DB62-A1E2-0E7CB5C97D64}"/>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413127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ingle slide with image">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6"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9"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457200" indent="0">
              <a:spcBef>
                <a:spcPts val="500"/>
              </a:spcBef>
              <a:buNone/>
              <a:defRPr sz="1333" b="0" i="0" baseline="0">
                <a:solidFill>
                  <a:schemeClr val="accent6">
                    <a:lumMod val="25000"/>
                  </a:schemeClr>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p>
          <a:p>
            <a:pPr lvl="0"/>
            <a:endParaRPr lang="en-GB"/>
          </a:p>
          <a:p>
            <a:pPr lvl="0"/>
            <a:endParaRPr lang="en-US"/>
          </a:p>
          <a:p>
            <a:pPr lvl="0"/>
            <a:endParaRPr lang="en-US"/>
          </a:p>
        </p:txBody>
      </p:sp>
      <p:sp>
        <p:nvSpPr>
          <p:cNvPr id="10" name="Picture Placeholder 2">
            <a:extLst>
              <a:ext uri="{FF2B5EF4-FFF2-40B4-BE49-F238E27FC236}">
                <a16:creationId xmlns:a16="http://schemas.microsoft.com/office/drawing/2014/main" id="{50FFE9F4-12E6-D7E3-CF7A-1626D6E45657}"/>
              </a:ext>
            </a:extLst>
          </p:cNvPr>
          <p:cNvSpPr>
            <a:spLocks noGrp="1"/>
          </p:cNvSpPr>
          <p:nvPr>
            <p:ph type="pic" sz="quarter" idx="16" hasCustomPrompt="1"/>
          </p:nvPr>
        </p:nvSpPr>
        <p:spPr>
          <a:xfrm>
            <a:off x="5584826" y="0"/>
            <a:ext cx="6607175" cy="6858000"/>
          </a:xfrm>
        </p:spPr>
        <p:txBody>
          <a:bodyPr anchor="ctr">
            <a:normAutofit/>
          </a:bodyPr>
          <a:lstStyle>
            <a:lvl1pPr marL="0" indent="0" algn="ctr">
              <a:buNone/>
              <a:defRPr sz="1800" b="1" i="0">
                <a:latin typeface="Usual ExtraBold" panose="020B0603030403020204" pitchFamily="34" charset="77"/>
                <a:ea typeface="Tahoma" panose="020B0604030504040204" pitchFamily="34" charset="0"/>
                <a:cs typeface="Tahoma" panose="020B0604030504040204" pitchFamily="34" charset="0"/>
              </a:defRPr>
            </a:lvl1pPr>
          </a:lstStyle>
          <a:p>
            <a:r>
              <a:rPr lang="en-US"/>
              <a:t>Insert picture here</a:t>
            </a:r>
          </a:p>
        </p:txBody>
      </p:sp>
      <p:sp>
        <p:nvSpPr>
          <p:cNvPr id="2" name="Rectangle 1">
            <a:extLst>
              <a:ext uri="{FF2B5EF4-FFF2-40B4-BE49-F238E27FC236}">
                <a16:creationId xmlns:a16="http://schemas.microsoft.com/office/drawing/2014/main" id="{18DAF5F1-C74F-51F1-A6D1-B2FDF8A8693C}"/>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3" name="Rectangle 2">
            <a:extLst>
              <a:ext uri="{FF2B5EF4-FFF2-40B4-BE49-F238E27FC236}">
                <a16:creationId xmlns:a16="http://schemas.microsoft.com/office/drawing/2014/main" id="{BFF16485-546A-05A4-3068-971412A5701E}"/>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833531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Left aligned tex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F029A541-93A4-4D45-827B-33E68795B9CA}"/>
              </a:ext>
            </a:extLst>
          </p:cNvPr>
          <p:cNvSpPr>
            <a:spLocks noGrp="1"/>
          </p:cNvSpPr>
          <p:nvPr>
            <p:ph type="body" sz="quarter" idx="10" hasCustomPrompt="1"/>
          </p:nvPr>
        </p:nvSpPr>
        <p:spPr>
          <a:xfrm>
            <a:off x="487679"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457200" indent="0">
              <a:buNone/>
              <a:defRPr sz="1333" b="0" baseline="0">
                <a:solidFill>
                  <a:schemeClr val="accent6">
                    <a:lumMod val="25000"/>
                  </a:schemeClr>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a:t>
            </a:r>
          </a:p>
          <a:p>
            <a:pPr lvl="0"/>
            <a:endParaRPr lang="en-US"/>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12" name="Rectangle 11">
            <a:extLst>
              <a:ext uri="{FF2B5EF4-FFF2-40B4-BE49-F238E27FC236}">
                <a16:creationId xmlns:a16="http://schemas.microsoft.com/office/drawing/2014/main" id="{C6893311-BEC2-1DEC-EB67-0FF0E56DE197}"/>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9" name="Text Placeholder 4">
            <a:extLst>
              <a:ext uri="{FF2B5EF4-FFF2-40B4-BE49-F238E27FC236}">
                <a16:creationId xmlns:a16="http://schemas.microsoft.com/office/drawing/2014/main" id="{CA1B28DB-1B8F-1ECB-8B8F-1AEB6A82E4C1}"/>
              </a:ext>
            </a:extLst>
          </p:cNvPr>
          <p:cNvSpPr>
            <a:spLocks noGrp="1"/>
          </p:cNvSpPr>
          <p:nvPr>
            <p:ph type="body" sz="quarter" idx="15" hasCustomPrompt="1"/>
          </p:nvPr>
        </p:nvSpPr>
        <p:spPr>
          <a:xfrm>
            <a:off x="480486"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2" name="Rectangle 1">
            <a:extLst>
              <a:ext uri="{FF2B5EF4-FFF2-40B4-BE49-F238E27FC236}">
                <a16:creationId xmlns:a16="http://schemas.microsoft.com/office/drawing/2014/main" id="{8EB4802E-9C04-764C-66F5-22D3AE150F10}"/>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88815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 Columns ">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4" name="Text Placeholder 3">
            <a:extLst>
              <a:ext uri="{FF2B5EF4-FFF2-40B4-BE49-F238E27FC236}">
                <a16:creationId xmlns:a16="http://schemas.microsoft.com/office/drawing/2014/main" id="{6D2D83F8-9428-F3C1-5A0F-B7BE0AA20FC1}"/>
              </a:ext>
            </a:extLst>
          </p:cNvPr>
          <p:cNvSpPr>
            <a:spLocks noGrp="1"/>
          </p:cNvSpPr>
          <p:nvPr>
            <p:ph type="body" sz="quarter" idx="17" hasCustomPrompt="1"/>
          </p:nvPr>
        </p:nvSpPr>
        <p:spPr>
          <a:xfrm>
            <a:off x="2763175" y="1817223"/>
            <a:ext cx="2056224"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2 columns for ease of reading.</a:t>
            </a:r>
          </a:p>
          <a:p>
            <a:pPr lvl="0"/>
            <a:endParaRPr lang="en-US"/>
          </a:p>
        </p:txBody>
      </p:sp>
      <p:sp>
        <p:nvSpPr>
          <p:cNvPr id="11" name="Rectangle 10">
            <a:extLst>
              <a:ext uri="{FF2B5EF4-FFF2-40B4-BE49-F238E27FC236}">
                <a16:creationId xmlns:a16="http://schemas.microsoft.com/office/drawing/2014/main" id="{98C03F9A-3556-A3E2-5FC3-4566898BB168}"/>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3" name="Text Placeholder 3">
            <a:extLst>
              <a:ext uri="{FF2B5EF4-FFF2-40B4-BE49-F238E27FC236}">
                <a16:creationId xmlns:a16="http://schemas.microsoft.com/office/drawing/2014/main" id="{20FF08CF-7FBD-F97D-8750-369BF7453049}"/>
              </a:ext>
            </a:extLst>
          </p:cNvPr>
          <p:cNvSpPr>
            <a:spLocks noGrp="1"/>
          </p:cNvSpPr>
          <p:nvPr>
            <p:ph type="body" sz="quarter" idx="18" hasCustomPrompt="1"/>
          </p:nvPr>
        </p:nvSpPr>
        <p:spPr>
          <a:xfrm>
            <a:off x="486219" y="1817223"/>
            <a:ext cx="2056224"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p:txBody>
      </p:sp>
      <p:sp>
        <p:nvSpPr>
          <p:cNvPr id="10" name="Picture Placeholder 2">
            <a:extLst>
              <a:ext uri="{FF2B5EF4-FFF2-40B4-BE49-F238E27FC236}">
                <a16:creationId xmlns:a16="http://schemas.microsoft.com/office/drawing/2014/main" id="{7C354FA8-5586-0787-D87A-00FDF335962F}"/>
              </a:ext>
            </a:extLst>
          </p:cNvPr>
          <p:cNvSpPr>
            <a:spLocks noGrp="1"/>
          </p:cNvSpPr>
          <p:nvPr>
            <p:ph type="pic" sz="quarter" idx="16" hasCustomPrompt="1"/>
          </p:nvPr>
        </p:nvSpPr>
        <p:spPr>
          <a:xfrm>
            <a:off x="5584826" y="0"/>
            <a:ext cx="6607175" cy="6858000"/>
          </a:xfrm>
        </p:spPr>
        <p:txBody>
          <a:bodyPr anchor="ctr">
            <a:normAutofit/>
          </a:bodyPr>
          <a:lstStyle>
            <a:lvl1pPr marL="0" indent="0" algn="ctr">
              <a:buNone/>
              <a:defRPr sz="1800" b="1" i="0">
                <a:latin typeface="Usual ExtraBold" panose="020B0603030403020204" pitchFamily="34" charset="77"/>
                <a:ea typeface="Tahoma" panose="020B0604030504040204" pitchFamily="34" charset="0"/>
                <a:cs typeface="Tahoma" panose="020B0604030504040204" pitchFamily="34" charset="0"/>
              </a:defRPr>
            </a:lvl1pPr>
          </a:lstStyle>
          <a:p>
            <a:r>
              <a:rPr lang="en-US"/>
              <a:t>Insert picture here</a:t>
            </a:r>
          </a:p>
        </p:txBody>
      </p:sp>
      <p:sp>
        <p:nvSpPr>
          <p:cNvPr id="12" name="Text Placeholder 4">
            <a:extLst>
              <a:ext uri="{FF2B5EF4-FFF2-40B4-BE49-F238E27FC236}">
                <a16:creationId xmlns:a16="http://schemas.microsoft.com/office/drawing/2014/main" id="{BC0588E1-EF76-FA6D-9310-40C259A13121}"/>
              </a:ext>
            </a:extLst>
          </p:cNvPr>
          <p:cNvSpPr>
            <a:spLocks noGrp="1"/>
          </p:cNvSpPr>
          <p:nvPr>
            <p:ph type="body" sz="quarter" idx="15" hasCustomPrompt="1"/>
          </p:nvPr>
        </p:nvSpPr>
        <p:spPr>
          <a:xfrm>
            <a:off x="480486"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2" name="Rectangle 1">
            <a:extLst>
              <a:ext uri="{FF2B5EF4-FFF2-40B4-BE49-F238E27FC236}">
                <a16:creationId xmlns:a16="http://schemas.microsoft.com/office/drawing/2014/main" id="{82D21EB5-6096-006D-18DA-06CB4F13D603}"/>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3" name="Rectangle 2">
            <a:extLst>
              <a:ext uri="{FF2B5EF4-FFF2-40B4-BE49-F238E27FC236}">
                <a16:creationId xmlns:a16="http://schemas.microsoft.com/office/drawing/2014/main" id="{F687871D-821A-0F07-5E84-E97F3369C4E5}"/>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346049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accent1"/>
        </a:solidFill>
        <a:effectLst/>
      </p:bgPr>
    </p:bg>
    <p:spTree>
      <p:nvGrpSpPr>
        <p:cNvPr id="1" name=""/>
        <p:cNvGrpSpPr/>
        <p:nvPr/>
      </p:nvGrpSpPr>
      <p:grpSpPr>
        <a:xfrm>
          <a:off x="0" y="0"/>
          <a:ext cx="0" cy="0"/>
          <a:chOff x="0" y="0"/>
          <a:chExt cx="0" cy="0"/>
        </a:xfrm>
      </p:grpSpPr>
      <p:sp>
        <p:nvSpPr>
          <p:cNvPr id="3" name="Title Placeholder 11">
            <a:extLst>
              <a:ext uri="{FF2B5EF4-FFF2-40B4-BE49-F238E27FC236}">
                <a16:creationId xmlns:a16="http://schemas.microsoft.com/office/drawing/2014/main" id="{B0274894-35E5-0E77-CBB2-10D982E79559}"/>
              </a:ext>
            </a:extLst>
          </p:cNvPr>
          <p:cNvSpPr>
            <a:spLocks noGrp="1"/>
          </p:cNvSpPr>
          <p:nvPr>
            <p:ph type="title" hasCustomPrompt="1"/>
          </p:nvPr>
        </p:nvSpPr>
        <p:spPr>
          <a:xfrm>
            <a:off x="479519" y="542400"/>
            <a:ext cx="11196005" cy="386128"/>
          </a:xfrm>
          <a:prstGeom prst="rect">
            <a:avLst/>
          </a:prstGeom>
        </p:spPr>
        <p:txBody>
          <a:bodyPr vert="horz" lIns="0" tIns="0" rIns="0" bIns="0" rtlCol="0" anchor="t" anchorCtr="0">
            <a:noAutofit/>
          </a:bodyPr>
          <a:lstStyle>
            <a:lvl1pPr>
              <a:defRPr sz="2133"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4" name="Text Placeholder 3">
            <a:extLst>
              <a:ext uri="{FF2B5EF4-FFF2-40B4-BE49-F238E27FC236}">
                <a16:creationId xmlns:a16="http://schemas.microsoft.com/office/drawing/2014/main" id="{A405CDA2-6605-A4E7-7F84-AF81A76C6DD9}"/>
              </a:ext>
            </a:extLst>
          </p:cNvPr>
          <p:cNvSpPr>
            <a:spLocks noGrp="1"/>
          </p:cNvSpPr>
          <p:nvPr>
            <p:ph type="body" sz="quarter" idx="21" hasCustomPrompt="1"/>
          </p:nvPr>
        </p:nvSpPr>
        <p:spPr>
          <a:xfrm>
            <a:off x="487679" y="1808731"/>
            <a:ext cx="11196005" cy="4271756"/>
          </a:xfrm>
          <a:prstGeom prst="rect">
            <a:avLst/>
          </a:prstGeom>
        </p:spPr>
        <p:txBody>
          <a:bodyPr lIns="0" tIns="0" rIns="0" bIns="0"/>
          <a:lstStyle>
            <a:lvl1pPr marL="285750" marR="0" indent="-285750" algn="l" defTabSz="609585" rtl="0" eaLnBrk="1" fontAlgn="auto" latinLnBrk="0" hangingPunct="1">
              <a:lnSpc>
                <a:spcPct val="100000"/>
              </a:lnSpc>
              <a:spcBef>
                <a:spcPts val="0"/>
              </a:spcBef>
              <a:spcAft>
                <a:spcPts val="800"/>
              </a:spcAft>
              <a:buClrTx/>
              <a:buSzTx/>
              <a:buFont typeface="Arial" panose="020B0604020202020204" pitchFamily="34" charset="0"/>
              <a:buChar char="•"/>
              <a:tabLst/>
              <a:defRPr sz="1333" b="0" i="0">
                <a:solidFill>
                  <a:schemeClr val="bg1"/>
                </a:solidFill>
                <a:latin typeface="Usual Light" panose="020B0403030403020204" pitchFamily="34" charset="77"/>
                <a:ea typeface="Tahoma" panose="020B0604030504040204" pitchFamily="34" charset="0"/>
                <a:cs typeface="Tahoma" panose="020B0604030504040204" pitchFamily="34" charset="0"/>
              </a:defRPr>
            </a:lvl1pPr>
            <a:lvl2pPr marL="457200" indent="0">
              <a:buNone/>
              <a:defRPr sz="1333" b="0">
                <a:solidFill>
                  <a:schemeClr val="bg1"/>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a:p>
            <a:pPr lvl="1"/>
            <a:endParaRPr lang="en-US"/>
          </a:p>
          <a:p>
            <a:pPr lvl="0"/>
            <a:endParaRPr lang="en-US"/>
          </a:p>
        </p:txBody>
      </p:sp>
      <p:sp>
        <p:nvSpPr>
          <p:cNvPr id="5" name="Text Placeholder 4">
            <a:extLst>
              <a:ext uri="{FF2B5EF4-FFF2-40B4-BE49-F238E27FC236}">
                <a16:creationId xmlns:a16="http://schemas.microsoft.com/office/drawing/2014/main" id="{3B820366-B0C1-C477-AEA1-78FB678556BE}"/>
              </a:ext>
            </a:extLst>
          </p:cNvPr>
          <p:cNvSpPr>
            <a:spLocks noGrp="1"/>
          </p:cNvSpPr>
          <p:nvPr>
            <p:ph type="body" sz="quarter" idx="15" hasCustomPrompt="1"/>
          </p:nvPr>
        </p:nvSpPr>
        <p:spPr>
          <a:xfrm>
            <a:off x="476766" y="967842"/>
            <a:ext cx="11196005" cy="386128"/>
          </a:xfrm>
          <a:prstGeom prst="rect">
            <a:avLst/>
          </a:prstGeom>
        </p:spPr>
        <p:txBody>
          <a:bodyPr vert="horz" lIns="0" tIns="0" rIns="0" bIns="0" rtlCol="0" anchor="t" anchorCtr="0">
            <a:noAutofit/>
          </a:bodyPr>
          <a:lstStyle>
            <a:lvl1pPr marL="0" indent="0">
              <a:buNone/>
              <a:defRPr lang="en-GB" sz="1850" b="0" i="0" smtClean="0">
                <a:solidFill>
                  <a:schemeClr val="bg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906388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theme" Target="../theme/theme3.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8"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9" Type="http://schemas.openxmlformats.org/officeDocument/2006/relationships/slideLayout" Target="../slideLayouts/slideLayout125.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42" Type="http://schemas.openxmlformats.org/officeDocument/2006/relationships/slideLayout" Target="../slideLayouts/slideLayout128.xml"/><Relationship Id="rId47" Type="http://schemas.openxmlformats.org/officeDocument/2006/relationships/slideLayout" Target="../slideLayouts/slideLayout133.xml"/><Relationship Id="rId50" Type="http://schemas.openxmlformats.org/officeDocument/2006/relationships/theme" Target="../theme/theme4.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9" Type="http://schemas.openxmlformats.org/officeDocument/2006/relationships/slideLayout" Target="../slideLayouts/slideLayout115.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40" Type="http://schemas.openxmlformats.org/officeDocument/2006/relationships/slideLayout" Target="../slideLayouts/slideLayout126.xml"/><Relationship Id="rId45" Type="http://schemas.openxmlformats.org/officeDocument/2006/relationships/slideLayout" Target="../slideLayouts/slideLayout131.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49" Type="http://schemas.openxmlformats.org/officeDocument/2006/relationships/slideLayout" Target="../slideLayouts/slideLayout135.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4" Type="http://schemas.openxmlformats.org/officeDocument/2006/relationships/slideLayout" Target="../slideLayouts/slideLayout130.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43" Type="http://schemas.openxmlformats.org/officeDocument/2006/relationships/slideLayout" Target="../slideLayouts/slideLayout129.xml"/><Relationship Id="rId48" Type="http://schemas.openxmlformats.org/officeDocument/2006/relationships/slideLayout" Target="../slideLayouts/slideLayout134.xml"/><Relationship Id="rId8" Type="http://schemas.openxmlformats.org/officeDocument/2006/relationships/slideLayout" Target="../slideLayouts/slideLayout94.xml"/><Relationship Id="rId3" Type="http://schemas.openxmlformats.org/officeDocument/2006/relationships/slideLayout" Target="../slideLayouts/slideLayout89.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slideLayout" Target="../slideLayouts/slideLayout124.xml"/><Relationship Id="rId46" Type="http://schemas.openxmlformats.org/officeDocument/2006/relationships/slideLayout" Target="../slideLayouts/slideLayout132.xml"/><Relationship Id="rId20" Type="http://schemas.openxmlformats.org/officeDocument/2006/relationships/slideLayout" Target="../slideLayouts/slideLayout106.xml"/><Relationship Id="rId41" Type="http://schemas.openxmlformats.org/officeDocument/2006/relationships/slideLayout" Target="../slideLayouts/slideLayout127.xml"/><Relationship Id="rId1" Type="http://schemas.openxmlformats.org/officeDocument/2006/relationships/slideLayout" Target="../slideLayouts/slideLayout87.xml"/><Relationship Id="rId6"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tint val="75000"/>
                  </a:schemeClr>
                </a:solidFill>
                <a:latin typeface="Usual ExtraBold" panose="020B0603030403020204" pitchFamily="34" charset="77"/>
              </a:defRPr>
            </a:lvl1pPr>
          </a:lstStyle>
          <a:p>
            <a:fld id="{A7995BB1-7C8F-4673-8EDB-FD735792A423}" type="datetimeFigureOut">
              <a:rPr lang="en-GB" smtClean="0"/>
              <a:t>30/04/2024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Usual ExtraBold" panose="020B0603030403020204" pitchFamily="34" charset="77"/>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Usual ExtraBold" panose="020B0603030403020204" pitchFamily="34" charset="77"/>
              </a:defRPr>
            </a:lvl1pPr>
          </a:lstStyle>
          <a:p>
            <a:fld id="{74CF1598-B3BE-4DA0-91CE-707F33DF5C77}" type="slidenum">
              <a:rPr lang="en-GB" smtClean="0"/>
              <a:t>‹#›</a:t>
            </a:fld>
            <a:endParaRPr lang="en-GB"/>
          </a:p>
        </p:txBody>
      </p:sp>
    </p:spTree>
    <p:extLst>
      <p:ext uri="{BB962C8B-B14F-4D97-AF65-F5344CB8AC3E}">
        <p14:creationId xmlns:p14="http://schemas.microsoft.com/office/powerpoint/2010/main" val="1159760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847" r:id="rId26"/>
  </p:sldLayoutIdLst>
  <p:txStyles>
    <p:titleStyle>
      <a:lvl1pPr algn="l" defTabSz="914400" rtl="0" eaLnBrk="1" latinLnBrk="0" hangingPunct="1">
        <a:lnSpc>
          <a:spcPct val="90000"/>
        </a:lnSpc>
        <a:spcBef>
          <a:spcPct val="0"/>
        </a:spcBef>
        <a:buNone/>
        <a:defRPr sz="4400" b="1" i="0" kern="1200">
          <a:solidFill>
            <a:schemeClr val="tx1"/>
          </a:solidFill>
          <a:latin typeface="Usual ExtraBold" panose="020B06030304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Usual ExtraBold" panose="020B06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tint val="75000"/>
                  </a:schemeClr>
                </a:solidFill>
                <a:latin typeface="Usual ExtraBold" panose="020B0603030403020204" pitchFamily="34" charset="77"/>
              </a:defRPr>
            </a:lvl1pPr>
          </a:lstStyle>
          <a:p>
            <a:fld id="{20905A3F-8D05-4386-86B9-5BBC34FECEDA}" type="datetimeFigureOut">
              <a:rPr lang="en-GB" smtClean="0"/>
              <a:t>30/04/2024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Usual ExtraBold" panose="020B0603030403020204" pitchFamily="34" charset="77"/>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Usual ExtraBold" panose="020B0603030403020204" pitchFamily="34" charset="77"/>
              </a:defRPr>
            </a:lvl1pPr>
          </a:lstStyle>
          <a:p>
            <a:fld id="{1C1BEE4E-51A4-48DF-A5DB-8B61F5CDA3BA}" type="slidenum">
              <a:rPr lang="en-GB" smtClean="0"/>
              <a:t>‹#›</a:t>
            </a:fld>
            <a:endParaRPr lang="en-GB"/>
          </a:p>
        </p:txBody>
      </p:sp>
    </p:spTree>
    <p:extLst>
      <p:ext uri="{BB962C8B-B14F-4D97-AF65-F5344CB8AC3E}">
        <p14:creationId xmlns:p14="http://schemas.microsoft.com/office/powerpoint/2010/main" val="265318193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p:txStyles>
    <p:titleStyle>
      <a:lvl1pPr algn="l" defTabSz="914400" rtl="0" eaLnBrk="1" latinLnBrk="0" hangingPunct="1">
        <a:lnSpc>
          <a:spcPct val="90000"/>
        </a:lnSpc>
        <a:spcBef>
          <a:spcPct val="0"/>
        </a:spcBef>
        <a:buNone/>
        <a:defRPr sz="4400" b="1" i="0" kern="1200">
          <a:solidFill>
            <a:schemeClr val="tx1"/>
          </a:solidFill>
          <a:latin typeface="Usual ExtraBold" panose="020B06030304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Usual ExtraBold" panose="020B06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tint val="75000"/>
                  </a:schemeClr>
                </a:solidFill>
                <a:latin typeface="Usual ExtraBold" panose="020B0603030403020204" pitchFamily="34" charset="77"/>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Usual ExtraBold" panose="020B0603030403020204" pitchFamily="34" charset="77"/>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Usual ExtraBold" panose="020B0603030403020204" pitchFamily="34" charset="77"/>
              </a:defRPr>
            </a:lvl1pPr>
          </a:lstStyle>
          <a:p>
            <a:fld id="{28B276EC-D462-6F4B-956E-106D6045DB68}" type="slidenum">
              <a:rPr lang="en-US" smtClean="0"/>
              <a:pPr/>
              <a:t>‹#›</a:t>
            </a:fld>
            <a:endParaRPr lang="en-US"/>
          </a:p>
        </p:txBody>
      </p:sp>
    </p:spTree>
    <p:extLst>
      <p:ext uri="{BB962C8B-B14F-4D97-AF65-F5344CB8AC3E}">
        <p14:creationId xmlns:p14="http://schemas.microsoft.com/office/powerpoint/2010/main" val="23547406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5" r:id="rId32"/>
    <p:sldLayoutId id="2147483746" r:id="rId33"/>
    <p:sldLayoutId id="2147483848" r:id="rId34"/>
    <p:sldLayoutId id="2147483849" r:id="rId35"/>
  </p:sldLayoutIdLst>
  <p:hf sldNum="0" hdr="0" ftr="0" dt="0"/>
  <p:txStyles>
    <p:titleStyle>
      <a:lvl1pPr algn="l" defTabSz="914400" rtl="0" eaLnBrk="1" latinLnBrk="0" hangingPunct="1">
        <a:lnSpc>
          <a:spcPct val="90000"/>
        </a:lnSpc>
        <a:spcBef>
          <a:spcPct val="0"/>
        </a:spcBef>
        <a:buNone/>
        <a:defRPr sz="4400" b="1" i="0" kern="1200">
          <a:solidFill>
            <a:schemeClr val="tx1"/>
          </a:solidFill>
          <a:latin typeface="Usual ExtraBold" panose="020B06030304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Usual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7377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27BA605-2A4C-F03B-B053-EC5BF78A43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F15D3A-10E3-4F55-A810-C3F6C4F05947}" type="slidenum">
              <a:rPr lang="en-GB" smtClean="0"/>
              <a:t>‹#›</a:t>
            </a:fld>
            <a:endParaRPr lang="en-GB"/>
          </a:p>
        </p:txBody>
      </p:sp>
    </p:spTree>
    <p:extLst>
      <p:ext uri="{BB962C8B-B14F-4D97-AF65-F5344CB8AC3E}">
        <p14:creationId xmlns:p14="http://schemas.microsoft.com/office/powerpoint/2010/main" val="59535642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8" r:id="rId24"/>
    <p:sldLayoutId id="2147483809" r:id="rId25"/>
    <p:sldLayoutId id="2147483810" r:id="rId26"/>
    <p:sldLayoutId id="2147483811" r:id="rId27"/>
    <p:sldLayoutId id="2147483812" r:id="rId28"/>
    <p:sldLayoutId id="2147483813" r:id="rId29"/>
    <p:sldLayoutId id="2147483815" r:id="rId30"/>
    <p:sldLayoutId id="2147483819" r:id="rId31"/>
    <p:sldLayoutId id="2147483821" r:id="rId32"/>
    <p:sldLayoutId id="2147483822" r:id="rId33"/>
    <p:sldLayoutId id="2147483823" r:id="rId34"/>
    <p:sldLayoutId id="2147483824" r:id="rId35"/>
    <p:sldLayoutId id="2147483826" r:id="rId36"/>
    <p:sldLayoutId id="2147483827" r:id="rId37"/>
    <p:sldLayoutId id="2147483828" r:id="rId38"/>
    <p:sldLayoutId id="2147483829" r:id="rId39"/>
    <p:sldLayoutId id="2147483837" r:id="rId40"/>
    <p:sldLayoutId id="2147483838" r:id="rId41"/>
    <p:sldLayoutId id="2147483839" r:id="rId42"/>
    <p:sldLayoutId id="2147483840" r:id="rId43"/>
    <p:sldLayoutId id="2147483841" r:id="rId44"/>
    <p:sldLayoutId id="2147483842" r:id="rId45"/>
    <p:sldLayoutId id="2147483843" r:id="rId46"/>
    <p:sldLayoutId id="2147483844" r:id="rId47"/>
    <p:sldLayoutId id="2147483845" r:id="rId48"/>
    <p:sldLayoutId id="2147483846" r:id="rId49"/>
  </p:sldLayoutIdLst>
  <p:hf sldNum="0" hdr="0" ftr="0" dt="0"/>
  <p:txStyles>
    <p:titleStyle>
      <a:lvl1pPr algn="l" defTabSz="914400" rtl="0" eaLnBrk="1" latinLnBrk="0" hangingPunct="1">
        <a:lnSpc>
          <a:spcPct val="90000"/>
        </a:lnSpc>
        <a:spcBef>
          <a:spcPct val="0"/>
        </a:spcBef>
        <a:buNone/>
        <a:defRPr sz="4400" b="1" i="0" kern="1200">
          <a:solidFill>
            <a:schemeClr val="accent1"/>
          </a:solidFill>
          <a:latin typeface="Usual ExtraBold" panose="020B06030304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chemeClr val="accent4"/>
          </a:solidFill>
          <a:latin typeface="Usual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b="0" i="0" kern="1200">
          <a:solidFill>
            <a:schemeClr val="accent4"/>
          </a:solidFill>
          <a:latin typeface="Usual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accent4"/>
          </a:solidFill>
          <a:latin typeface="Usual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accent4"/>
          </a:solidFill>
          <a:latin typeface="Usual Light" panose="020B0403030403020204" pitchFamily="34" charset="0"/>
          <a:ea typeface="+mn-ea"/>
          <a:cs typeface="+mn-cs"/>
        </a:defRPr>
      </a:lvl4pPr>
      <a:lvl5pPr marL="1882775" indent="-182563" algn="l" defTabSz="914400" rtl="0" eaLnBrk="1" latinLnBrk="0" hangingPunct="1">
        <a:lnSpc>
          <a:spcPct val="90000"/>
        </a:lnSpc>
        <a:spcBef>
          <a:spcPts val="500"/>
        </a:spcBef>
        <a:buFont typeface="Arial" panose="020B0604020202020204" pitchFamily="34" charset="0"/>
        <a:buChar char="•"/>
        <a:defRPr sz="1200" b="0" i="0" kern="1200">
          <a:solidFill>
            <a:schemeClr val="accent4"/>
          </a:solidFill>
          <a:latin typeface="Usual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1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12.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notesSlide" Target="../notesSlides/notesSlide11.xml"/><Relationship Id="rId16"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image" Target="../media/image85.svg"/><Relationship Id="rId5" Type="http://schemas.openxmlformats.org/officeDocument/2006/relationships/diagramQuickStyle" Target="../diagrams/quickStyle2.xml"/><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diagramLayout" Target="../diagrams/layout2.xml"/><Relationship Id="rId9" Type="http://schemas.openxmlformats.org/officeDocument/2006/relationships/image" Target="../media/image83.svg"/><Relationship Id="rId14" Type="http://schemas.openxmlformats.org/officeDocument/2006/relationships/image" Target="../media/image8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_rels/slide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slides/_rels/slide19.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33.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0.xml"/><Relationship Id="rId1" Type="http://schemas.openxmlformats.org/officeDocument/2006/relationships/slideLayout" Target="../slideLayouts/slideLayout45.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slides/_rels/slide22.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21.xml"/><Relationship Id="rId1" Type="http://schemas.openxmlformats.org/officeDocument/2006/relationships/slideLayout" Target="../slideLayouts/slideLayout45.xml"/><Relationship Id="rId6" Type="http://schemas.openxmlformats.org/officeDocument/2006/relationships/image" Target="../media/image121.svg"/><Relationship Id="rId5" Type="http://schemas.openxmlformats.org/officeDocument/2006/relationships/image" Target="../media/image120.png"/><Relationship Id="rId10" Type="http://schemas.openxmlformats.org/officeDocument/2006/relationships/image" Target="../media/image125.svg"/><Relationship Id="rId4" Type="http://schemas.openxmlformats.org/officeDocument/2006/relationships/image" Target="../media/image119.svg"/><Relationship Id="rId9" Type="http://schemas.openxmlformats.org/officeDocument/2006/relationships/image" Target="../media/image124.png"/></Relationships>
</file>

<file path=ppt/slides/_rels/slide2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3.xml"/><Relationship Id="rId1" Type="http://schemas.openxmlformats.org/officeDocument/2006/relationships/slideLayout" Target="../slideLayouts/slideLayout32.xml"/><Relationship Id="rId5" Type="http://schemas.openxmlformats.org/officeDocument/2006/relationships/image" Target="../media/image129.png"/><Relationship Id="rId4" Type="http://schemas.openxmlformats.org/officeDocument/2006/relationships/image" Target="../media/image128.png"/></Relationships>
</file>

<file path=ppt/slides/_rels/slide25.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30.png"/><Relationship Id="rId7"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45.xml"/><Relationship Id="rId6" Type="http://schemas.openxmlformats.org/officeDocument/2006/relationships/image" Target="../media/image133.svg"/><Relationship Id="rId5" Type="http://schemas.openxmlformats.org/officeDocument/2006/relationships/image" Target="../media/image132.png"/><Relationship Id="rId10" Type="http://schemas.openxmlformats.org/officeDocument/2006/relationships/image" Target="../media/image136.svg"/><Relationship Id="rId4" Type="http://schemas.openxmlformats.org/officeDocument/2006/relationships/image" Target="../media/image131.svg"/><Relationship Id="rId9" Type="http://schemas.openxmlformats.org/officeDocument/2006/relationships/image" Target="../media/image135.png"/></Relationships>
</file>

<file path=ppt/slides/_rels/slide2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8" Type="http://schemas.openxmlformats.org/officeDocument/2006/relationships/hyperlink" Target="https://bit.ly/OR_LM_Support" TargetMode="External"/><Relationship Id="rId13" Type="http://schemas.openxmlformats.org/officeDocument/2006/relationships/image" Target="../media/image140.png"/><Relationship Id="rId18" Type="http://schemas.openxmlformats.org/officeDocument/2006/relationships/image" Target="../media/image144.png"/><Relationship Id="rId3" Type="http://schemas.openxmlformats.org/officeDocument/2006/relationships/hyperlink" Target="https://vhg.silvercloudhealth.com/signup/" TargetMode="External"/><Relationship Id="rId21" Type="http://schemas.openxmlformats.org/officeDocument/2006/relationships/image" Target="../media/image147.png"/><Relationship Id="rId7" Type="http://schemas.openxmlformats.org/officeDocument/2006/relationships/hyperlink" Target="https://bit.ly/OR_Prehab" TargetMode="External"/><Relationship Id="rId12" Type="http://schemas.openxmlformats.org/officeDocument/2006/relationships/image" Target="../media/image139.png"/><Relationship Id="rId17" Type="http://schemas.openxmlformats.org/officeDocument/2006/relationships/image" Target="../media/image143.png"/><Relationship Id="rId2" Type="http://schemas.openxmlformats.org/officeDocument/2006/relationships/notesSlide" Target="../notesSlides/notesSlide26.xml"/><Relationship Id="rId16" Type="http://schemas.openxmlformats.org/officeDocument/2006/relationships/image" Target="../media/image142.png"/><Relationship Id="rId20" Type="http://schemas.openxmlformats.org/officeDocument/2006/relationships/image" Target="../media/image146.png"/><Relationship Id="rId1" Type="http://schemas.openxmlformats.org/officeDocument/2006/relationships/slideLayout" Target="../slideLayouts/slideLayout110.xml"/><Relationship Id="rId6" Type="http://schemas.openxmlformats.org/officeDocument/2006/relationships/hyperlink" Target="https://bit.ly/OR_Physio" TargetMode="External"/><Relationship Id="rId11" Type="http://schemas.openxmlformats.org/officeDocument/2006/relationships/image" Target="../media/image138.png"/><Relationship Id="rId5" Type="http://schemas.openxmlformats.org/officeDocument/2006/relationships/hyperlink" Target="https://bit.ly/OR_EAM" TargetMode="External"/><Relationship Id="rId15" Type="http://schemas.openxmlformats.org/officeDocument/2006/relationships/hyperlink" Target="https://bit.ly/OR_MHS" TargetMode="External"/><Relationship Id="rId10" Type="http://schemas.openxmlformats.org/officeDocument/2006/relationships/hyperlink" Target="https://bit.ly/OR_Restore" TargetMode="External"/><Relationship Id="rId19" Type="http://schemas.openxmlformats.org/officeDocument/2006/relationships/image" Target="../media/image145.png"/><Relationship Id="rId4" Type="http://schemas.openxmlformats.org/officeDocument/2006/relationships/hyperlink" Target="https://bit.ly/OR_P2P" TargetMode="External"/><Relationship Id="rId9" Type="http://schemas.openxmlformats.org/officeDocument/2006/relationships/hyperlink" Target="https://bit.ly/OR_EAP" TargetMode="External"/><Relationship Id="rId14" Type="http://schemas.openxmlformats.org/officeDocument/2006/relationships/image" Target="../media/image141.png"/></Relationships>
</file>

<file path=ppt/slides/_rels/slide2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7.xml"/><Relationship Id="rId1" Type="http://schemas.openxmlformats.org/officeDocument/2006/relationships/slideLayout" Target="../slideLayouts/slideLayout97.xml"/><Relationship Id="rId5" Type="http://schemas.openxmlformats.org/officeDocument/2006/relationships/hyperlink" Target="https://bit.ly/OR_LM_Support" TargetMode="External"/><Relationship Id="rId4" Type="http://schemas.openxmlformats.org/officeDocument/2006/relationships/image" Target="../media/image14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jpe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36.xml"/><Relationship Id="rId1" Type="http://schemas.openxmlformats.org/officeDocument/2006/relationships/slideLayout" Target="../slideLayouts/slideLayout78.xml"/><Relationship Id="rId6" Type="http://schemas.openxmlformats.org/officeDocument/2006/relationships/image" Target="../media/image151.svg"/><Relationship Id="rId5" Type="http://schemas.openxmlformats.org/officeDocument/2006/relationships/image" Target="../media/image150.png"/><Relationship Id="rId4" Type="http://schemas.openxmlformats.org/officeDocument/2006/relationships/image" Target="../media/image149.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3.xml"/><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png"/><Relationship Id="rId18" Type="http://schemas.openxmlformats.org/officeDocument/2006/relationships/image" Target="../media/image170.png"/><Relationship Id="rId3" Type="http://schemas.openxmlformats.org/officeDocument/2006/relationships/image" Target="../media/image155.png"/><Relationship Id="rId21" Type="http://schemas.openxmlformats.org/officeDocument/2006/relationships/image" Target="../media/image173.png"/><Relationship Id="rId7" Type="http://schemas.openxmlformats.org/officeDocument/2006/relationships/image" Target="../media/image159.jpeg"/><Relationship Id="rId12" Type="http://schemas.openxmlformats.org/officeDocument/2006/relationships/image" Target="../media/image164.png"/><Relationship Id="rId17" Type="http://schemas.openxmlformats.org/officeDocument/2006/relationships/image" Target="../media/image169.png"/><Relationship Id="rId2" Type="http://schemas.openxmlformats.org/officeDocument/2006/relationships/notesSlide" Target="../notesSlides/notesSlide44.xml"/><Relationship Id="rId16" Type="http://schemas.openxmlformats.org/officeDocument/2006/relationships/image" Target="../media/image168.png"/><Relationship Id="rId20" Type="http://schemas.openxmlformats.org/officeDocument/2006/relationships/image" Target="../media/image172.png"/><Relationship Id="rId1" Type="http://schemas.openxmlformats.org/officeDocument/2006/relationships/slideLayout" Target="../slideLayouts/slideLayout86.xml"/><Relationship Id="rId6" Type="http://schemas.openxmlformats.org/officeDocument/2006/relationships/image" Target="../media/image158.jpeg"/><Relationship Id="rId11" Type="http://schemas.openxmlformats.org/officeDocument/2006/relationships/image" Target="../media/image163.png"/><Relationship Id="rId24" Type="http://schemas.openxmlformats.org/officeDocument/2006/relationships/image" Target="../media/image176.jpeg"/><Relationship Id="rId5" Type="http://schemas.openxmlformats.org/officeDocument/2006/relationships/image" Target="../media/image157.jpeg"/><Relationship Id="rId15" Type="http://schemas.openxmlformats.org/officeDocument/2006/relationships/image" Target="../media/image167.png"/><Relationship Id="rId23" Type="http://schemas.openxmlformats.org/officeDocument/2006/relationships/image" Target="../media/image175.jpeg"/><Relationship Id="rId10" Type="http://schemas.openxmlformats.org/officeDocument/2006/relationships/image" Target="../media/image162.png"/><Relationship Id="rId19" Type="http://schemas.openxmlformats.org/officeDocument/2006/relationships/image" Target="../media/image171.png"/><Relationship Id="rId4" Type="http://schemas.openxmlformats.org/officeDocument/2006/relationships/image" Target="../media/image156.jpeg"/><Relationship Id="rId9" Type="http://schemas.openxmlformats.org/officeDocument/2006/relationships/image" Target="../media/image161.png"/><Relationship Id="rId14" Type="http://schemas.openxmlformats.org/officeDocument/2006/relationships/image" Target="../media/image166.png"/><Relationship Id="rId22" Type="http://schemas.openxmlformats.org/officeDocument/2006/relationships/image" Target="../media/image174.png"/></Relationships>
</file>

<file path=ppt/slides/_rels/slide46.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187.png"/><Relationship Id="rId3" Type="http://schemas.openxmlformats.org/officeDocument/2006/relationships/image" Target="../media/image177.png"/><Relationship Id="rId7" Type="http://schemas.openxmlformats.org/officeDocument/2006/relationships/image" Target="../media/image181.svg"/><Relationship Id="rId12" Type="http://schemas.openxmlformats.org/officeDocument/2006/relationships/image" Target="../media/image186.png"/><Relationship Id="rId2" Type="http://schemas.openxmlformats.org/officeDocument/2006/relationships/notesSlide" Target="../notesSlides/notesSlide45.xml"/><Relationship Id="rId1" Type="http://schemas.openxmlformats.org/officeDocument/2006/relationships/slideLayout" Target="../slideLayouts/slideLayout86.xml"/><Relationship Id="rId6" Type="http://schemas.openxmlformats.org/officeDocument/2006/relationships/image" Target="../media/image180.png"/><Relationship Id="rId11" Type="http://schemas.openxmlformats.org/officeDocument/2006/relationships/image" Target="../media/image185.jpeg"/><Relationship Id="rId5" Type="http://schemas.openxmlformats.org/officeDocument/2006/relationships/image" Target="../media/image179.png"/><Relationship Id="rId10" Type="http://schemas.openxmlformats.org/officeDocument/2006/relationships/image" Target="../media/image184.jpeg"/><Relationship Id="rId4" Type="http://schemas.openxmlformats.org/officeDocument/2006/relationships/image" Target="../media/image178.png"/><Relationship Id="rId9" Type="http://schemas.openxmlformats.org/officeDocument/2006/relationships/image" Target="../media/image183.png"/><Relationship Id="rId14" Type="http://schemas.openxmlformats.org/officeDocument/2006/relationships/hyperlink" Target="https://btgroupcloud.sharepoint.com/teams/RubixMicrosite_1670502370243/Auto%20Allocation/Auto%20Allocation%20Enhancement%20Briefings/Field_Retain%20to%20me%20briefing.pdf"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2.xml"/></Relationships>
</file>

<file path=ppt/slides/_rels/slide48.xml.rels><?xml version="1.0" encoding="UTF-8" standalone="yes"?>
<Relationships xmlns="http://schemas.openxmlformats.org/package/2006/relationships"><Relationship Id="rId8" Type="http://schemas.openxmlformats.org/officeDocument/2006/relationships/image" Target="../media/image193.svg"/><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47.xml"/><Relationship Id="rId1" Type="http://schemas.openxmlformats.org/officeDocument/2006/relationships/slideLayout" Target="../slideLayouts/slideLayout78.xml"/><Relationship Id="rId6" Type="http://schemas.openxmlformats.org/officeDocument/2006/relationships/image" Target="../media/image191.svg"/><Relationship Id="rId5" Type="http://schemas.openxmlformats.org/officeDocument/2006/relationships/image" Target="../media/image190.png"/><Relationship Id="rId10" Type="http://schemas.openxmlformats.org/officeDocument/2006/relationships/image" Target="../media/image195.svg"/><Relationship Id="rId4" Type="http://schemas.openxmlformats.org/officeDocument/2006/relationships/image" Target="../media/image189.svg"/><Relationship Id="rId9" Type="http://schemas.openxmlformats.org/officeDocument/2006/relationships/image" Target="../media/image194.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notesSlide" Target="../notesSlides/notesSlide7.xml"/><Relationship Id="rId1" Type="http://schemas.openxmlformats.org/officeDocument/2006/relationships/slideLayout" Target="../slideLayouts/slideLayout97.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71.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A15659-568B-8382-5CDE-A105D436BE52}"/>
              </a:ext>
            </a:extLst>
          </p:cNvPr>
          <p:cNvSpPr>
            <a:spLocks noGrp="1"/>
          </p:cNvSpPr>
          <p:nvPr>
            <p:ph type="body" sz="quarter" idx="10"/>
          </p:nvPr>
        </p:nvSpPr>
        <p:spPr>
          <a:xfrm>
            <a:off x="717641" y="1729048"/>
            <a:ext cx="4981575" cy="1699952"/>
          </a:xfrm>
        </p:spPr>
        <p:txBody>
          <a:bodyPr>
            <a:noAutofit/>
          </a:bodyPr>
          <a:lstStyle/>
          <a:p>
            <a:r>
              <a:rPr lang="en-GB" sz="5000" err="1"/>
              <a:t>MyPotential</a:t>
            </a:r>
            <a:r>
              <a:rPr lang="en-GB" sz="5000"/>
              <a:t> PM/PL Workshop</a:t>
            </a:r>
          </a:p>
        </p:txBody>
      </p:sp>
      <p:sp>
        <p:nvSpPr>
          <p:cNvPr id="3" name="Text Placeholder 2">
            <a:extLst>
              <a:ext uri="{FF2B5EF4-FFF2-40B4-BE49-F238E27FC236}">
                <a16:creationId xmlns:a16="http://schemas.microsoft.com/office/drawing/2014/main" id="{010D2FBD-AF71-C34B-9DDF-8FD6AAC8DD9D}"/>
              </a:ext>
            </a:extLst>
          </p:cNvPr>
          <p:cNvSpPr>
            <a:spLocks noGrp="1"/>
          </p:cNvSpPr>
          <p:nvPr>
            <p:ph type="body" sz="quarter" idx="13"/>
          </p:nvPr>
        </p:nvSpPr>
        <p:spPr>
          <a:xfrm>
            <a:off x="717642" y="3977516"/>
            <a:ext cx="4696692" cy="321195"/>
          </a:xfrm>
        </p:spPr>
        <p:txBody>
          <a:bodyPr/>
          <a:lstStyle/>
          <a:p>
            <a:r>
              <a:rPr lang="en-GB"/>
              <a:t>Cablers &amp; Jointers National Rollout</a:t>
            </a:r>
          </a:p>
        </p:txBody>
      </p:sp>
      <p:sp>
        <p:nvSpPr>
          <p:cNvPr id="4" name="Text Placeholder 3">
            <a:extLst>
              <a:ext uri="{FF2B5EF4-FFF2-40B4-BE49-F238E27FC236}">
                <a16:creationId xmlns:a16="http://schemas.microsoft.com/office/drawing/2014/main" id="{B9528A5C-8F3D-DE38-D633-8294059DE57A}"/>
              </a:ext>
            </a:extLst>
          </p:cNvPr>
          <p:cNvSpPr>
            <a:spLocks noGrp="1"/>
          </p:cNvSpPr>
          <p:nvPr>
            <p:ph type="body" sz="quarter" idx="14"/>
          </p:nvPr>
        </p:nvSpPr>
        <p:spPr>
          <a:xfrm>
            <a:off x="823250" y="6075918"/>
            <a:ext cx="4981575" cy="285512"/>
          </a:xfrm>
        </p:spPr>
        <p:txBody>
          <a:bodyPr/>
          <a:lstStyle/>
          <a:p>
            <a:r>
              <a:rPr lang="en-GB"/>
              <a:t>May 2024</a:t>
            </a:r>
          </a:p>
        </p:txBody>
      </p:sp>
    </p:spTree>
    <p:extLst>
      <p:ext uri="{BB962C8B-B14F-4D97-AF65-F5344CB8AC3E}">
        <p14:creationId xmlns:p14="http://schemas.microsoft.com/office/powerpoint/2010/main" val="360290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37F0CB-B3BB-3422-7F7A-36771AD9B714}"/>
              </a:ext>
            </a:extLst>
          </p:cNvPr>
          <p:cNvSpPr/>
          <p:nvPr/>
        </p:nvSpPr>
        <p:spPr>
          <a:xfrm>
            <a:off x="708314" y="2123097"/>
            <a:ext cx="2571252" cy="2014949"/>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latin typeface="Usual" panose="020B0604020202020204"/>
            </a:endParaRPr>
          </a:p>
          <a:p>
            <a:pPr algn="ctr"/>
            <a:endParaRPr lang="en-GB" sz="1600" b="1">
              <a:latin typeface="Usual" panose="020B0604020202020204"/>
            </a:endParaRPr>
          </a:p>
          <a:p>
            <a:pPr algn="ctr"/>
            <a:endParaRPr lang="en-GB" sz="1600" b="1">
              <a:latin typeface="Usual" panose="020B0604020202020204"/>
            </a:endParaRPr>
          </a:p>
          <a:p>
            <a:pPr algn="ctr"/>
            <a:r>
              <a:rPr lang="en-GB" sz="1600" b="1">
                <a:latin typeface="Usual" panose="020B0604020202020204"/>
              </a:rPr>
              <a:t>Transparent and </a:t>
            </a:r>
          </a:p>
          <a:p>
            <a:pPr algn="ctr"/>
            <a:r>
              <a:rPr lang="en-GB" sz="1600" b="1">
                <a:latin typeface="Usual" panose="020B0604020202020204"/>
              </a:rPr>
              <a:t>Fair Approach</a:t>
            </a:r>
          </a:p>
        </p:txBody>
      </p:sp>
      <p:sp>
        <p:nvSpPr>
          <p:cNvPr id="2" name="Title 1">
            <a:extLst>
              <a:ext uri="{FF2B5EF4-FFF2-40B4-BE49-F238E27FC236}">
                <a16:creationId xmlns:a16="http://schemas.microsoft.com/office/drawing/2014/main" id="{FD60DE9A-5806-68A1-2C3B-A3AFE5A081BB}"/>
              </a:ext>
            </a:extLst>
          </p:cNvPr>
          <p:cNvSpPr>
            <a:spLocks noGrp="1"/>
          </p:cNvSpPr>
          <p:nvPr>
            <p:ph type="title"/>
          </p:nvPr>
        </p:nvSpPr>
        <p:spPr>
          <a:xfrm>
            <a:off x="479518" y="542400"/>
            <a:ext cx="10813322" cy="386128"/>
          </a:xfrm>
        </p:spPr>
        <p:txBody>
          <a:bodyPr/>
          <a:lstStyle/>
          <a:p>
            <a:r>
              <a:rPr kumimoji="0" lang="en-GB" sz="2100" b="1" i="0" u="none" strike="noStrike" kern="1200" cap="none" spc="0" normalizeH="0" baseline="0" noProof="0">
                <a:ln>
                  <a:noFill/>
                </a:ln>
                <a:solidFill>
                  <a:srgbClr val="142032"/>
                </a:solidFill>
                <a:effectLst/>
                <a:uLnTx/>
                <a:uFillTx/>
                <a:latin typeface="Usual ExtraBold"/>
                <a:ea typeface="Tahoma"/>
                <a:cs typeface="Tahoma"/>
              </a:rPr>
              <a:t>MyPotential programme principles</a:t>
            </a:r>
            <a:endParaRPr lang="en-GB" sz="2100"/>
          </a:p>
        </p:txBody>
      </p:sp>
      <p:sp>
        <p:nvSpPr>
          <p:cNvPr id="4" name="Text Placeholder 3">
            <a:extLst>
              <a:ext uri="{FF2B5EF4-FFF2-40B4-BE49-F238E27FC236}">
                <a16:creationId xmlns:a16="http://schemas.microsoft.com/office/drawing/2014/main" id="{7D43A3DD-04D9-993C-5599-01BFB16F94DE}"/>
              </a:ext>
            </a:extLst>
          </p:cNvPr>
          <p:cNvSpPr>
            <a:spLocks noGrp="1"/>
          </p:cNvSpPr>
          <p:nvPr>
            <p:ph type="body" sz="quarter" idx="28"/>
          </p:nvPr>
        </p:nvSpPr>
        <p:spPr>
          <a:xfrm>
            <a:off x="708314" y="4352438"/>
            <a:ext cx="2571252" cy="2154688"/>
          </a:xfrm>
          <a:ln w="12700">
            <a:solidFill>
              <a:schemeClr val="accent3"/>
            </a:solidFill>
          </a:ln>
        </p:spPr>
        <p:txBody>
          <a:bodyPr anchor="ctr">
            <a:normAutofit/>
          </a:bodyPr>
          <a:lstStyle/>
          <a:p>
            <a:pPr marL="0" indent="0" algn="ctr">
              <a:buNone/>
            </a:pPr>
            <a:r>
              <a:rPr kumimoji="0" lang="en-GB" sz="1400" b="0" i="0" u="none" strike="noStrike" kern="1200" cap="none" spc="0" normalizeH="0" baseline="0" noProof="0">
                <a:ln>
                  <a:noFill/>
                </a:ln>
                <a:solidFill>
                  <a:srgbClr val="5588C7"/>
                </a:solidFill>
                <a:effectLst/>
                <a:uLnTx/>
                <a:uFillTx/>
                <a:latin typeface="Usual" panose="020B0604020202020204"/>
              </a:rPr>
              <a:t>You will have access to your team’s information which will aid you into deciding who deserves recognition and who may need support</a:t>
            </a:r>
            <a:r>
              <a:rPr lang="en-GB" sz="1400">
                <a:solidFill>
                  <a:srgbClr val="5588C7"/>
                </a:solidFill>
                <a:latin typeface="Usual" panose="020B0604020202020204"/>
              </a:rPr>
              <a:t>.</a:t>
            </a:r>
            <a:endParaRPr kumimoji="0" lang="en-GB" sz="1400" b="1" i="0" u="none" strike="noStrike" kern="1200" cap="none" spc="0" normalizeH="0" baseline="0" noProof="0">
              <a:ln>
                <a:noFill/>
              </a:ln>
              <a:solidFill>
                <a:srgbClr val="5588C7"/>
              </a:solidFill>
              <a:effectLst/>
              <a:uLnTx/>
              <a:uFillTx/>
              <a:latin typeface="Usual" panose="020B0604020202020204"/>
            </a:endParaRPr>
          </a:p>
        </p:txBody>
      </p:sp>
      <p:sp>
        <p:nvSpPr>
          <p:cNvPr id="10" name="TextBox 9">
            <a:extLst>
              <a:ext uri="{FF2B5EF4-FFF2-40B4-BE49-F238E27FC236}">
                <a16:creationId xmlns:a16="http://schemas.microsoft.com/office/drawing/2014/main" id="{C3046905-6534-660B-D5E2-B2CBD2BC76BA}"/>
              </a:ext>
            </a:extLst>
          </p:cNvPr>
          <p:cNvSpPr txBox="1"/>
          <p:nvPr/>
        </p:nvSpPr>
        <p:spPr>
          <a:xfrm>
            <a:off x="708314" y="1649029"/>
            <a:ext cx="2571252" cy="400110"/>
          </a:xfrm>
          <a:prstGeom prst="rect">
            <a:avLst/>
          </a:prstGeom>
          <a:noFill/>
        </p:spPr>
        <p:txBody>
          <a:bodyPr wrap="square" lIns="91440" tIns="45720" rIns="91440" bIns="45720" rtlCol="0" anchor="t">
            <a:spAutoFit/>
          </a:bodyPr>
          <a:lstStyle/>
          <a:p>
            <a:pPr algn="ctr"/>
            <a:r>
              <a:rPr lang="en-GB" sz="2000" b="1">
                <a:solidFill>
                  <a:schemeClr val="accent3"/>
                </a:solidFill>
                <a:latin typeface="Usual" panose="020B0604020202020204"/>
              </a:rPr>
              <a:t>Be Open</a:t>
            </a:r>
          </a:p>
        </p:txBody>
      </p:sp>
      <p:sp>
        <p:nvSpPr>
          <p:cNvPr id="16" name="Text Placeholder 3">
            <a:extLst>
              <a:ext uri="{FF2B5EF4-FFF2-40B4-BE49-F238E27FC236}">
                <a16:creationId xmlns:a16="http://schemas.microsoft.com/office/drawing/2014/main" id="{17AB62A8-4CD9-0756-9C93-AF78556BB198}"/>
              </a:ext>
            </a:extLst>
          </p:cNvPr>
          <p:cNvSpPr txBox="1">
            <a:spLocks/>
          </p:cNvSpPr>
          <p:nvPr/>
        </p:nvSpPr>
        <p:spPr>
          <a:xfrm>
            <a:off x="3467433" y="4352437"/>
            <a:ext cx="2571252" cy="2154688"/>
          </a:xfrm>
          <a:prstGeom prst="rect">
            <a:avLst/>
          </a:prstGeom>
          <a:ln w="12700">
            <a:solidFill>
              <a:schemeClr val="tx2"/>
            </a:solidFill>
          </a:ln>
        </p:spPr>
        <p:txBody>
          <a:bodyPr vert="horz" lIns="91440" tIns="45720" rIns="91440" bIns="45720" rtlCol="0" anchor="ct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kern="1200">
                <a:solidFill>
                  <a:schemeClr val="accent4"/>
                </a:solidFill>
                <a:latin typeface="Usual Light" panose="020B04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kumimoji="0" lang="en-GB" sz="1400" b="0" i="0" u="none" strike="noStrike" kern="1200" cap="none" spc="0" normalizeH="0" baseline="0" noProof="0">
                <a:ln>
                  <a:noFill/>
                </a:ln>
                <a:solidFill>
                  <a:srgbClr val="142032"/>
                </a:solidFill>
                <a:effectLst/>
                <a:uLnTx/>
                <a:uFillTx/>
                <a:latin typeface="Usual" panose="020B0604020202020204"/>
              </a:rPr>
              <a:t>You will be able to suggest relevant training and support based on regular conversations with the individual as well as data and insights - where your team needs extra support, and how they would like to develop</a:t>
            </a:r>
            <a:r>
              <a:rPr lang="en-GB" sz="1400">
                <a:solidFill>
                  <a:srgbClr val="142032"/>
                </a:solidFill>
                <a:latin typeface="Usual" panose="020B0604020202020204"/>
              </a:rPr>
              <a:t>.</a:t>
            </a:r>
            <a:endParaRPr kumimoji="0" lang="en-GB" sz="1400" b="0" i="0" u="none" strike="noStrike" kern="1200" cap="none" spc="0" normalizeH="0" baseline="0" noProof="0">
              <a:ln>
                <a:noFill/>
              </a:ln>
              <a:solidFill>
                <a:srgbClr val="142032"/>
              </a:solidFill>
              <a:effectLst/>
              <a:uLnTx/>
              <a:uFillTx/>
              <a:latin typeface="Usual" panose="020B0604020202020204"/>
            </a:endParaRPr>
          </a:p>
        </p:txBody>
      </p:sp>
      <p:sp>
        <p:nvSpPr>
          <p:cNvPr id="17" name="Rectangle 16">
            <a:extLst>
              <a:ext uri="{FF2B5EF4-FFF2-40B4-BE49-F238E27FC236}">
                <a16:creationId xmlns:a16="http://schemas.microsoft.com/office/drawing/2014/main" id="{3F34A102-B5B1-4064-8664-3B862E8C65DE}"/>
              </a:ext>
            </a:extLst>
          </p:cNvPr>
          <p:cNvSpPr/>
          <p:nvPr/>
        </p:nvSpPr>
        <p:spPr>
          <a:xfrm>
            <a:off x="3474831" y="2123097"/>
            <a:ext cx="2571252" cy="20149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latin typeface="Usual" panose="020B0604020202020204"/>
            </a:endParaRPr>
          </a:p>
          <a:p>
            <a:pPr algn="ctr"/>
            <a:endParaRPr lang="en-GB" sz="1600" b="1">
              <a:latin typeface="Usual" panose="020B0604020202020204"/>
            </a:endParaRPr>
          </a:p>
          <a:p>
            <a:pPr algn="ctr"/>
            <a:endParaRPr lang="en-GB" sz="1600" b="1">
              <a:latin typeface="Usual" panose="020B0604020202020204"/>
            </a:endParaRPr>
          </a:p>
          <a:p>
            <a:pPr algn="ctr"/>
            <a:r>
              <a:rPr lang="en-GB" sz="1600" b="1">
                <a:latin typeface="Usual" panose="020B0604020202020204"/>
              </a:rPr>
              <a:t>Empowering </a:t>
            </a:r>
          </a:p>
          <a:p>
            <a:pPr algn="ctr"/>
            <a:r>
              <a:rPr lang="en-GB" sz="1600" b="1">
                <a:latin typeface="Usual" panose="020B0604020202020204"/>
              </a:rPr>
              <a:t>you with Data</a:t>
            </a:r>
          </a:p>
        </p:txBody>
      </p:sp>
      <p:sp>
        <p:nvSpPr>
          <p:cNvPr id="18" name="Rectangle 17">
            <a:extLst>
              <a:ext uri="{FF2B5EF4-FFF2-40B4-BE49-F238E27FC236}">
                <a16:creationId xmlns:a16="http://schemas.microsoft.com/office/drawing/2014/main" id="{D891C2A2-7FAA-1CB6-01E6-1009625D5F93}"/>
              </a:ext>
            </a:extLst>
          </p:cNvPr>
          <p:cNvSpPr/>
          <p:nvPr/>
        </p:nvSpPr>
        <p:spPr>
          <a:xfrm>
            <a:off x="6241347" y="2123097"/>
            <a:ext cx="2571252" cy="2014949"/>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latin typeface="Usual" panose="020B0604020202020204"/>
            </a:endParaRPr>
          </a:p>
          <a:p>
            <a:pPr algn="ctr"/>
            <a:endParaRPr lang="en-GB" sz="1600" b="1">
              <a:latin typeface="Usual" panose="020B0604020202020204"/>
            </a:endParaRPr>
          </a:p>
          <a:p>
            <a:pPr algn="ctr"/>
            <a:endParaRPr lang="en-GB" sz="1600" b="1">
              <a:latin typeface="Usual" panose="020B0604020202020204"/>
            </a:endParaRPr>
          </a:p>
          <a:p>
            <a:pPr algn="ctr"/>
            <a:r>
              <a:rPr lang="en-GB" sz="1600" b="1">
                <a:latin typeface="Usual" panose="020B0604020202020204"/>
              </a:rPr>
              <a:t>Consistent </a:t>
            </a:r>
          </a:p>
          <a:p>
            <a:pPr algn="ctr"/>
            <a:r>
              <a:rPr lang="en-GB" sz="1600" b="1">
                <a:latin typeface="Usual" panose="020B0604020202020204"/>
              </a:rPr>
              <a:t>Support</a:t>
            </a:r>
          </a:p>
        </p:txBody>
      </p:sp>
      <p:sp>
        <p:nvSpPr>
          <p:cNvPr id="20" name="Rectangle 19">
            <a:extLst>
              <a:ext uri="{FF2B5EF4-FFF2-40B4-BE49-F238E27FC236}">
                <a16:creationId xmlns:a16="http://schemas.microsoft.com/office/drawing/2014/main" id="{B9AC823E-A260-4A0D-62DF-06C47D1C416A}"/>
              </a:ext>
            </a:extLst>
          </p:cNvPr>
          <p:cNvSpPr/>
          <p:nvPr/>
        </p:nvSpPr>
        <p:spPr>
          <a:xfrm>
            <a:off x="9007864" y="2123097"/>
            <a:ext cx="2571252" cy="2014949"/>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latin typeface="Usual" panose="020B0604020202020204"/>
            </a:endParaRPr>
          </a:p>
          <a:p>
            <a:pPr algn="ctr"/>
            <a:endParaRPr lang="en-GB" sz="1600" b="1">
              <a:latin typeface="Usual" panose="020B0604020202020204"/>
            </a:endParaRPr>
          </a:p>
          <a:p>
            <a:pPr algn="ctr"/>
            <a:endParaRPr lang="en-GB" sz="1600" b="1">
              <a:latin typeface="Usual" panose="020B0604020202020204"/>
            </a:endParaRPr>
          </a:p>
          <a:p>
            <a:pPr algn="ctr"/>
            <a:r>
              <a:rPr lang="en-GB" sz="1600" b="1">
                <a:latin typeface="Usual" panose="020B0604020202020204"/>
              </a:rPr>
              <a:t>Proactive </a:t>
            </a:r>
          </a:p>
          <a:p>
            <a:pPr algn="ctr"/>
            <a:r>
              <a:rPr lang="en-GB" sz="1600" b="1">
                <a:latin typeface="Usual" panose="020B0604020202020204"/>
              </a:rPr>
              <a:t>Not Reactive</a:t>
            </a:r>
          </a:p>
        </p:txBody>
      </p:sp>
      <p:sp>
        <p:nvSpPr>
          <p:cNvPr id="21" name="Text Placeholder 3">
            <a:extLst>
              <a:ext uri="{FF2B5EF4-FFF2-40B4-BE49-F238E27FC236}">
                <a16:creationId xmlns:a16="http://schemas.microsoft.com/office/drawing/2014/main" id="{DAF5B0B7-89B6-29B3-1CB4-2C3F57ABC136}"/>
              </a:ext>
            </a:extLst>
          </p:cNvPr>
          <p:cNvSpPr txBox="1">
            <a:spLocks/>
          </p:cNvSpPr>
          <p:nvPr/>
        </p:nvSpPr>
        <p:spPr>
          <a:xfrm>
            <a:off x="6241347" y="4352437"/>
            <a:ext cx="2571252" cy="2154688"/>
          </a:xfrm>
          <a:prstGeom prst="rect">
            <a:avLst/>
          </a:prstGeom>
          <a:ln w="12700">
            <a:solidFill>
              <a:schemeClr val="accent4"/>
            </a:solidFill>
          </a:ln>
        </p:spPr>
        <p:txBody>
          <a:bodyPr vert="horz" lIns="91440" tIns="45720" rIns="91440" bIns="45720" rtlCol="0" anchor="ct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kern="1200">
                <a:solidFill>
                  <a:schemeClr val="accent4"/>
                </a:solidFill>
                <a:latin typeface="Usual Light" panose="020B04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en-GB" sz="1400">
                <a:solidFill>
                  <a:srgbClr val="50535A"/>
                </a:solidFill>
                <a:latin typeface="Usual" panose="020B0604020202020204"/>
              </a:rPr>
              <a:t>You will</a:t>
            </a:r>
            <a:r>
              <a:rPr kumimoji="0" lang="en-GB" sz="1400" b="0" i="0" u="none" strike="noStrike" kern="1200" cap="none" spc="0" normalizeH="0" baseline="0" noProof="0">
                <a:ln>
                  <a:noFill/>
                </a:ln>
                <a:solidFill>
                  <a:srgbClr val="50535A"/>
                </a:solidFill>
                <a:effectLst/>
                <a:uLnTx/>
                <a:uFillTx/>
                <a:latin typeface="Usual" panose="020B0604020202020204"/>
              </a:rPr>
              <a:t> be provided with support and training</a:t>
            </a:r>
            <a:r>
              <a:rPr lang="en-GB" sz="1400">
                <a:solidFill>
                  <a:srgbClr val="50535A"/>
                </a:solidFill>
                <a:latin typeface="Usual" panose="020B0604020202020204"/>
              </a:rPr>
              <a:t> to ensure you deliver</a:t>
            </a:r>
            <a:r>
              <a:rPr kumimoji="0" lang="en-GB" sz="1400" b="0" i="0" u="none" strike="noStrike" kern="1200" cap="none" spc="0" normalizeH="0" baseline="0" noProof="0">
                <a:ln>
                  <a:noFill/>
                </a:ln>
                <a:solidFill>
                  <a:srgbClr val="50535A"/>
                </a:solidFill>
                <a:effectLst/>
                <a:uLnTx/>
                <a:uFillTx/>
                <a:latin typeface="Usual" panose="020B0604020202020204"/>
              </a:rPr>
              <a:t> a positive coaching experience</a:t>
            </a:r>
            <a:r>
              <a:rPr lang="en-GB" sz="1400">
                <a:solidFill>
                  <a:srgbClr val="50535A"/>
                </a:solidFill>
                <a:latin typeface="Usual" panose="020B0604020202020204"/>
              </a:rPr>
              <a:t>. </a:t>
            </a:r>
            <a:r>
              <a:rPr kumimoji="0" lang="en-GB" sz="1400" b="0" i="0" u="none" strike="noStrike" kern="1200" cap="none" spc="0" normalizeH="0" baseline="0" noProof="0">
                <a:ln>
                  <a:noFill/>
                </a:ln>
                <a:solidFill>
                  <a:srgbClr val="50535A"/>
                </a:solidFill>
                <a:effectLst/>
                <a:uLnTx/>
                <a:uFillTx/>
                <a:latin typeface="Usual" panose="020B0604020202020204"/>
              </a:rPr>
              <a:t>Before receiving dashboard access, all </a:t>
            </a:r>
            <a:r>
              <a:rPr lang="en-GB" sz="1400">
                <a:solidFill>
                  <a:srgbClr val="50535A"/>
                </a:solidFill>
                <a:latin typeface="Usual" panose="020B0604020202020204"/>
              </a:rPr>
              <a:t>PMs </a:t>
            </a:r>
            <a:r>
              <a:rPr kumimoji="0" lang="en-GB" sz="1400" b="0" i="0" u="none" strike="noStrike" kern="1200" cap="none" spc="0" normalizeH="0" baseline="0" noProof="0">
                <a:ln>
                  <a:noFill/>
                </a:ln>
                <a:solidFill>
                  <a:srgbClr val="50535A"/>
                </a:solidFill>
                <a:effectLst/>
                <a:uLnTx/>
                <a:uFillTx/>
                <a:latin typeface="Usual" panose="020B0604020202020204"/>
              </a:rPr>
              <a:t>and </a:t>
            </a:r>
            <a:r>
              <a:rPr lang="en-GB" sz="1400">
                <a:solidFill>
                  <a:srgbClr val="50535A"/>
                </a:solidFill>
                <a:latin typeface="Usual" panose="020B0604020202020204"/>
              </a:rPr>
              <a:t>PLs</a:t>
            </a:r>
            <a:r>
              <a:rPr kumimoji="0" lang="en-GB" sz="1400" b="0" i="0" u="none" strike="noStrike" kern="1200" cap="none" spc="0" normalizeH="0" baseline="0" noProof="0">
                <a:ln>
                  <a:noFill/>
                </a:ln>
                <a:solidFill>
                  <a:srgbClr val="50535A"/>
                </a:solidFill>
                <a:effectLst/>
                <a:uLnTx/>
                <a:uFillTx/>
                <a:latin typeface="Usual" panose="020B0604020202020204"/>
              </a:rPr>
              <a:t> will go through ‘It’s Our Patch’ training</a:t>
            </a:r>
            <a:r>
              <a:rPr lang="en-GB" sz="1400">
                <a:solidFill>
                  <a:srgbClr val="50535A"/>
                </a:solidFill>
                <a:latin typeface="Usual" panose="020B0604020202020204"/>
              </a:rPr>
              <a:t>.</a:t>
            </a:r>
            <a:endParaRPr lang="en-GB" sz="1400" b="1" i="0" u="none" strike="noStrike" kern="1200" cap="none" spc="0" normalizeH="0" baseline="0" noProof="0">
              <a:ln>
                <a:noFill/>
              </a:ln>
              <a:solidFill>
                <a:srgbClr val="50535A"/>
              </a:solidFill>
              <a:effectLst/>
              <a:uLnTx/>
              <a:uFillTx/>
              <a:latin typeface="Usual" panose="020B0604020202020204"/>
            </a:endParaRPr>
          </a:p>
        </p:txBody>
      </p:sp>
      <p:sp>
        <p:nvSpPr>
          <p:cNvPr id="22" name="Text Placeholder 3">
            <a:extLst>
              <a:ext uri="{FF2B5EF4-FFF2-40B4-BE49-F238E27FC236}">
                <a16:creationId xmlns:a16="http://schemas.microsoft.com/office/drawing/2014/main" id="{88169FB2-E51A-C2A8-960A-3B04342AA26B}"/>
              </a:ext>
            </a:extLst>
          </p:cNvPr>
          <p:cNvSpPr txBox="1">
            <a:spLocks/>
          </p:cNvSpPr>
          <p:nvPr/>
        </p:nvSpPr>
        <p:spPr>
          <a:xfrm>
            <a:off x="9007864" y="4352437"/>
            <a:ext cx="2571252" cy="2154688"/>
          </a:xfrm>
          <a:prstGeom prst="rect">
            <a:avLst/>
          </a:prstGeom>
          <a:ln w="12700">
            <a:solidFill>
              <a:schemeClr val="accent2"/>
            </a:solidFill>
          </a:ln>
        </p:spPr>
        <p:txBody>
          <a:bodyPr vert="horz" lIns="91440" tIns="45720" rIns="91440" bIns="45720" rtlCol="0" anchor="ct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kern="1200">
                <a:solidFill>
                  <a:schemeClr val="accent4"/>
                </a:solidFill>
                <a:latin typeface="Usual Light" panose="020B04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kumimoji="0" lang="en-GB" sz="1400" b="0" i="0" u="none" strike="noStrike" kern="1200" cap="none" spc="0" normalizeH="0" baseline="0" noProof="0">
                <a:ln>
                  <a:noFill/>
                </a:ln>
                <a:solidFill>
                  <a:srgbClr val="3EA66C"/>
                </a:solidFill>
                <a:effectLst/>
                <a:uLnTx/>
                <a:uFillTx/>
                <a:latin typeface="Usual" panose="020B0604020202020204"/>
              </a:rPr>
              <a:t>Good coaching is done regularly and consistently to ensure we recognise good outcomes, as well as spotting where additional help may be required – most importantly, there are never any surprises</a:t>
            </a:r>
            <a:r>
              <a:rPr lang="en-GB" sz="1400">
                <a:solidFill>
                  <a:srgbClr val="3EA66C"/>
                </a:solidFill>
                <a:latin typeface="Usual" panose="020B0604020202020204"/>
              </a:rPr>
              <a:t>.</a:t>
            </a:r>
            <a:endParaRPr kumimoji="0" lang="en-GB" sz="1600" b="0" i="0" u="none" strike="noStrike" kern="1200" cap="none" spc="0" normalizeH="0" baseline="0" noProof="0">
              <a:ln>
                <a:noFill/>
              </a:ln>
              <a:solidFill>
                <a:srgbClr val="3EA66C"/>
              </a:solidFill>
              <a:effectLst/>
              <a:uLnTx/>
              <a:uFillTx/>
              <a:latin typeface="Usual" panose="020B0604020202020204"/>
            </a:endParaRPr>
          </a:p>
        </p:txBody>
      </p:sp>
      <p:grpSp>
        <p:nvGrpSpPr>
          <p:cNvPr id="23" name="Group 22">
            <a:extLst>
              <a:ext uri="{FF2B5EF4-FFF2-40B4-BE49-F238E27FC236}">
                <a16:creationId xmlns:a16="http://schemas.microsoft.com/office/drawing/2014/main" id="{E776813D-EB5F-4076-89A6-10C5EA5554E4}"/>
              </a:ext>
            </a:extLst>
          </p:cNvPr>
          <p:cNvGrpSpPr/>
          <p:nvPr/>
        </p:nvGrpSpPr>
        <p:grpSpPr>
          <a:xfrm>
            <a:off x="1635606" y="2500816"/>
            <a:ext cx="594974" cy="622695"/>
            <a:chOff x="747341" y="1850917"/>
            <a:chExt cx="376608" cy="374063"/>
          </a:xfrm>
          <a:solidFill>
            <a:schemeClr val="bg1">
              <a:lumMod val="95000"/>
            </a:schemeClr>
          </a:solidFill>
        </p:grpSpPr>
        <p:sp>
          <p:nvSpPr>
            <p:cNvPr id="24" name="Freeform 13">
              <a:extLst>
                <a:ext uri="{FF2B5EF4-FFF2-40B4-BE49-F238E27FC236}">
                  <a16:creationId xmlns:a16="http://schemas.microsoft.com/office/drawing/2014/main" id="{D6A485C2-08E7-7B52-71D7-22DC2C6F3E83}"/>
                </a:ext>
              </a:extLst>
            </p:cNvPr>
            <p:cNvSpPr>
              <a:spLocks/>
            </p:cNvSpPr>
            <p:nvPr/>
          </p:nvSpPr>
          <p:spPr bwMode="auto">
            <a:xfrm>
              <a:off x="949663" y="2056839"/>
              <a:ext cx="174286" cy="168141"/>
            </a:xfrm>
            <a:custGeom>
              <a:avLst/>
              <a:gdLst>
                <a:gd name="T0" fmla="*/ 405 w 443"/>
                <a:gd name="T1" fmla="*/ 222 h 443"/>
                <a:gd name="T2" fmla="*/ 184 w 443"/>
                <a:gd name="T3" fmla="*/ 0 h 443"/>
                <a:gd name="T4" fmla="*/ 184 w 443"/>
                <a:gd name="T5" fmla="*/ 0 h 443"/>
                <a:gd name="T6" fmla="*/ 117 w 443"/>
                <a:gd name="T7" fmla="*/ 94 h 443"/>
                <a:gd name="T8" fmla="*/ 117 w 443"/>
                <a:gd name="T9" fmla="*/ 94 h 443"/>
                <a:gd name="T10" fmla="*/ 94 w 443"/>
                <a:gd name="T11" fmla="*/ 117 h 443"/>
                <a:gd name="T12" fmla="*/ 94 w 443"/>
                <a:gd name="T13" fmla="*/ 117 h 443"/>
                <a:gd name="T14" fmla="*/ 29 w 443"/>
                <a:gd name="T15" fmla="*/ 167 h 443"/>
                <a:gd name="T16" fmla="*/ 29 w 443"/>
                <a:gd name="T17" fmla="*/ 167 h 443"/>
                <a:gd name="T18" fmla="*/ 0 w 443"/>
                <a:gd name="T19" fmla="*/ 183 h 443"/>
                <a:gd name="T20" fmla="*/ 0 w 443"/>
                <a:gd name="T21" fmla="*/ 183 h 443"/>
                <a:gd name="T22" fmla="*/ 222 w 443"/>
                <a:gd name="T23" fmla="*/ 405 h 443"/>
                <a:gd name="T24" fmla="*/ 314 w 443"/>
                <a:gd name="T25" fmla="*/ 443 h 443"/>
                <a:gd name="T26" fmla="*/ 405 w 443"/>
                <a:gd name="T27" fmla="*/ 405 h 443"/>
                <a:gd name="T28" fmla="*/ 443 w 443"/>
                <a:gd name="T29" fmla="*/ 313 h 443"/>
                <a:gd name="T30" fmla="*/ 405 w 443"/>
                <a:gd name="T31" fmla="*/ 222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443">
                  <a:moveTo>
                    <a:pt x="405" y="222"/>
                  </a:moveTo>
                  <a:cubicBezTo>
                    <a:pt x="184" y="0"/>
                    <a:pt x="184" y="0"/>
                    <a:pt x="184" y="0"/>
                  </a:cubicBezTo>
                  <a:cubicBezTo>
                    <a:pt x="184" y="0"/>
                    <a:pt x="184" y="0"/>
                    <a:pt x="184" y="0"/>
                  </a:cubicBezTo>
                  <a:cubicBezTo>
                    <a:pt x="166" y="34"/>
                    <a:pt x="143" y="66"/>
                    <a:pt x="117" y="94"/>
                  </a:cubicBezTo>
                  <a:cubicBezTo>
                    <a:pt x="117" y="94"/>
                    <a:pt x="117" y="94"/>
                    <a:pt x="117" y="94"/>
                  </a:cubicBezTo>
                  <a:cubicBezTo>
                    <a:pt x="110" y="102"/>
                    <a:pt x="102" y="109"/>
                    <a:pt x="94" y="117"/>
                  </a:cubicBezTo>
                  <a:cubicBezTo>
                    <a:pt x="94" y="117"/>
                    <a:pt x="94" y="117"/>
                    <a:pt x="94" y="117"/>
                  </a:cubicBezTo>
                  <a:cubicBezTo>
                    <a:pt x="74" y="135"/>
                    <a:pt x="52" y="152"/>
                    <a:pt x="29" y="167"/>
                  </a:cubicBezTo>
                  <a:cubicBezTo>
                    <a:pt x="29" y="167"/>
                    <a:pt x="29" y="167"/>
                    <a:pt x="29" y="167"/>
                  </a:cubicBezTo>
                  <a:cubicBezTo>
                    <a:pt x="19" y="173"/>
                    <a:pt x="10" y="178"/>
                    <a:pt x="0" y="183"/>
                  </a:cubicBezTo>
                  <a:cubicBezTo>
                    <a:pt x="0" y="183"/>
                    <a:pt x="0" y="183"/>
                    <a:pt x="0" y="183"/>
                  </a:cubicBezTo>
                  <a:cubicBezTo>
                    <a:pt x="222" y="405"/>
                    <a:pt x="222" y="405"/>
                    <a:pt x="222" y="405"/>
                  </a:cubicBezTo>
                  <a:cubicBezTo>
                    <a:pt x="247" y="430"/>
                    <a:pt x="281" y="443"/>
                    <a:pt x="314" y="443"/>
                  </a:cubicBezTo>
                  <a:cubicBezTo>
                    <a:pt x="347" y="443"/>
                    <a:pt x="380" y="430"/>
                    <a:pt x="405" y="405"/>
                  </a:cubicBezTo>
                  <a:cubicBezTo>
                    <a:pt x="431" y="380"/>
                    <a:pt x="443" y="346"/>
                    <a:pt x="443" y="313"/>
                  </a:cubicBezTo>
                  <a:cubicBezTo>
                    <a:pt x="443" y="280"/>
                    <a:pt x="430" y="247"/>
                    <a:pt x="405" y="2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400" b="0" i="0" u="none" strike="noStrike" kern="1200" cap="none" spc="0" normalizeH="0" baseline="0" noProof="0">
                <a:ln>
                  <a:noFill/>
                </a:ln>
                <a:solidFill>
                  <a:srgbClr val="142032"/>
                </a:solidFill>
                <a:effectLst/>
                <a:uLnTx/>
                <a:uFillTx/>
                <a:latin typeface="Usual" panose="020B0604020202020204"/>
              </a:endParaRPr>
            </a:p>
          </p:txBody>
        </p:sp>
        <p:sp>
          <p:nvSpPr>
            <p:cNvPr id="25" name="Freeform 14">
              <a:extLst>
                <a:ext uri="{FF2B5EF4-FFF2-40B4-BE49-F238E27FC236}">
                  <a16:creationId xmlns:a16="http://schemas.microsoft.com/office/drawing/2014/main" id="{5CB0DDCC-1862-A0C5-53AF-40B5AEE1581F}"/>
                </a:ext>
              </a:extLst>
            </p:cNvPr>
            <p:cNvSpPr>
              <a:spLocks noEditPoints="1"/>
            </p:cNvSpPr>
            <p:nvPr/>
          </p:nvSpPr>
          <p:spPr bwMode="auto">
            <a:xfrm>
              <a:off x="747341" y="1850917"/>
              <a:ext cx="279940" cy="270942"/>
            </a:xfrm>
            <a:custGeom>
              <a:avLst/>
              <a:gdLst>
                <a:gd name="T0" fmla="*/ 711 w 711"/>
                <a:gd name="T1" fmla="*/ 356 h 712"/>
                <a:gd name="T2" fmla="*/ 356 w 711"/>
                <a:gd name="T3" fmla="*/ 0 h 712"/>
                <a:gd name="T4" fmla="*/ 13 w 711"/>
                <a:gd name="T5" fmla="*/ 261 h 712"/>
                <a:gd name="T6" fmla="*/ 0 w 711"/>
                <a:gd name="T7" fmla="*/ 355 h 712"/>
                <a:gd name="T8" fmla="*/ 0 w 711"/>
                <a:gd name="T9" fmla="*/ 356 h 712"/>
                <a:gd name="T10" fmla="*/ 351 w 711"/>
                <a:gd name="T11" fmla="*/ 712 h 712"/>
                <a:gd name="T12" fmla="*/ 356 w 711"/>
                <a:gd name="T13" fmla="*/ 712 h 712"/>
                <a:gd name="T14" fmla="*/ 444 w 711"/>
                <a:gd name="T15" fmla="*/ 701 h 712"/>
                <a:gd name="T16" fmla="*/ 711 w 711"/>
                <a:gd name="T17" fmla="*/ 356 h 712"/>
                <a:gd name="T18" fmla="*/ 444 w 711"/>
                <a:gd name="T19" fmla="*/ 578 h 712"/>
                <a:gd name="T20" fmla="*/ 356 w 711"/>
                <a:gd name="T21" fmla="*/ 595 h 712"/>
                <a:gd name="T22" fmla="*/ 351 w 711"/>
                <a:gd name="T23" fmla="*/ 595 h 712"/>
                <a:gd name="T24" fmla="*/ 239 w 711"/>
                <a:gd name="T25" fmla="*/ 565 h 712"/>
                <a:gd name="T26" fmla="*/ 140 w 711"/>
                <a:gd name="T27" fmla="*/ 460 h 712"/>
                <a:gd name="T28" fmla="*/ 116 w 711"/>
                <a:gd name="T29" fmla="*/ 356 h 712"/>
                <a:gd name="T30" fmla="*/ 116 w 711"/>
                <a:gd name="T31" fmla="*/ 355 h 712"/>
                <a:gd name="T32" fmla="*/ 136 w 711"/>
                <a:gd name="T33" fmla="*/ 261 h 712"/>
                <a:gd name="T34" fmla="*/ 356 w 711"/>
                <a:gd name="T35" fmla="*/ 117 h 712"/>
                <a:gd name="T36" fmla="*/ 595 w 711"/>
                <a:gd name="T37" fmla="*/ 356 h 712"/>
                <a:gd name="T38" fmla="*/ 444 w 711"/>
                <a:gd name="T39" fmla="*/ 57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1" h="712">
                  <a:moveTo>
                    <a:pt x="711" y="356"/>
                  </a:moveTo>
                  <a:cubicBezTo>
                    <a:pt x="711" y="160"/>
                    <a:pt x="552" y="0"/>
                    <a:pt x="356" y="0"/>
                  </a:cubicBezTo>
                  <a:cubicBezTo>
                    <a:pt x="192" y="0"/>
                    <a:pt x="54" y="111"/>
                    <a:pt x="13" y="261"/>
                  </a:cubicBezTo>
                  <a:cubicBezTo>
                    <a:pt x="5" y="291"/>
                    <a:pt x="0" y="322"/>
                    <a:pt x="0" y="355"/>
                  </a:cubicBezTo>
                  <a:cubicBezTo>
                    <a:pt x="0" y="355"/>
                    <a:pt x="0" y="356"/>
                    <a:pt x="0" y="356"/>
                  </a:cubicBezTo>
                  <a:cubicBezTo>
                    <a:pt x="0" y="551"/>
                    <a:pt x="157" y="709"/>
                    <a:pt x="351" y="712"/>
                  </a:cubicBezTo>
                  <a:cubicBezTo>
                    <a:pt x="352" y="712"/>
                    <a:pt x="354" y="712"/>
                    <a:pt x="356" y="712"/>
                  </a:cubicBezTo>
                  <a:cubicBezTo>
                    <a:pt x="386" y="712"/>
                    <a:pt x="416" y="708"/>
                    <a:pt x="444" y="701"/>
                  </a:cubicBezTo>
                  <a:cubicBezTo>
                    <a:pt x="598" y="661"/>
                    <a:pt x="711" y="522"/>
                    <a:pt x="711" y="356"/>
                  </a:cubicBezTo>
                  <a:close/>
                  <a:moveTo>
                    <a:pt x="444" y="578"/>
                  </a:moveTo>
                  <a:cubicBezTo>
                    <a:pt x="417" y="589"/>
                    <a:pt x="387" y="595"/>
                    <a:pt x="356" y="595"/>
                  </a:cubicBezTo>
                  <a:cubicBezTo>
                    <a:pt x="354" y="595"/>
                    <a:pt x="352" y="595"/>
                    <a:pt x="351" y="595"/>
                  </a:cubicBezTo>
                  <a:cubicBezTo>
                    <a:pt x="310" y="594"/>
                    <a:pt x="272" y="584"/>
                    <a:pt x="239" y="565"/>
                  </a:cubicBezTo>
                  <a:cubicBezTo>
                    <a:pt x="196" y="541"/>
                    <a:pt x="161" y="504"/>
                    <a:pt x="140" y="460"/>
                  </a:cubicBezTo>
                  <a:cubicBezTo>
                    <a:pt x="125" y="428"/>
                    <a:pt x="116" y="393"/>
                    <a:pt x="116" y="356"/>
                  </a:cubicBezTo>
                  <a:cubicBezTo>
                    <a:pt x="116" y="356"/>
                    <a:pt x="116" y="355"/>
                    <a:pt x="116" y="355"/>
                  </a:cubicBezTo>
                  <a:cubicBezTo>
                    <a:pt x="117" y="322"/>
                    <a:pt x="123" y="290"/>
                    <a:pt x="136" y="261"/>
                  </a:cubicBezTo>
                  <a:cubicBezTo>
                    <a:pt x="172" y="176"/>
                    <a:pt x="257" y="117"/>
                    <a:pt x="356" y="117"/>
                  </a:cubicBezTo>
                  <a:cubicBezTo>
                    <a:pt x="488" y="117"/>
                    <a:pt x="595" y="224"/>
                    <a:pt x="595" y="356"/>
                  </a:cubicBezTo>
                  <a:cubicBezTo>
                    <a:pt x="595" y="457"/>
                    <a:pt x="533" y="543"/>
                    <a:pt x="444" y="57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400" b="0" i="0" u="none" strike="noStrike" kern="1200" cap="none" spc="0" normalizeH="0" baseline="0" noProof="0">
                <a:ln>
                  <a:noFill/>
                </a:ln>
                <a:solidFill>
                  <a:srgbClr val="142032"/>
                </a:solidFill>
                <a:effectLst/>
                <a:uLnTx/>
                <a:uFillTx/>
                <a:latin typeface="Usual" panose="020B0604020202020204"/>
              </a:endParaRPr>
            </a:p>
          </p:txBody>
        </p:sp>
      </p:grpSp>
      <p:sp>
        <p:nvSpPr>
          <p:cNvPr id="26" name="Freeform 21">
            <a:extLst>
              <a:ext uri="{FF2B5EF4-FFF2-40B4-BE49-F238E27FC236}">
                <a16:creationId xmlns:a16="http://schemas.microsoft.com/office/drawing/2014/main" id="{0E87E02A-E7BE-5743-7A87-C5D64C41AD57}"/>
              </a:ext>
            </a:extLst>
          </p:cNvPr>
          <p:cNvSpPr>
            <a:spLocks noEditPoints="1"/>
          </p:cNvSpPr>
          <p:nvPr/>
        </p:nvSpPr>
        <p:spPr bwMode="auto">
          <a:xfrm>
            <a:off x="4498665" y="2437674"/>
            <a:ext cx="589110" cy="602959"/>
          </a:xfrm>
          <a:custGeom>
            <a:avLst/>
            <a:gdLst>
              <a:gd name="T0" fmla="*/ 60 w 295"/>
              <a:gd name="T1" fmla="*/ 80 h 350"/>
              <a:gd name="T2" fmla="*/ 12 w 295"/>
              <a:gd name="T3" fmla="*/ 80 h 350"/>
              <a:gd name="T4" fmla="*/ 295 w 295"/>
              <a:gd name="T5" fmla="*/ 36 h 350"/>
              <a:gd name="T6" fmla="*/ 204 w 295"/>
              <a:gd name="T7" fmla="*/ 25 h 350"/>
              <a:gd name="T8" fmla="*/ 197 w 295"/>
              <a:gd name="T9" fmla="*/ 0 h 350"/>
              <a:gd name="T10" fmla="*/ 191 w 295"/>
              <a:gd name="T11" fmla="*/ 25 h 350"/>
              <a:gd name="T12" fmla="*/ 100 w 295"/>
              <a:gd name="T13" fmla="*/ 25 h 350"/>
              <a:gd name="T14" fmla="*/ 108 w 295"/>
              <a:gd name="T15" fmla="*/ 36 h 350"/>
              <a:gd name="T16" fmla="*/ 108 w 295"/>
              <a:gd name="T17" fmla="*/ 140 h 350"/>
              <a:gd name="T18" fmla="*/ 95 w 295"/>
              <a:gd name="T19" fmla="*/ 153 h 350"/>
              <a:gd name="T20" fmla="*/ 59 w 295"/>
              <a:gd name="T21" fmla="*/ 118 h 350"/>
              <a:gd name="T22" fmla="*/ 39 w 295"/>
              <a:gd name="T23" fmla="*/ 109 h 350"/>
              <a:gd name="T24" fmla="*/ 0 w 295"/>
              <a:gd name="T25" fmla="*/ 137 h 350"/>
              <a:gd name="T26" fmla="*/ 0 w 295"/>
              <a:gd name="T27" fmla="*/ 172 h 350"/>
              <a:gd name="T28" fmla="*/ 0 w 295"/>
              <a:gd name="T29" fmla="*/ 334 h 350"/>
              <a:gd name="T30" fmla="*/ 31 w 295"/>
              <a:gd name="T31" fmla="*/ 334 h 350"/>
              <a:gd name="T32" fmla="*/ 37 w 295"/>
              <a:gd name="T33" fmla="*/ 240 h 350"/>
              <a:gd name="T34" fmla="*/ 53 w 295"/>
              <a:gd name="T35" fmla="*/ 350 h 350"/>
              <a:gd name="T36" fmla="*/ 68 w 295"/>
              <a:gd name="T37" fmla="*/ 240 h 350"/>
              <a:gd name="T38" fmla="*/ 68 w 295"/>
              <a:gd name="T39" fmla="*/ 163 h 350"/>
              <a:gd name="T40" fmla="*/ 85 w 295"/>
              <a:gd name="T41" fmla="*/ 181 h 350"/>
              <a:gd name="T42" fmla="*/ 104 w 295"/>
              <a:gd name="T43" fmla="*/ 181 h 350"/>
              <a:gd name="T44" fmla="*/ 118 w 295"/>
              <a:gd name="T45" fmla="*/ 167 h 350"/>
              <a:gd name="T46" fmla="*/ 295 w 295"/>
              <a:gd name="T47" fmla="*/ 167 h 350"/>
              <a:gd name="T48" fmla="*/ 287 w 295"/>
              <a:gd name="T49" fmla="*/ 156 h 350"/>
              <a:gd name="T50" fmla="*/ 295 w 295"/>
              <a:gd name="T51" fmla="*/ 36 h 350"/>
              <a:gd name="T52" fmla="*/ 197 w 295"/>
              <a:gd name="T53" fmla="*/ 5 h 350"/>
              <a:gd name="T54" fmla="*/ 197 w 295"/>
              <a:gd name="T55" fmla="*/ 21 h 350"/>
              <a:gd name="T56" fmla="*/ 280 w 295"/>
              <a:gd name="T57" fmla="*/ 156 h 350"/>
              <a:gd name="T58" fmla="*/ 272 w 295"/>
              <a:gd name="T59" fmla="*/ 76 h 350"/>
              <a:gd name="T60" fmla="*/ 246 w 295"/>
              <a:gd name="T61" fmla="*/ 156 h 350"/>
              <a:gd name="T62" fmla="*/ 238 w 295"/>
              <a:gd name="T63" fmla="*/ 57 h 350"/>
              <a:gd name="T64" fmla="*/ 212 w 295"/>
              <a:gd name="T65" fmla="*/ 156 h 350"/>
              <a:gd name="T66" fmla="*/ 204 w 295"/>
              <a:gd name="T67" fmla="*/ 100 h 350"/>
              <a:gd name="T68" fmla="*/ 179 w 295"/>
              <a:gd name="T69" fmla="*/ 156 h 350"/>
              <a:gd name="T70" fmla="*/ 145 w 295"/>
              <a:gd name="T71" fmla="*/ 140 h 350"/>
              <a:gd name="T72" fmla="*/ 182 w 295"/>
              <a:gd name="T73" fmla="*/ 87 h 350"/>
              <a:gd name="T74" fmla="*/ 142 w 295"/>
              <a:gd name="T75" fmla="*/ 120 h 350"/>
              <a:gd name="T76" fmla="*/ 114 w 295"/>
              <a:gd name="T77" fmla="*/ 133 h 350"/>
              <a:gd name="T78" fmla="*/ 280 w 295"/>
              <a:gd name="T79" fmla="*/ 3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5" h="350">
                <a:moveTo>
                  <a:pt x="36" y="104"/>
                </a:moveTo>
                <a:cubicBezTo>
                  <a:pt x="49" y="104"/>
                  <a:pt x="60" y="93"/>
                  <a:pt x="60" y="80"/>
                </a:cubicBezTo>
                <a:cubicBezTo>
                  <a:pt x="60" y="67"/>
                  <a:pt x="49" y="56"/>
                  <a:pt x="36" y="56"/>
                </a:cubicBezTo>
                <a:cubicBezTo>
                  <a:pt x="23" y="56"/>
                  <a:pt x="12" y="67"/>
                  <a:pt x="12" y="80"/>
                </a:cubicBezTo>
                <a:cubicBezTo>
                  <a:pt x="12" y="93"/>
                  <a:pt x="23" y="104"/>
                  <a:pt x="36" y="104"/>
                </a:cubicBezTo>
                <a:close/>
                <a:moveTo>
                  <a:pt x="295" y="36"/>
                </a:moveTo>
                <a:cubicBezTo>
                  <a:pt x="295" y="25"/>
                  <a:pt x="295" y="25"/>
                  <a:pt x="295" y="25"/>
                </a:cubicBezTo>
                <a:cubicBezTo>
                  <a:pt x="204" y="25"/>
                  <a:pt x="204" y="25"/>
                  <a:pt x="204" y="25"/>
                </a:cubicBezTo>
                <a:cubicBezTo>
                  <a:pt x="208" y="23"/>
                  <a:pt x="211" y="18"/>
                  <a:pt x="211" y="13"/>
                </a:cubicBezTo>
                <a:cubicBezTo>
                  <a:pt x="211" y="6"/>
                  <a:pt x="205" y="0"/>
                  <a:pt x="197" y="0"/>
                </a:cubicBezTo>
                <a:cubicBezTo>
                  <a:pt x="190" y="0"/>
                  <a:pt x="184" y="6"/>
                  <a:pt x="184" y="13"/>
                </a:cubicBezTo>
                <a:cubicBezTo>
                  <a:pt x="184" y="18"/>
                  <a:pt x="187" y="23"/>
                  <a:pt x="191" y="25"/>
                </a:cubicBezTo>
                <a:cubicBezTo>
                  <a:pt x="114" y="25"/>
                  <a:pt x="114" y="25"/>
                  <a:pt x="114" y="25"/>
                </a:cubicBezTo>
                <a:cubicBezTo>
                  <a:pt x="100" y="25"/>
                  <a:pt x="100" y="25"/>
                  <a:pt x="100" y="25"/>
                </a:cubicBezTo>
                <a:cubicBezTo>
                  <a:pt x="100" y="36"/>
                  <a:pt x="100" y="36"/>
                  <a:pt x="100" y="36"/>
                </a:cubicBezTo>
                <a:cubicBezTo>
                  <a:pt x="108" y="36"/>
                  <a:pt x="108" y="36"/>
                  <a:pt x="108" y="36"/>
                </a:cubicBezTo>
                <a:cubicBezTo>
                  <a:pt x="108" y="37"/>
                  <a:pt x="108" y="37"/>
                  <a:pt x="108" y="37"/>
                </a:cubicBezTo>
                <a:cubicBezTo>
                  <a:pt x="108" y="140"/>
                  <a:pt x="108" y="140"/>
                  <a:pt x="108" y="140"/>
                </a:cubicBezTo>
                <a:cubicBezTo>
                  <a:pt x="101" y="147"/>
                  <a:pt x="101" y="147"/>
                  <a:pt x="101" y="147"/>
                </a:cubicBezTo>
                <a:cubicBezTo>
                  <a:pt x="95" y="153"/>
                  <a:pt x="95" y="153"/>
                  <a:pt x="95" y="153"/>
                </a:cubicBezTo>
                <a:cubicBezTo>
                  <a:pt x="84" y="142"/>
                  <a:pt x="84" y="142"/>
                  <a:pt x="84" y="142"/>
                </a:cubicBezTo>
                <a:cubicBezTo>
                  <a:pt x="59" y="118"/>
                  <a:pt x="59" y="118"/>
                  <a:pt x="59" y="118"/>
                </a:cubicBezTo>
                <a:cubicBezTo>
                  <a:pt x="59" y="117"/>
                  <a:pt x="58" y="116"/>
                  <a:pt x="57" y="116"/>
                </a:cubicBezTo>
                <a:cubicBezTo>
                  <a:pt x="52" y="112"/>
                  <a:pt x="46" y="109"/>
                  <a:pt x="39" y="109"/>
                </a:cubicBezTo>
                <a:cubicBezTo>
                  <a:pt x="29" y="109"/>
                  <a:pt x="29" y="109"/>
                  <a:pt x="29" y="109"/>
                </a:cubicBezTo>
                <a:cubicBezTo>
                  <a:pt x="14" y="109"/>
                  <a:pt x="1" y="122"/>
                  <a:pt x="0" y="137"/>
                </a:cubicBezTo>
                <a:cubicBezTo>
                  <a:pt x="0" y="138"/>
                  <a:pt x="0" y="138"/>
                  <a:pt x="0" y="139"/>
                </a:cubicBezTo>
                <a:cubicBezTo>
                  <a:pt x="0" y="172"/>
                  <a:pt x="0" y="172"/>
                  <a:pt x="0" y="172"/>
                </a:cubicBezTo>
                <a:cubicBezTo>
                  <a:pt x="0" y="240"/>
                  <a:pt x="0" y="240"/>
                  <a:pt x="0" y="240"/>
                </a:cubicBezTo>
                <a:cubicBezTo>
                  <a:pt x="0" y="334"/>
                  <a:pt x="0" y="334"/>
                  <a:pt x="0" y="334"/>
                </a:cubicBezTo>
                <a:cubicBezTo>
                  <a:pt x="0" y="343"/>
                  <a:pt x="7" y="350"/>
                  <a:pt x="16" y="350"/>
                </a:cubicBezTo>
                <a:cubicBezTo>
                  <a:pt x="24" y="350"/>
                  <a:pt x="31" y="343"/>
                  <a:pt x="31" y="334"/>
                </a:cubicBezTo>
                <a:cubicBezTo>
                  <a:pt x="31" y="240"/>
                  <a:pt x="31" y="240"/>
                  <a:pt x="31" y="240"/>
                </a:cubicBezTo>
                <a:cubicBezTo>
                  <a:pt x="37" y="240"/>
                  <a:pt x="37" y="240"/>
                  <a:pt x="37" y="240"/>
                </a:cubicBezTo>
                <a:cubicBezTo>
                  <a:pt x="37" y="334"/>
                  <a:pt x="37" y="334"/>
                  <a:pt x="37" y="334"/>
                </a:cubicBezTo>
                <a:cubicBezTo>
                  <a:pt x="37" y="343"/>
                  <a:pt x="44" y="350"/>
                  <a:pt x="53" y="350"/>
                </a:cubicBezTo>
                <a:cubicBezTo>
                  <a:pt x="61" y="350"/>
                  <a:pt x="68" y="343"/>
                  <a:pt x="68" y="334"/>
                </a:cubicBezTo>
                <a:cubicBezTo>
                  <a:pt x="68" y="240"/>
                  <a:pt x="68" y="240"/>
                  <a:pt x="68" y="240"/>
                </a:cubicBezTo>
                <a:cubicBezTo>
                  <a:pt x="68" y="240"/>
                  <a:pt x="68" y="240"/>
                  <a:pt x="68" y="240"/>
                </a:cubicBezTo>
                <a:cubicBezTo>
                  <a:pt x="68" y="163"/>
                  <a:pt x="68" y="163"/>
                  <a:pt x="68" y="163"/>
                </a:cubicBezTo>
                <a:cubicBezTo>
                  <a:pt x="83" y="179"/>
                  <a:pt x="83" y="179"/>
                  <a:pt x="83" y="179"/>
                </a:cubicBezTo>
                <a:cubicBezTo>
                  <a:pt x="84" y="179"/>
                  <a:pt x="84" y="180"/>
                  <a:pt x="85" y="181"/>
                </a:cubicBezTo>
                <a:cubicBezTo>
                  <a:pt x="89" y="185"/>
                  <a:pt x="96" y="186"/>
                  <a:pt x="101" y="183"/>
                </a:cubicBezTo>
                <a:cubicBezTo>
                  <a:pt x="102" y="183"/>
                  <a:pt x="103" y="182"/>
                  <a:pt x="104" y="181"/>
                </a:cubicBezTo>
                <a:cubicBezTo>
                  <a:pt x="105" y="180"/>
                  <a:pt x="105" y="180"/>
                  <a:pt x="106" y="179"/>
                </a:cubicBezTo>
                <a:cubicBezTo>
                  <a:pt x="118" y="167"/>
                  <a:pt x="118" y="167"/>
                  <a:pt x="118" y="167"/>
                </a:cubicBezTo>
                <a:cubicBezTo>
                  <a:pt x="150" y="167"/>
                  <a:pt x="150" y="167"/>
                  <a:pt x="150" y="167"/>
                </a:cubicBezTo>
                <a:cubicBezTo>
                  <a:pt x="295" y="167"/>
                  <a:pt x="295" y="167"/>
                  <a:pt x="295" y="167"/>
                </a:cubicBezTo>
                <a:cubicBezTo>
                  <a:pt x="295" y="156"/>
                  <a:pt x="295" y="156"/>
                  <a:pt x="295" y="156"/>
                </a:cubicBezTo>
                <a:cubicBezTo>
                  <a:pt x="287" y="156"/>
                  <a:pt x="287" y="156"/>
                  <a:pt x="287" y="156"/>
                </a:cubicBezTo>
                <a:cubicBezTo>
                  <a:pt x="287" y="36"/>
                  <a:pt x="287" y="36"/>
                  <a:pt x="287" y="36"/>
                </a:cubicBezTo>
                <a:lnTo>
                  <a:pt x="295" y="36"/>
                </a:lnTo>
                <a:close/>
                <a:moveTo>
                  <a:pt x="189" y="13"/>
                </a:moveTo>
                <a:cubicBezTo>
                  <a:pt x="189" y="9"/>
                  <a:pt x="193" y="5"/>
                  <a:pt x="197" y="5"/>
                </a:cubicBezTo>
                <a:cubicBezTo>
                  <a:pt x="202" y="5"/>
                  <a:pt x="205" y="9"/>
                  <a:pt x="205" y="13"/>
                </a:cubicBezTo>
                <a:cubicBezTo>
                  <a:pt x="205" y="18"/>
                  <a:pt x="202" y="21"/>
                  <a:pt x="197" y="21"/>
                </a:cubicBezTo>
                <a:cubicBezTo>
                  <a:pt x="193" y="21"/>
                  <a:pt x="189" y="18"/>
                  <a:pt x="189" y="13"/>
                </a:cubicBezTo>
                <a:close/>
                <a:moveTo>
                  <a:pt x="280" y="156"/>
                </a:moveTo>
                <a:cubicBezTo>
                  <a:pt x="272" y="156"/>
                  <a:pt x="272" y="156"/>
                  <a:pt x="272" y="156"/>
                </a:cubicBezTo>
                <a:cubicBezTo>
                  <a:pt x="272" y="76"/>
                  <a:pt x="272" y="76"/>
                  <a:pt x="272" y="76"/>
                </a:cubicBezTo>
                <a:cubicBezTo>
                  <a:pt x="246" y="76"/>
                  <a:pt x="246" y="76"/>
                  <a:pt x="246" y="76"/>
                </a:cubicBezTo>
                <a:cubicBezTo>
                  <a:pt x="246" y="156"/>
                  <a:pt x="246" y="156"/>
                  <a:pt x="246" y="156"/>
                </a:cubicBezTo>
                <a:cubicBezTo>
                  <a:pt x="238" y="156"/>
                  <a:pt x="238" y="156"/>
                  <a:pt x="238" y="156"/>
                </a:cubicBezTo>
                <a:cubicBezTo>
                  <a:pt x="238" y="57"/>
                  <a:pt x="238" y="57"/>
                  <a:pt x="238" y="57"/>
                </a:cubicBezTo>
                <a:cubicBezTo>
                  <a:pt x="212" y="57"/>
                  <a:pt x="212" y="57"/>
                  <a:pt x="212" y="57"/>
                </a:cubicBezTo>
                <a:cubicBezTo>
                  <a:pt x="212" y="156"/>
                  <a:pt x="212" y="156"/>
                  <a:pt x="212" y="156"/>
                </a:cubicBezTo>
                <a:cubicBezTo>
                  <a:pt x="204" y="156"/>
                  <a:pt x="204" y="156"/>
                  <a:pt x="204" y="156"/>
                </a:cubicBezTo>
                <a:cubicBezTo>
                  <a:pt x="204" y="100"/>
                  <a:pt x="204" y="100"/>
                  <a:pt x="204" y="100"/>
                </a:cubicBezTo>
                <a:cubicBezTo>
                  <a:pt x="179" y="100"/>
                  <a:pt x="179" y="100"/>
                  <a:pt x="179" y="100"/>
                </a:cubicBezTo>
                <a:cubicBezTo>
                  <a:pt x="179" y="156"/>
                  <a:pt x="179" y="156"/>
                  <a:pt x="179" y="156"/>
                </a:cubicBezTo>
                <a:cubicBezTo>
                  <a:pt x="129" y="156"/>
                  <a:pt x="129" y="156"/>
                  <a:pt x="129" y="156"/>
                </a:cubicBezTo>
                <a:cubicBezTo>
                  <a:pt x="145" y="140"/>
                  <a:pt x="145" y="140"/>
                  <a:pt x="145" y="140"/>
                </a:cubicBezTo>
                <a:cubicBezTo>
                  <a:pt x="148" y="136"/>
                  <a:pt x="149" y="130"/>
                  <a:pt x="146" y="126"/>
                </a:cubicBezTo>
                <a:cubicBezTo>
                  <a:pt x="182" y="87"/>
                  <a:pt x="182" y="87"/>
                  <a:pt x="182" y="87"/>
                </a:cubicBezTo>
                <a:cubicBezTo>
                  <a:pt x="179" y="85"/>
                  <a:pt x="179" y="85"/>
                  <a:pt x="179" y="85"/>
                </a:cubicBezTo>
                <a:cubicBezTo>
                  <a:pt x="142" y="120"/>
                  <a:pt x="142" y="120"/>
                  <a:pt x="142" y="120"/>
                </a:cubicBezTo>
                <a:cubicBezTo>
                  <a:pt x="137" y="117"/>
                  <a:pt x="130" y="117"/>
                  <a:pt x="126" y="121"/>
                </a:cubicBezTo>
                <a:cubicBezTo>
                  <a:pt x="114" y="133"/>
                  <a:pt x="114" y="133"/>
                  <a:pt x="114" y="133"/>
                </a:cubicBezTo>
                <a:cubicBezTo>
                  <a:pt x="114" y="36"/>
                  <a:pt x="114" y="36"/>
                  <a:pt x="114" y="36"/>
                </a:cubicBezTo>
                <a:cubicBezTo>
                  <a:pt x="280" y="36"/>
                  <a:pt x="280" y="36"/>
                  <a:pt x="280" y="36"/>
                </a:cubicBezTo>
                <a:lnTo>
                  <a:pt x="280" y="156"/>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400" b="0" i="0" u="none" strike="noStrike" kern="1200" cap="none" spc="0" normalizeH="0" baseline="0" noProof="0">
              <a:ln>
                <a:noFill/>
              </a:ln>
              <a:solidFill>
                <a:srgbClr val="142032"/>
              </a:solidFill>
              <a:effectLst/>
              <a:uLnTx/>
              <a:uFillTx/>
              <a:latin typeface="Usual" panose="020B0604020202020204"/>
            </a:endParaRPr>
          </a:p>
        </p:txBody>
      </p:sp>
      <p:pic>
        <p:nvPicPr>
          <p:cNvPr id="27" name="Graphic 3" descr="Users with solid fill">
            <a:extLst>
              <a:ext uri="{FF2B5EF4-FFF2-40B4-BE49-F238E27FC236}">
                <a16:creationId xmlns:a16="http://schemas.microsoft.com/office/drawing/2014/main" id="{624C75CD-3631-F939-D40F-29CFBA7A76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4550" y="2430293"/>
            <a:ext cx="667556" cy="678289"/>
          </a:xfrm>
          <a:prstGeom prst="rect">
            <a:avLst/>
          </a:prstGeom>
        </p:spPr>
      </p:pic>
      <p:pic>
        <p:nvPicPr>
          <p:cNvPr id="28" name="Graphic 21" descr="Clipboard Ticked with solid fill">
            <a:extLst>
              <a:ext uri="{FF2B5EF4-FFF2-40B4-BE49-F238E27FC236}">
                <a16:creationId xmlns:a16="http://schemas.microsoft.com/office/drawing/2014/main" id="{D1FA4220-F3E3-9C8C-4FF0-0A9C996AF8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6883" y="2398902"/>
            <a:ext cx="753414" cy="699753"/>
          </a:xfrm>
          <a:prstGeom prst="rect">
            <a:avLst/>
          </a:prstGeom>
        </p:spPr>
      </p:pic>
      <p:sp>
        <p:nvSpPr>
          <p:cNvPr id="29" name="TextBox 28">
            <a:extLst>
              <a:ext uri="{FF2B5EF4-FFF2-40B4-BE49-F238E27FC236}">
                <a16:creationId xmlns:a16="http://schemas.microsoft.com/office/drawing/2014/main" id="{FF58ED46-23B8-FF34-2B5A-0B40383F616A}"/>
              </a:ext>
            </a:extLst>
          </p:cNvPr>
          <p:cNvSpPr txBox="1"/>
          <p:nvPr/>
        </p:nvSpPr>
        <p:spPr>
          <a:xfrm>
            <a:off x="3474831" y="1649029"/>
            <a:ext cx="2475824" cy="400110"/>
          </a:xfrm>
          <a:prstGeom prst="rect">
            <a:avLst/>
          </a:prstGeom>
          <a:noFill/>
        </p:spPr>
        <p:txBody>
          <a:bodyPr wrap="square" lIns="91440" tIns="45720" rIns="91440" bIns="45720" rtlCol="0" anchor="t">
            <a:spAutoFit/>
          </a:bodyPr>
          <a:lstStyle/>
          <a:p>
            <a:pPr algn="ctr"/>
            <a:r>
              <a:rPr lang="en-GB" sz="2000" b="1">
                <a:solidFill>
                  <a:schemeClr val="tx2"/>
                </a:solidFill>
                <a:latin typeface="Usual" panose="020B0604020202020204"/>
              </a:rPr>
              <a:t>Think Impact</a:t>
            </a:r>
          </a:p>
        </p:txBody>
      </p:sp>
      <p:sp>
        <p:nvSpPr>
          <p:cNvPr id="30" name="TextBox 29">
            <a:extLst>
              <a:ext uri="{FF2B5EF4-FFF2-40B4-BE49-F238E27FC236}">
                <a16:creationId xmlns:a16="http://schemas.microsoft.com/office/drawing/2014/main" id="{4B289C93-EFC3-C235-8EA8-2FD1D7AE7C62}"/>
              </a:ext>
            </a:extLst>
          </p:cNvPr>
          <p:cNvSpPr txBox="1"/>
          <p:nvPr/>
        </p:nvSpPr>
        <p:spPr>
          <a:xfrm>
            <a:off x="9009575" y="1649029"/>
            <a:ext cx="2571733" cy="400110"/>
          </a:xfrm>
          <a:prstGeom prst="rect">
            <a:avLst/>
          </a:prstGeom>
          <a:noFill/>
        </p:spPr>
        <p:txBody>
          <a:bodyPr wrap="square" lIns="91440" tIns="45720" rIns="91440" bIns="45720" rtlCol="0" anchor="t">
            <a:spAutoFit/>
          </a:bodyPr>
          <a:lstStyle/>
          <a:p>
            <a:pPr algn="ctr"/>
            <a:r>
              <a:rPr lang="en-GB" sz="2000" b="1">
                <a:solidFill>
                  <a:schemeClr val="accent2"/>
                </a:solidFill>
                <a:latin typeface="Usual" panose="020B0604020202020204"/>
              </a:rPr>
              <a:t>Own It</a:t>
            </a:r>
            <a:endParaRPr lang="en-US" sz="1200" b="1">
              <a:latin typeface="Usual" panose="020B0604020202020204"/>
            </a:endParaRPr>
          </a:p>
        </p:txBody>
      </p:sp>
      <p:sp>
        <p:nvSpPr>
          <p:cNvPr id="31" name="TextBox 30">
            <a:extLst>
              <a:ext uri="{FF2B5EF4-FFF2-40B4-BE49-F238E27FC236}">
                <a16:creationId xmlns:a16="http://schemas.microsoft.com/office/drawing/2014/main" id="{4D6E6757-1947-DB92-72A0-385EBBE1C910}"/>
              </a:ext>
            </a:extLst>
          </p:cNvPr>
          <p:cNvSpPr txBox="1"/>
          <p:nvPr/>
        </p:nvSpPr>
        <p:spPr>
          <a:xfrm>
            <a:off x="6241346" y="1649029"/>
            <a:ext cx="2571252" cy="400110"/>
          </a:xfrm>
          <a:prstGeom prst="rect">
            <a:avLst/>
          </a:prstGeom>
          <a:noFill/>
        </p:spPr>
        <p:txBody>
          <a:bodyPr wrap="square" lIns="91440" tIns="45720" rIns="91440" bIns="45720" rtlCol="0" anchor="t">
            <a:spAutoFit/>
          </a:bodyPr>
          <a:lstStyle/>
          <a:p>
            <a:pPr algn="ctr"/>
            <a:r>
              <a:rPr lang="en-GB" sz="2000" b="1">
                <a:solidFill>
                  <a:schemeClr val="accent4"/>
                </a:solidFill>
                <a:latin typeface="Usual" panose="020B0604020202020204"/>
              </a:rPr>
              <a:t>Be Part Of It</a:t>
            </a:r>
          </a:p>
        </p:txBody>
      </p:sp>
      <p:sp>
        <p:nvSpPr>
          <p:cNvPr id="35" name="Text Placeholder 1">
            <a:extLst>
              <a:ext uri="{FF2B5EF4-FFF2-40B4-BE49-F238E27FC236}">
                <a16:creationId xmlns:a16="http://schemas.microsoft.com/office/drawing/2014/main" id="{02075975-6087-CC1C-12CC-4C6F78037A2C}"/>
              </a:ext>
            </a:extLst>
          </p:cNvPr>
          <p:cNvSpPr txBox="1">
            <a:spLocks/>
          </p:cNvSpPr>
          <p:nvPr/>
        </p:nvSpPr>
        <p:spPr>
          <a:xfrm>
            <a:off x="480485" y="926400"/>
            <a:ext cx="9113536" cy="372160"/>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n-GB" sz="1850" b="0" i="0" kern="120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b="1" i="0" kern="1200" smtClean="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b="1" i="0" kern="1200" smtClean="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b="1" i="0" kern="1200" smtClean="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latin typeface="Usual"/>
                <a:ea typeface="Tahoma"/>
                <a:cs typeface="Tahoma"/>
              </a:rPr>
              <a:t>We are following set culture principles to ensure a positive experience for everyone.</a:t>
            </a:r>
          </a:p>
        </p:txBody>
      </p:sp>
    </p:spTree>
    <p:extLst>
      <p:ext uri="{BB962C8B-B14F-4D97-AF65-F5344CB8AC3E}">
        <p14:creationId xmlns:p14="http://schemas.microsoft.com/office/powerpoint/2010/main" val="2470268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DA67630-9464-39BD-EB8C-81C3E58746A4}"/>
              </a:ext>
            </a:extLst>
          </p:cNvPr>
          <p:cNvSpPr/>
          <p:nvPr/>
        </p:nvSpPr>
        <p:spPr>
          <a:xfrm>
            <a:off x="1079017" y="1485058"/>
            <a:ext cx="10008576" cy="1604596"/>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bg1"/>
                </a:solidFill>
                <a:latin typeface="Usual" panose="020B0603030403020204"/>
                <a:ea typeface="Calibri"/>
                <a:cs typeface="Calibri"/>
              </a:rPr>
              <a:t>Example of a </a:t>
            </a:r>
            <a:r>
              <a:rPr lang="en-GB" sz="1600" b="1">
                <a:solidFill>
                  <a:schemeClr val="bg1"/>
                </a:solidFill>
                <a:latin typeface="Usual" panose="020B0603030403020204"/>
                <a:ea typeface="Calibri"/>
                <a:cs typeface="Calibri"/>
              </a:rPr>
              <a:t>poor conversation</a:t>
            </a:r>
          </a:p>
          <a:p>
            <a:pPr algn="ctr"/>
            <a:endParaRPr lang="en-GB" b="1">
              <a:solidFill>
                <a:schemeClr val="bg1"/>
              </a:solidFill>
              <a:latin typeface="Usual" panose="020B0603030403020204"/>
              <a:ea typeface="Calibri"/>
              <a:cs typeface="Calibri"/>
            </a:endParaRPr>
          </a:p>
          <a:p>
            <a:pPr algn="ctr"/>
            <a:r>
              <a:rPr lang="en-GB" sz="1600" i="1">
                <a:solidFill>
                  <a:schemeClr val="bg1"/>
                </a:solidFill>
                <a:latin typeface="Usual" panose="020B0603030403020204"/>
                <a:ea typeface="Calibri"/>
                <a:cs typeface="Calibri"/>
              </a:rPr>
              <a:t>"I've brought these documents in to help improve your performance. Today, you're </a:t>
            </a:r>
            <a:endParaRPr lang="en-GB" sz="1600" b="1" i="1">
              <a:solidFill>
                <a:schemeClr val="bg1"/>
              </a:solidFill>
              <a:latin typeface="Usual" panose="020B0603030403020204"/>
              <a:ea typeface="Calibri"/>
              <a:cs typeface="Calibri"/>
            </a:endParaRPr>
          </a:p>
          <a:p>
            <a:pPr algn="ctr"/>
            <a:r>
              <a:rPr lang="en-GB" sz="1600" i="1">
                <a:solidFill>
                  <a:schemeClr val="bg1"/>
                </a:solidFill>
                <a:latin typeface="Usual" panose="020B0603030403020204"/>
                <a:ea typeface="Calibri"/>
                <a:cs typeface="Calibri"/>
              </a:rPr>
              <a:t>only averaging two completions a week and I need you to be at three. I can see you leave</a:t>
            </a:r>
            <a:endParaRPr lang="en-GB" sz="1600" b="1" i="1">
              <a:solidFill>
                <a:schemeClr val="bg1"/>
              </a:solidFill>
              <a:latin typeface="Usual" panose="020B0603030403020204"/>
              <a:ea typeface="Calibri"/>
              <a:cs typeface="Calibri"/>
            </a:endParaRPr>
          </a:p>
          <a:p>
            <a:pPr algn="ctr"/>
            <a:r>
              <a:rPr lang="en-GB" sz="1600" i="1">
                <a:solidFill>
                  <a:schemeClr val="bg1"/>
                </a:solidFill>
                <a:latin typeface="Usual" panose="020B0603030403020204"/>
                <a:ea typeface="Calibri"/>
                <a:cs typeface="Calibri"/>
              </a:rPr>
              <a:t> the house five minutes late every morning. Also, you spend too long in the Exchange."</a:t>
            </a:r>
            <a:endParaRPr lang="en-GB" sz="1600" b="1" i="1">
              <a:solidFill>
                <a:schemeClr val="bg1"/>
              </a:solidFill>
              <a:latin typeface="Usual" panose="020B0603030403020204"/>
              <a:ea typeface="Calibri"/>
              <a:cs typeface="Calibri"/>
            </a:endParaRPr>
          </a:p>
        </p:txBody>
      </p:sp>
      <p:sp>
        <p:nvSpPr>
          <p:cNvPr id="2" name="Title 1">
            <a:extLst>
              <a:ext uri="{FF2B5EF4-FFF2-40B4-BE49-F238E27FC236}">
                <a16:creationId xmlns:a16="http://schemas.microsoft.com/office/drawing/2014/main" id="{433B958A-767E-D5DA-14D6-26CA792782EF}"/>
              </a:ext>
            </a:extLst>
          </p:cNvPr>
          <p:cNvSpPr>
            <a:spLocks noGrp="1"/>
          </p:cNvSpPr>
          <p:nvPr>
            <p:ph type="title"/>
          </p:nvPr>
        </p:nvSpPr>
        <p:spPr>
          <a:xfrm>
            <a:off x="479518" y="542400"/>
            <a:ext cx="6612398" cy="384000"/>
          </a:xfrm>
        </p:spPr>
        <p:txBody>
          <a:bodyPr/>
          <a:lstStyle/>
          <a:p>
            <a:r>
              <a:rPr lang="en-US" sz="2100">
                <a:latin typeface="Usual ExtraBold"/>
                <a:ea typeface="Tahoma"/>
                <a:cs typeface="Tahoma"/>
              </a:rPr>
              <a:t>How will coaching conversations feel different? </a:t>
            </a:r>
            <a:endParaRPr lang="en-GB">
              <a:latin typeface="Usual ExtraBold"/>
            </a:endParaRPr>
          </a:p>
        </p:txBody>
      </p:sp>
      <p:sp>
        <p:nvSpPr>
          <p:cNvPr id="3" name="Text Placeholder 2">
            <a:extLst>
              <a:ext uri="{FF2B5EF4-FFF2-40B4-BE49-F238E27FC236}">
                <a16:creationId xmlns:a16="http://schemas.microsoft.com/office/drawing/2014/main" id="{73D6B0F1-8A29-3DC1-0849-21A85CE6798A}"/>
              </a:ext>
            </a:extLst>
          </p:cNvPr>
          <p:cNvSpPr>
            <a:spLocks noGrp="1"/>
          </p:cNvSpPr>
          <p:nvPr>
            <p:ph type="body" sz="quarter" idx="15"/>
          </p:nvPr>
        </p:nvSpPr>
        <p:spPr>
          <a:xfrm>
            <a:off x="480484" y="926399"/>
            <a:ext cx="10830753" cy="583423"/>
          </a:xfrm>
        </p:spPr>
        <p:txBody>
          <a:bodyPr/>
          <a:lstStyle/>
          <a:p>
            <a:r>
              <a:rPr kumimoji="0" lang="en-GB" sz="1600" b="0" i="0" u="none" strike="noStrike" kern="1200" cap="none" spc="0" normalizeH="0" baseline="0" noProof="0">
                <a:ln>
                  <a:noFill/>
                </a:ln>
                <a:effectLst/>
                <a:uLnTx/>
                <a:uFillTx/>
                <a:latin typeface="Usual" panose="020B0604020202020204"/>
                <a:ea typeface="Tahoma"/>
                <a:cs typeface="Tahoma"/>
              </a:rPr>
              <a:t>We need to move our conversations from </a:t>
            </a:r>
            <a:r>
              <a:rPr lang="en-GB" sz="1600">
                <a:latin typeface="Usual" panose="020B0604020202020204"/>
                <a:ea typeface="Tahoma"/>
                <a:cs typeface="Tahoma"/>
              </a:rPr>
              <a:t>being data</a:t>
            </a:r>
            <a:r>
              <a:rPr kumimoji="0" lang="en-GB" sz="1600" b="0" i="0" u="none" strike="noStrike" kern="1200" cap="none" spc="0" normalizeH="0" baseline="0" noProof="0">
                <a:ln>
                  <a:noFill/>
                </a:ln>
                <a:effectLst/>
                <a:uLnTx/>
                <a:uFillTx/>
                <a:latin typeface="Usual" panose="020B0604020202020204"/>
                <a:ea typeface="Tahoma"/>
                <a:cs typeface="Tahoma"/>
              </a:rPr>
              <a:t> driven to </a:t>
            </a:r>
            <a:r>
              <a:rPr lang="en-GB" sz="1600">
                <a:latin typeface="Usual" panose="020B0604020202020204"/>
                <a:ea typeface="Tahoma"/>
                <a:cs typeface="Tahoma"/>
              </a:rPr>
              <a:t>a more informal and</a:t>
            </a:r>
            <a:r>
              <a:rPr kumimoji="0" lang="en-GB" sz="1600" b="0" i="0" u="none" strike="noStrike" kern="1200" cap="none" spc="0" normalizeH="0" baseline="0" noProof="0">
                <a:ln>
                  <a:noFill/>
                </a:ln>
                <a:effectLst/>
                <a:uLnTx/>
                <a:uFillTx/>
                <a:latin typeface="Usual" panose="020B0604020202020204"/>
                <a:ea typeface="Tahoma"/>
                <a:cs typeface="Tahoma"/>
              </a:rPr>
              <a:t> exploratory approach, owned by our engineers.</a:t>
            </a:r>
          </a:p>
        </p:txBody>
      </p:sp>
      <p:pic>
        <p:nvPicPr>
          <p:cNvPr id="6" name="Graphic 5" descr="Thumbs Down with solid fill">
            <a:extLst>
              <a:ext uri="{FF2B5EF4-FFF2-40B4-BE49-F238E27FC236}">
                <a16:creationId xmlns:a16="http://schemas.microsoft.com/office/drawing/2014/main" id="{DA92F30C-2A1E-BBBD-D358-B426113B5A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2034" y="1700232"/>
            <a:ext cx="628385" cy="628385"/>
          </a:xfrm>
          <a:prstGeom prst="rect">
            <a:avLst/>
          </a:prstGeom>
        </p:spPr>
      </p:pic>
      <p:sp>
        <p:nvSpPr>
          <p:cNvPr id="7" name="Rectangle 6">
            <a:extLst>
              <a:ext uri="{FF2B5EF4-FFF2-40B4-BE49-F238E27FC236}">
                <a16:creationId xmlns:a16="http://schemas.microsoft.com/office/drawing/2014/main" id="{883C964A-B516-220F-02FC-87D977EF09BF}"/>
              </a:ext>
            </a:extLst>
          </p:cNvPr>
          <p:cNvSpPr/>
          <p:nvPr/>
        </p:nvSpPr>
        <p:spPr>
          <a:xfrm>
            <a:off x="762912" y="3310910"/>
            <a:ext cx="5152373" cy="58940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1"/>
                </a:solidFill>
                <a:effectLst/>
                <a:uLnTx/>
                <a:uFillTx/>
                <a:latin typeface="Usual" panose="020B0603030403020204"/>
              </a:rPr>
              <a:t>Historic conversations</a:t>
            </a:r>
          </a:p>
        </p:txBody>
      </p:sp>
      <p:sp>
        <p:nvSpPr>
          <p:cNvPr id="8" name="Rectangle 7">
            <a:extLst>
              <a:ext uri="{FF2B5EF4-FFF2-40B4-BE49-F238E27FC236}">
                <a16:creationId xmlns:a16="http://schemas.microsoft.com/office/drawing/2014/main" id="{C0EE375F-10F5-0EA9-C571-E0DB6737F974}"/>
              </a:ext>
            </a:extLst>
          </p:cNvPr>
          <p:cNvSpPr/>
          <p:nvPr/>
        </p:nvSpPr>
        <p:spPr>
          <a:xfrm>
            <a:off x="6159638" y="3311624"/>
            <a:ext cx="5152373" cy="58940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GB">
                <a:solidFill>
                  <a:srgbClr val="FFFFFF"/>
                </a:solidFill>
                <a:latin typeface="Usual" panose="020B0603030403020204"/>
              </a:rPr>
              <a:t>  </a:t>
            </a:r>
            <a:r>
              <a:rPr kumimoji="0" lang="en-GB" sz="1800" b="0" i="0" u="none" strike="noStrike" kern="1200" cap="none" spc="0" normalizeH="0" baseline="0" noProof="0">
                <a:ln>
                  <a:noFill/>
                </a:ln>
                <a:solidFill>
                  <a:srgbClr val="FFFFFF"/>
                </a:solidFill>
                <a:effectLst/>
                <a:uLnTx/>
                <a:uFillTx/>
                <a:latin typeface="Usual" panose="020B0603030403020204"/>
              </a:rPr>
              <a:t>Our expected conversations </a:t>
            </a:r>
            <a:r>
              <a:rPr lang="en-GB">
                <a:solidFill>
                  <a:srgbClr val="FFFFFF"/>
                </a:solidFill>
                <a:latin typeface="Usual" panose="020B0603030403020204"/>
              </a:rPr>
              <a:t>today</a:t>
            </a:r>
            <a:endParaRPr lang="en-GB" sz="1800" b="0" i="0" u="none" strike="noStrike" kern="1200" cap="none" spc="0" normalizeH="0" baseline="0" noProof="0">
              <a:ln>
                <a:noFill/>
              </a:ln>
              <a:solidFill>
                <a:srgbClr val="FFFFFF"/>
              </a:solidFill>
              <a:effectLst/>
              <a:uLnTx/>
              <a:uFillTx/>
              <a:latin typeface="Usual" panose="020B0603030403020204"/>
            </a:endParaRPr>
          </a:p>
        </p:txBody>
      </p:sp>
      <p:sp>
        <p:nvSpPr>
          <p:cNvPr id="11" name="Rectangle 10">
            <a:extLst>
              <a:ext uri="{FF2B5EF4-FFF2-40B4-BE49-F238E27FC236}">
                <a16:creationId xmlns:a16="http://schemas.microsoft.com/office/drawing/2014/main" id="{62A5FDC2-72CA-4D85-59BC-74E6F83FF7D4}"/>
              </a:ext>
            </a:extLst>
          </p:cNvPr>
          <p:cNvSpPr/>
          <p:nvPr/>
        </p:nvSpPr>
        <p:spPr>
          <a:xfrm>
            <a:off x="762912" y="4107201"/>
            <a:ext cx="5151600" cy="59297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GB" sz="1400" b="0" i="0" u="none" strike="noStrike" kern="1200" cap="none" spc="0" normalizeH="0" baseline="0" noProof="0">
                <a:ln>
                  <a:noFill/>
                </a:ln>
                <a:solidFill>
                  <a:schemeClr val="bg1"/>
                </a:solidFill>
                <a:effectLst/>
                <a:uLnTx/>
                <a:uFillTx/>
                <a:latin typeface="Usual" panose="020B0603030403020204"/>
              </a:rPr>
              <a:t>“There were only </a:t>
            </a:r>
            <a:r>
              <a:rPr lang="en-GB" sz="1400">
                <a:solidFill>
                  <a:schemeClr val="bg1"/>
                </a:solidFill>
                <a:latin typeface="Usual" panose="020B0603030403020204"/>
              </a:rPr>
              <a:t>four</a:t>
            </a:r>
            <a:r>
              <a:rPr kumimoji="0" lang="en-GB" sz="1400" b="0" i="0" u="none" strike="noStrike" kern="1200" cap="none" spc="0" normalizeH="0" baseline="0" noProof="0">
                <a:ln>
                  <a:noFill/>
                </a:ln>
                <a:solidFill>
                  <a:schemeClr val="bg1"/>
                </a:solidFill>
                <a:effectLst/>
                <a:uLnTx/>
                <a:uFillTx/>
                <a:latin typeface="Usual" panose="020B0603030403020204"/>
              </a:rPr>
              <a:t> hours of WAUs on this job </a:t>
            </a:r>
            <a:br>
              <a:rPr lang="en-US" sz="1400">
                <a:latin typeface="Usual" panose="020B0603030403020204"/>
              </a:rPr>
            </a:br>
            <a:r>
              <a:rPr kumimoji="0" lang="en-GB" sz="1400" b="0" i="0" u="none" strike="noStrike" kern="1200" cap="none" spc="0" normalizeH="0" baseline="0" noProof="0">
                <a:ln>
                  <a:noFill/>
                </a:ln>
                <a:solidFill>
                  <a:schemeClr val="bg1"/>
                </a:solidFill>
                <a:effectLst/>
                <a:uLnTx/>
                <a:uFillTx/>
                <a:latin typeface="Usual" panose="020B0603030403020204"/>
              </a:rPr>
              <a:t>but you took </a:t>
            </a:r>
            <a:r>
              <a:rPr lang="en-GB" sz="1400">
                <a:solidFill>
                  <a:schemeClr val="bg1"/>
                </a:solidFill>
                <a:latin typeface="Usual" panose="020B0603030403020204"/>
              </a:rPr>
              <a:t>six </a:t>
            </a:r>
            <a:r>
              <a:rPr kumimoji="0" lang="en-GB" sz="1400" b="0" i="0" u="none" strike="noStrike" kern="1200" cap="none" spc="0" normalizeH="0" baseline="0" noProof="0">
                <a:ln>
                  <a:noFill/>
                </a:ln>
                <a:solidFill>
                  <a:schemeClr val="bg1"/>
                </a:solidFill>
                <a:effectLst/>
                <a:uLnTx/>
                <a:uFillTx/>
                <a:latin typeface="Usual" panose="020B0603030403020204"/>
              </a:rPr>
              <a:t>- you need to speed up</a:t>
            </a:r>
            <a:r>
              <a:rPr lang="en-GB" sz="1400">
                <a:solidFill>
                  <a:schemeClr val="bg1"/>
                </a:solidFill>
                <a:latin typeface="Usual" panose="020B0603030403020204"/>
              </a:rPr>
              <a:t>."</a:t>
            </a:r>
            <a:endParaRPr kumimoji="0" lang="en-GB" sz="1400" b="0" i="0" u="none" strike="noStrike" kern="1200" cap="none" spc="0" normalizeH="0" baseline="0" noProof="0">
              <a:ln>
                <a:noFill/>
              </a:ln>
              <a:solidFill>
                <a:schemeClr val="bg1"/>
              </a:solidFill>
              <a:effectLst/>
              <a:uLnTx/>
              <a:uFillTx/>
              <a:latin typeface="Usual" panose="020B0603030403020204"/>
            </a:endParaRPr>
          </a:p>
        </p:txBody>
      </p:sp>
      <p:sp>
        <p:nvSpPr>
          <p:cNvPr id="12" name="Rectangle 11">
            <a:extLst>
              <a:ext uri="{FF2B5EF4-FFF2-40B4-BE49-F238E27FC236}">
                <a16:creationId xmlns:a16="http://schemas.microsoft.com/office/drawing/2014/main" id="{5FAE7C5C-CCBA-A53A-F3E1-BB8FDF599BF0}"/>
              </a:ext>
            </a:extLst>
          </p:cNvPr>
          <p:cNvSpPr/>
          <p:nvPr/>
        </p:nvSpPr>
        <p:spPr>
          <a:xfrm>
            <a:off x="762912" y="4907059"/>
            <a:ext cx="5151600" cy="59297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GB" sz="1400" b="0" i="0" u="none" strike="noStrike" kern="1200" cap="none" spc="0" normalizeH="0" baseline="0" noProof="0">
                <a:ln>
                  <a:noFill/>
                </a:ln>
                <a:solidFill>
                  <a:schemeClr val="bg1"/>
                </a:solidFill>
                <a:effectLst/>
                <a:uLnTx/>
                <a:uFillTx/>
                <a:latin typeface="Usual" panose="020B0603030403020204"/>
              </a:rPr>
              <a:t>“You’re averaging </a:t>
            </a:r>
            <a:r>
              <a:rPr lang="en-GB" sz="1400">
                <a:solidFill>
                  <a:schemeClr val="bg1"/>
                </a:solidFill>
                <a:latin typeface="Usual" panose="020B0603030403020204"/>
              </a:rPr>
              <a:t>three </a:t>
            </a:r>
            <a:r>
              <a:rPr kumimoji="0" lang="en-GB" sz="1400" b="0" i="0" u="none" strike="noStrike" kern="1200" cap="none" spc="0" normalizeH="0" baseline="0" noProof="0">
                <a:ln>
                  <a:noFill/>
                </a:ln>
                <a:solidFill>
                  <a:schemeClr val="bg1"/>
                </a:solidFill>
                <a:effectLst/>
                <a:uLnTx/>
                <a:uFillTx/>
                <a:latin typeface="Usual" panose="020B0603030403020204"/>
              </a:rPr>
              <a:t>furthers a week </a:t>
            </a:r>
            <a:r>
              <a:rPr lang="en-GB" sz="1400">
                <a:solidFill>
                  <a:schemeClr val="bg1"/>
                </a:solidFill>
                <a:latin typeface="Usual" panose="020B0603030403020204"/>
              </a:rPr>
              <a:t>while others</a:t>
            </a:r>
            <a:r>
              <a:rPr kumimoji="0" lang="en-GB" sz="1400" b="0" i="0" u="none" strike="noStrike" kern="1200" cap="none" spc="0" normalizeH="0" baseline="0" noProof="0">
                <a:ln>
                  <a:noFill/>
                </a:ln>
                <a:solidFill>
                  <a:schemeClr val="bg1"/>
                </a:solidFill>
                <a:effectLst/>
                <a:uLnTx/>
                <a:uFillTx/>
                <a:latin typeface="Usual" panose="020B0603030403020204"/>
              </a:rPr>
              <a:t> </a:t>
            </a:r>
            <a:r>
              <a:rPr lang="en-GB" sz="1400">
                <a:solidFill>
                  <a:schemeClr val="bg1"/>
                </a:solidFill>
                <a:latin typeface="Usual" panose="020B0603030403020204"/>
              </a:rPr>
              <a:t>are </a:t>
            </a:r>
            <a:r>
              <a:rPr kumimoji="0" lang="en-GB" sz="1400" b="0" i="0" u="none" strike="noStrike" kern="1200" cap="none" spc="0" normalizeH="0" baseline="0" noProof="0">
                <a:ln>
                  <a:noFill/>
                </a:ln>
                <a:solidFill>
                  <a:schemeClr val="bg1"/>
                </a:solidFill>
                <a:effectLst/>
                <a:uLnTx/>
                <a:uFillTx/>
                <a:latin typeface="Usual" panose="020B0603030403020204"/>
              </a:rPr>
              <a:t>averaging </a:t>
            </a:r>
            <a:r>
              <a:rPr lang="en-GB" sz="1400">
                <a:solidFill>
                  <a:schemeClr val="bg1"/>
                </a:solidFill>
                <a:latin typeface="Usual" panose="020B0603030403020204"/>
              </a:rPr>
              <a:t>two</a:t>
            </a:r>
            <a:r>
              <a:rPr kumimoji="0" lang="en-GB" sz="1400" b="0" i="0" u="none" strike="noStrike" kern="1200" cap="none" spc="0" normalizeH="0" baseline="0" noProof="0">
                <a:ln>
                  <a:noFill/>
                </a:ln>
                <a:solidFill>
                  <a:schemeClr val="bg1"/>
                </a:solidFill>
                <a:effectLst/>
                <a:uLnTx/>
                <a:uFillTx/>
                <a:latin typeface="Usual" panose="020B0603030403020204"/>
              </a:rPr>
              <a:t>. </a:t>
            </a:r>
            <a:r>
              <a:rPr lang="en-GB" sz="1400">
                <a:solidFill>
                  <a:schemeClr val="bg1"/>
                </a:solidFill>
                <a:latin typeface="Usual" panose="020B0603030403020204"/>
              </a:rPr>
              <a:t>Your task time completion is</a:t>
            </a:r>
            <a:r>
              <a:rPr kumimoji="0" lang="en-GB" sz="1400" b="0" i="0" u="none" strike="noStrike" kern="1200" cap="none" spc="0" normalizeH="0" baseline="0" noProof="0">
                <a:ln>
                  <a:noFill/>
                </a:ln>
                <a:solidFill>
                  <a:schemeClr val="bg1"/>
                </a:solidFill>
                <a:effectLst/>
                <a:uLnTx/>
                <a:uFillTx/>
                <a:latin typeface="Usual" panose="020B0603030403020204"/>
              </a:rPr>
              <a:t> also 20% longer</a:t>
            </a:r>
            <a:r>
              <a:rPr lang="en-GB" sz="1400">
                <a:solidFill>
                  <a:schemeClr val="bg1"/>
                </a:solidFill>
                <a:latin typeface="Usual" panose="020B0603030403020204"/>
              </a:rPr>
              <a:t>.” </a:t>
            </a:r>
            <a:endParaRPr kumimoji="0" lang="en-GB" sz="1400" b="0" i="0" u="none" strike="noStrike" kern="1200" cap="none" spc="0" normalizeH="0" baseline="0" noProof="0">
              <a:ln>
                <a:noFill/>
              </a:ln>
              <a:solidFill>
                <a:schemeClr val="bg1"/>
              </a:solidFill>
              <a:effectLst/>
              <a:uLnTx/>
              <a:uFillTx/>
              <a:latin typeface="Usual" panose="020B0603030403020204"/>
            </a:endParaRPr>
          </a:p>
        </p:txBody>
      </p:sp>
      <p:sp>
        <p:nvSpPr>
          <p:cNvPr id="13" name="Rectangle 12">
            <a:extLst>
              <a:ext uri="{FF2B5EF4-FFF2-40B4-BE49-F238E27FC236}">
                <a16:creationId xmlns:a16="http://schemas.microsoft.com/office/drawing/2014/main" id="{BFEF1DBA-AA55-E547-13B3-9FFD93BF1A2E}"/>
              </a:ext>
            </a:extLst>
          </p:cNvPr>
          <p:cNvSpPr/>
          <p:nvPr/>
        </p:nvSpPr>
        <p:spPr>
          <a:xfrm>
            <a:off x="770239" y="5706916"/>
            <a:ext cx="5151600" cy="59297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solidFill>
                <a:effectLst/>
                <a:uLnTx/>
                <a:uFillTx/>
                <a:latin typeface="Usual" panose="020B0603030403020204"/>
              </a:rPr>
              <a:t>“Last week</a:t>
            </a:r>
            <a:r>
              <a:rPr lang="en-GB" sz="1400">
                <a:solidFill>
                  <a:schemeClr val="bg1"/>
                </a:solidFill>
                <a:latin typeface="Usual" panose="020B0603030403020204"/>
              </a:rPr>
              <a:t>,</a:t>
            </a:r>
            <a:r>
              <a:rPr kumimoji="0" lang="en-GB" sz="1400" b="0" i="0" u="none" strike="noStrike" kern="1200" cap="none" spc="0" normalizeH="0" baseline="0" noProof="0">
                <a:ln>
                  <a:noFill/>
                </a:ln>
                <a:solidFill>
                  <a:schemeClr val="bg1"/>
                </a:solidFill>
                <a:effectLst/>
                <a:uLnTx/>
                <a:uFillTx/>
                <a:latin typeface="Usual" panose="020B0603030403020204"/>
              </a:rPr>
              <a:t> you left the yard/home late every day, why was this</a:t>
            </a:r>
            <a:r>
              <a:rPr lang="en-GB" sz="1400">
                <a:solidFill>
                  <a:schemeClr val="bg1"/>
                </a:solidFill>
                <a:latin typeface="Usual" panose="020B0603030403020204"/>
              </a:rPr>
              <a:t>?”</a:t>
            </a:r>
            <a:endParaRPr lang="en-US" sz="1400">
              <a:solidFill>
                <a:schemeClr val="bg1"/>
              </a:solidFill>
              <a:latin typeface="Usual" panose="020B0603030403020204"/>
            </a:endParaRPr>
          </a:p>
        </p:txBody>
      </p:sp>
      <p:sp>
        <p:nvSpPr>
          <p:cNvPr id="14" name="Rectangle 13">
            <a:extLst>
              <a:ext uri="{FF2B5EF4-FFF2-40B4-BE49-F238E27FC236}">
                <a16:creationId xmlns:a16="http://schemas.microsoft.com/office/drawing/2014/main" id="{B9EA2E9E-05B7-E5B3-4159-DA140888B605}"/>
              </a:ext>
            </a:extLst>
          </p:cNvPr>
          <p:cNvSpPr/>
          <p:nvPr/>
        </p:nvSpPr>
        <p:spPr>
          <a:xfrm>
            <a:off x="6159638" y="4101195"/>
            <a:ext cx="5151600" cy="59297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solidFill>
                <a:effectLst/>
                <a:uLnTx/>
                <a:uFillTx/>
                <a:latin typeface="Usual" panose="020B0603030403020204"/>
              </a:rPr>
              <a:t>“How are you?  How have you been getting on?  Is there anything I can do to help?  Do you have everything you need?”</a:t>
            </a:r>
          </a:p>
        </p:txBody>
      </p:sp>
      <p:sp>
        <p:nvSpPr>
          <p:cNvPr id="15" name="Rectangle 14">
            <a:extLst>
              <a:ext uri="{FF2B5EF4-FFF2-40B4-BE49-F238E27FC236}">
                <a16:creationId xmlns:a16="http://schemas.microsoft.com/office/drawing/2014/main" id="{07FEA4E4-076C-53E2-7BC2-915CB51B7537}"/>
              </a:ext>
            </a:extLst>
          </p:cNvPr>
          <p:cNvSpPr/>
          <p:nvPr/>
        </p:nvSpPr>
        <p:spPr>
          <a:xfrm>
            <a:off x="6159638" y="4926232"/>
            <a:ext cx="5151600" cy="59297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GB" sz="1400" b="0" i="0" u="none" strike="noStrike" kern="1200" cap="none" spc="0" normalizeH="0" baseline="0" noProof="0">
                <a:ln>
                  <a:noFill/>
                </a:ln>
                <a:solidFill>
                  <a:schemeClr val="bg1"/>
                </a:solidFill>
                <a:effectLst/>
                <a:uLnTx/>
                <a:uFillTx/>
                <a:latin typeface="Usual" panose="020B0603030403020204"/>
              </a:rPr>
              <a:t>“I can see that your furthers are slightly up. Is there </a:t>
            </a:r>
            <a:br>
              <a:rPr lang="en-GB" sz="1400">
                <a:solidFill>
                  <a:schemeClr val="bg1"/>
                </a:solidFill>
                <a:latin typeface="Usual" panose="020B0603030403020204"/>
              </a:rPr>
            </a:br>
            <a:r>
              <a:rPr kumimoji="0" lang="en-GB" sz="1400" b="0" i="0" u="none" strike="noStrike" kern="1200" cap="none" spc="0" normalizeH="0" baseline="0" noProof="0">
                <a:ln>
                  <a:noFill/>
                </a:ln>
                <a:solidFill>
                  <a:schemeClr val="bg1"/>
                </a:solidFill>
                <a:effectLst/>
                <a:uLnTx/>
                <a:uFillTx/>
                <a:latin typeface="Usual" panose="020B0603030403020204"/>
              </a:rPr>
              <a:t>anything I can do to support you with this?”</a:t>
            </a:r>
          </a:p>
        </p:txBody>
      </p:sp>
      <p:sp>
        <p:nvSpPr>
          <p:cNvPr id="16" name="Rectangle 15">
            <a:extLst>
              <a:ext uri="{FF2B5EF4-FFF2-40B4-BE49-F238E27FC236}">
                <a16:creationId xmlns:a16="http://schemas.microsoft.com/office/drawing/2014/main" id="{B4E5974D-542C-864E-2FC0-4A8ADD0173C1}"/>
              </a:ext>
            </a:extLst>
          </p:cNvPr>
          <p:cNvSpPr/>
          <p:nvPr/>
        </p:nvSpPr>
        <p:spPr>
          <a:xfrm>
            <a:off x="6159638" y="5708741"/>
            <a:ext cx="5151600" cy="59297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GB" sz="1400" b="0" i="0" u="none" strike="noStrike" kern="1200" cap="none" spc="0" normalizeH="0" baseline="0" noProof="0">
                <a:ln>
                  <a:noFill/>
                </a:ln>
                <a:solidFill>
                  <a:schemeClr val="bg1"/>
                </a:solidFill>
                <a:effectLst/>
                <a:uLnTx/>
                <a:uFillTx/>
                <a:latin typeface="Usual" panose="020B0603030403020204"/>
              </a:rPr>
              <a:t>“I just wanted to say that you’ve been doing </a:t>
            </a:r>
            <a:endParaRPr lang="en-GB" sz="1400">
              <a:solidFill>
                <a:schemeClr val="bg1"/>
              </a:solidFill>
              <a:latin typeface="Usual" panose="020B0603030403020204"/>
            </a:endParaRPr>
          </a:p>
          <a:p>
            <a:pPr algn="ctr">
              <a:defRPr/>
            </a:pPr>
            <a:r>
              <a:rPr kumimoji="0" lang="en-GB" sz="1400" b="0" i="0" u="none" strike="noStrike" kern="1200" cap="none" spc="0" normalizeH="0" baseline="0" noProof="0">
                <a:ln>
                  <a:noFill/>
                </a:ln>
                <a:solidFill>
                  <a:schemeClr val="bg1"/>
                </a:solidFill>
                <a:effectLst/>
                <a:uLnTx/>
                <a:uFillTx/>
                <a:latin typeface="Usual" panose="020B0603030403020204"/>
              </a:rPr>
              <a:t>really well over the last few weeks.”</a:t>
            </a:r>
            <a:r>
              <a:rPr lang="en-GB" sz="1400">
                <a:solidFill>
                  <a:schemeClr val="bg1"/>
                </a:solidFill>
                <a:latin typeface="Usual" panose="020B0603030403020204"/>
              </a:rPr>
              <a:t> </a:t>
            </a:r>
            <a:endParaRPr lang="en-GB" sz="1400" b="0" i="0" u="none" strike="noStrike" kern="1200" cap="none" spc="0" normalizeH="0" baseline="0" noProof="0">
              <a:ln>
                <a:noFill/>
              </a:ln>
              <a:solidFill>
                <a:schemeClr val="bg1"/>
              </a:solidFill>
              <a:effectLst/>
              <a:uLnTx/>
              <a:uFillTx/>
              <a:latin typeface="Usual" panose="020B0603030403020204"/>
            </a:endParaRPr>
          </a:p>
        </p:txBody>
      </p:sp>
      <p:pic>
        <p:nvPicPr>
          <p:cNvPr id="17" name="Graphic 16" descr="Thumbs Down with solid fill">
            <a:extLst>
              <a:ext uri="{FF2B5EF4-FFF2-40B4-BE49-F238E27FC236}">
                <a16:creationId xmlns:a16="http://schemas.microsoft.com/office/drawing/2014/main" id="{BECB66A4-29F7-7BED-2DCF-27B13100DA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7826" y="3383263"/>
            <a:ext cx="453251" cy="453251"/>
          </a:xfrm>
          <a:prstGeom prst="rect">
            <a:avLst/>
          </a:prstGeom>
        </p:spPr>
      </p:pic>
      <p:pic>
        <p:nvPicPr>
          <p:cNvPr id="18" name="Graphic 17" descr="Thumbs up sign with solid fill">
            <a:extLst>
              <a:ext uri="{FF2B5EF4-FFF2-40B4-BE49-F238E27FC236}">
                <a16:creationId xmlns:a16="http://schemas.microsoft.com/office/drawing/2014/main" id="{28501515-5E21-B27D-1CB2-6562771064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2289" y="3377767"/>
            <a:ext cx="453600" cy="453600"/>
          </a:xfrm>
          <a:prstGeom prst="rect">
            <a:avLst/>
          </a:prstGeom>
        </p:spPr>
      </p:pic>
    </p:spTree>
    <p:extLst>
      <p:ext uri="{BB962C8B-B14F-4D97-AF65-F5344CB8AC3E}">
        <p14:creationId xmlns:p14="http://schemas.microsoft.com/office/powerpoint/2010/main" val="1384451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1893458-5FF2-F6CC-C986-ED4042918001}"/>
              </a:ext>
            </a:extLst>
          </p:cNvPr>
          <p:cNvSpPr/>
          <p:nvPr/>
        </p:nvSpPr>
        <p:spPr>
          <a:xfrm>
            <a:off x="8488506" y="4167963"/>
            <a:ext cx="3707218" cy="2690037"/>
          </a:xfrm>
          <a:prstGeom prst="rect">
            <a:avLst/>
          </a:prstGeom>
          <a:solidFill>
            <a:srgbClr val="328455"/>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GB" sz="1100" b="1">
              <a:latin typeface="Usual ExtraBold"/>
            </a:endParaRPr>
          </a:p>
          <a:p>
            <a:pPr algn="ctr"/>
            <a:r>
              <a:rPr lang="en-GB" sz="1500" b="1">
                <a:latin typeface="Usual ExtraBold"/>
              </a:rPr>
              <a:t>What will you need to do?</a:t>
            </a:r>
          </a:p>
          <a:p>
            <a:pPr algn="ctr"/>
            <a:endParaRPr lang="en-GB"/>
          </a:p>
          <a:p>
            <a:pPr algn="ctr"/>
            <a:endParaRPr lang="en-GB"/>
          </a:p>
          <a:p>
            <a:pPr lvl="1"/>
            <a:endParaRPr lang="en-GB" sz="1400"/>
          </a:p>
        </p:txBody>
      </p:sp>
      <p:sp>
        <p:nvSpPr>
          <p:cNvPr id="4" name="Title 3">
            <a:extLst>
              <a:ext uri="{FF2B5EF4-FFF2-40B4-BE49-F238E27FC236}">
                <a16:creationId xmlns:a16="http://schemas.microsoft.com/office/drawing/2014/main" id="{7FD3DB93-0039-E9D3-8D95-388D9B66788E}"/>
              </a:ext>
            </a:extLst>
          </p:cNvPr>
          <p:cNvSpPr>
            <a:spLocks noGrp="1"/>
          </p:cNvSpPr>
          <p:nvPr>
            <p:ph type="title"/>
          </p:nvPr>
        </p:nvSpPr>
        <p:spPr>
          <a:xfrm>
            <a:off x="479518" y="542400"/>
            <a:ext cx="6040196" cy="235734"/>
          </a:xfrm>
        </p:spPr>
        <p:txBody>
          <a:bodyPr/>
          <a:lstStyle/>
          <a:p>
            <a:r>
              <a:rPr lang="en-GB" sz="2100">
                <a:latin typeface="Usual ExtraBold"/>
                <a:ea typeface="Tahoma"/>
                <a:cs typeface="Tahoma"/>
              </a:rPr>
              <a:t>MyPotential Engagement cascade</a:t>
            </a:r>
          </a:p>
        </p:txBody>
      </p:sp>
      <p:sp>
        <p:nvSpPr>
          <p:cNvPr id="2" name="Text Placeholder 1">
            <a:extLst>
              <a:ext uri="{FF2B5EF4-FFF2-40B4-BE49-F238E27FC236}">
                <a16:creationId xmlns:a16="http://schemas.microsoft.com/office/drawing/2014/main" id="{6F67BE9C-D8EB-76EA-0637-2CAB7484F2DE}"/>
              </a:ext>
            </a:extLst>
          </p:cNvPr>
          <p:cNvSpPr>
            <a:spLocks noGrp="1"/>
          </p:cNvSpPr>
          <p:nvPr>
            <p:ph type="body" sz="quarter" idx="15"/>
          </p:nvPr>
        </p:nvSpPr>
        <p:spPr>
          <a:xfrm>
            <a:off x="480485" y="933726"/>
            <a:ext cx="7602032" cy="356822"/>
          </a:xfrm>
        </p:spPr>
        <p:txBody>
          <a:bodyPr/>
          <a:lstStyle/>
          <a:p>
            <a:r>
              <a:rPr lang="en-GB" sz="1600">
                <a:latin typeface="Usual"/>
                <a:ea typeface="Tahoma"/>
                <a:cs typeface="Tahoma"/>
              </a:rPr>
              <a:t>We will be running the following key sessions for national roll-out:</a:t>
            </a:r>
          </a:p>
        </p:txBody>
      </p:sp>
      <p:graphicFrame>
        <p:nvGraphicFramePr>
          <p:cNvPr id="11" name="Diagram 10">
            <a:extLst>
              <a:ext uri="{FF2B5EF4-FFF2-40B4-BE49-F238E27FC236}">
                <a16:creationId xmlns:a16="http://schemas.microsoft.com/office/drawing/2014/main" id="{0009F95E-9ACA-1480-64A5-DEB3EF7DF2BB}"/>
              </a:ext>
            </a:extLst>
          </p:cNvPr>
          <p:cNvGraphicFramePr/>
          <p:nvPr>
            <p:extLst>
              <p:ext uri="{D42A27DB-BD31-4B8C-83A1-F6EECF244321}">
                <p14:modId xmlns:p14="http://schemas.microsoft.com/office/powerpoint/2010/main" val="397484318"/>
              </p:ext>
            </p:extLst>
          </p:nvPr>
        </p:nvGraphicFramePr>
        <p:xfrm>
          <a:off x="97969" y="1318280"/>
          <a:ext cx="6148384" cy="5095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523DF6F-93C2-ADD3-F7C3-C45DA8248533}"/>
              </a:ext>
            </a:extLst>
          </p:cNvPr>
          <p:cNvSpPr txBox="1"/>
          <p:nvPr/>
        </p:nvSpPr>
        <p:spPr>
          <a:xfrm>
            <a:off x="1845541" y="1614552"/>
            <a:ext cx="2967933" cy="900246"/>
          </a:xfrm>
          <a:prstGeom prst="rect">
            <a:avLst/>
          </a:prstGeom>
          <a:noFill/>
        </p:spPr>
        <p:txBody>
          <a:bodyPr wrap="square" rtlCol="0">
            <a:spAutoFit/>
          </a:bodyPr>
          <a:lstStyle>
            <a:defPPr>
              <a:defRPr lang="en-US"/>
            </a:defPPr>
            <a:lvl1pPr>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42032"/>
                </a:solidFill>
                <a:effectLst/>
                <a:uLnTx/>
                <a:uFillTx/>
                <a:latin typeface="Usual Light"/>
              </a:rPr>
              <a:t>Meeting to </a:t>
            </a:r>
            <a:r>
              <a:rPr kumimoji="0" lang="en-GB" sz="1050" b="1" i="0" u="none" strike="noStrike" kern="1200" cap="none" spc="0" normalizeH="0" baseline="0" noProof="0" dirty="0">
                <a:ln>
                  <a:noFill/>
                </a:ln>
                <a:solidFill>
                  <a:srgbClr val="142032"/>
                </a:solidFill>
                <a:effectLst/>
                <a:uLnTx/>
                <a:uFillTx/>
                <a:latin typeface="Usual Light"/>
              </a:rPr>
              <a:t>brief and upskill Directors</a:t>
            </a:r>
            <a:r>
              <a:rPr kumimoji="0" lang="en-GB" sz="1050" b="0" i="0" u="none" strike="noStrike" kern="1200" cap="none" spc="0" normalizeH="0" baseline="0" noProof="0" dirty="0">
                <a:ln>
                  <a:noFill/>
                </a:ln>
                <a:solidFill>
                  <a:srgbClr val="142032"/>
                </a:solidFill>
                <a:effectLst/>
                <a:uLnTx/>
                <a:uFillTx/>
                <a:latin typeface="Usual Light"/>
              </a:rPr>
              <a:t> on the programme, national roll-out (NRO), training approach and workshop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b="1" dirty="0">
              <a:solidFill>
                <a:srgbClr val="142032"/>
              </a:solidFill>
              <a:latin typeface="Usual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dirty="0">
                <a:solidFill>
                  <a:schemeClr val="accent3"/>
                </a:solidFill>
                <a:latin typeface="Usual Light"/>
              </a:rPr>
              <a:t>Delivered by: </a:t>
            </a:r>
            <a:r>
              <a:rPr lang="en-GB" sz="1050" dirty="0">
                <a:solidFill>
                  <a:schemeClr val="accent3"/>
                </a:solidFill>
                <a:latin typeface="Usual Light"/>
              </a:rPr>
              <a:t>Programme Team</a:t>
            </a:r>
            <a:endParaRPr kumimoji="0" lang="en-GB" sz="1050" i="0" u="none" strike="noStrike" kern="1200" cap="none" spc="0" normalizeH="0" baseline="0" noProof="0" dirty="0">
              <a:ln>
                <a:noFill/>
              </a:ln>
              <a:solidFill>
                <a:schemeClr val="accent3"/>
              </a:solidFill>
              <a:effectLst/>
              <a:uLnTx/>
              <a:uFillTx/>
              <a:latin typeface="Usual Light"/>
            </a:endParaRPr>
          </a:p>
        </p:txBody>
      </p:sp>
      <p:sp>
        <p:nvSpPr>
          <p:cNvPr id="7" name="TextBox 6">
            <a:extLst>
              <a:ext uri="{FF2B5EF4-FFF2-40B4-BE49-F238E27FC236}">
                <a16:creationId xmlns:a16="http://schemas.microsoft.com/office/drawing/2014/main" id="{E8F0B258-27C8-BBBE-457C-7C4DCFA50219}"/>
              </a:ext>
            </a:extLst>
          </p:cNvPr>
          <p:cNvSpPr txBox="1"/>
          <p:nvPr/>
        </p:nvSpPr>
        <p:spPr>
          <a:xfrm>
            <a:off x="4126926" y="3417870"/>
            <a:ext cx="2967933" cy="900246"/>
          </a:xfrm>
          <a:prstGeom prst="rect">
            <a:avLst/>
          </a:prstGeom>
          <a:noFill/>
        </p:spPr>
        <p:txBody>
          <a:bodyPr wrap="square" rtlCol="0">
            <a:spAutoFit/>
          </a:bodyPr>
          <a:lstStyle>
            <a:defPPr>
              <a:defRPr lang="en-US"/>
            </a:defPPr>
            <a:lvl1pPr>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42032"/>
                </a:solidFill>
                <a:effectLst/>
                <a:uLnTx/>
                <a:uFillTx/>
                <a:latin typeface="Usual Light"/>
              </a:rPr>
              <a:t>Workshop to </a:t>
            </a:r>
            <a:r>
              <a:rPr kumimoji="0" lang="en-GB" sz="1050" b="1" i="0" u="none" strike="noStrike" kern="1200" cap="none" spc="0" normalizeH="0" baseline="0" noProof="0" dirty="0">
                <a:ln>
                  <a:noFill/>
                </a:ln>
                <a:solidFill>
                  <a:srgbClr val="142032"/>
                </a:solidFill>
                <a:effectLst/>
                <a:uLnTx/>
                <a:uFillTx/>
                <a:latin typeface="Usual Light"/>
              </a:rPr>
              <a:t>brief and upskill SEAMs</a:t>
            </a:r>
            <a:r>
              <a:rPr kumimoji="0" lang="en-GB" sz="1050" b="0" i="0" u="none" strike="noStrike" kern="1200" cap="none" spc="0" normalizeH="0" baseline="0" noProof="0" dirty="0">
                <a:ln>
                  <a:noFill/>
                </a:ln>
                <a:solidFill>
                  <a:srgbClr val="142032"/>
                </a:solidFill>
                <a:effectLst/>
                <a:uLnTx/>
                <a:uFillTx/>
                <a:latin typeface="Usual Light"/>
              </a:rPr>
              <a:t> on the programme, national roll-out (NRO), training approach and workshop content. </a:t>
            </a:r>
          </a:p>
          <a:p>
            <a:pPr>
              <a:defRPr/>
            </a:pPr>
            <a:endParaRPr lang="en-GB" sz="1050" b="1" dirty="0">
              <a:solidFill>
                <a:srgbClr val="142032"/>
              </a:solidFill>
              <a:latin typeface="Usual Light"/>
            </a:endParaRPr>
          </a:p>
          <a:p>
            <a:pPr>
              <a:defRPr/>
            </a:pPr>
            <a:r>
              <a:rPr lang="en-GB" sz="1050" b="1" dirty="0">
                <a:solidFill>
                  <a:schemeClr val="accent3"/>
                </a:solidFill>
                <a:latin typeface="Usual Light"/>
              </a:rPr>
              <a:t>Delivered by: </a:t>
            </a:r>
            <a:r>
              <a:rPr lang="en-GB" sz="1050" dirty="0">
                <a:solidFill>
                  <a:schemeClr val="accent3"/>
                </a:solidFill>
                <a:latin typeface="Usual Light"/>
              </a:rPr>
              <a:t>Programme Team &amp; Sponsors</a:t>
            </a:r>
            <a:endParaRPr kumimoji="0" lang="en-GB" sz="1050" i="0" u="none" strike="noStrike" kern="1200" cap="none" spc="0" normalizeH="0" baseline="0" noProof="0" dirty="0">
              <a:ln>
                <a:noFill/>
              </a:ln>
              <a:solidFill>
                <a:schemeClr val="accent3"/>
              </a:solidFill>
              <a:effectLst/>
              <a:uLnTx/>
              <a:uFillTx/>
              <a:latin typeface="Usual Light"/>
            </a:endParaRPr>
          </a:p>
        </p:txBody>
      </p:sp>
      <p:sp>
        <p:nvSpPr>
          <p:cNvPr id="9" name="TextBox 8">
            <a:extLst>
              <a:ext uri="{FF2B5EF4-FFF2-40B4-BE49-F238E27FC236}">
                <a16:creationId xmlns:a16="http://schemas.microsoft.com/office/drawing/2014/main" id="{40EBFA7B-65A0-5C90-9461-53C6EA784AE4}"/>
              </a:ext>
            </a:extLst>
          </p:cNvPr>
          <p:cNvSpPr txBox="1"/>
          <p:nvPr/>
        </p:nvSpPr>
        <p:spPr>
          <a:xfrm>
            <a:off x="6270925" y="5333763"/>
            <a:ext cx="2320156" cy="1428955"/>
          </a:xfrm>
          <a:prstGeom prst="rect">
            <a:avLst/>
          </a:prstGeom>
          <a:noFill/>
        </p:spPr>
        <p:txBody>
          <a:bodyPr wrap="square" lIns="91440" tIns="45720" rIns="91440" bIns="45720" rtlCol="0" anchor="t">
            <a:spAutoFit/>
          </a:bodyPr>
          <a:lstStyle>
            <a:defPPr>
              <a:defRPr lang="en-US"/>
            </a:defPPr>
            <a:lvl1pPr>
              <a:defRPr sz="1050"/>
            </a:lvl1pPr>
          </a:lstStyle>
          <a:p>
            <a:pPr>
              <a:defRPr/>
            </a:pPr>
            <a:r>
              <a:rPr lang="en-GB">
                <a:solidFill>
                  <a:srgbClr val="142032"/>
                </a:solidFill>
                <a:latin typeface="Usual Light"/>
              </a:rPr>
              <a:t>Team huddles</a:t>
            </a:r>
            <a:r>
              <a:rPr kumimoji="0" lang="en-GB" sz="1050" b="0" i="0" u="none" strike="noStrike" kern="1200" cap="none" spc="0" normalizeH="0" baseline="0" noProof="0">
                <a:ln>
                  <a:noFill/>
                </a:ln>
                <a:solidFill>
                  <a:srgbClr val="142032"/>
                </a:solidFill>
                <a:effectLst/>
                <a:uLnTx/>
                <a:uFillTx/>
                <a:latin typeface="Usual Light"/>
              </a:rPr>
              <a:t> to </a:t>
            </a:r>
            <a:r>
              <a:rPr kumimoji="0" lang="en-GB" sz="1050" b="1" i="0" u="none" strike="noStrike" kern="1200" cap="none" spc="0" normalizeH="0" baseline="0" noProof="0">
                <a:ln>
                  <a:noFill/>
                </a:ln>
                <a:solidFill>
                  <a:srgbClr val="142032"/>
                </a:solidFill>
                <a:effectLst/>
                <a:uLnTx/>
                <a:uFillTx/>
                <a:latin typeface="Usual Light"/>
              </a:rPr>
              <a:t>explain the purpose of MyPotential</a:t>
            </a:r>
            <a:r>
              <a:rPr kumimoji="0" lang="en-GB" sz="1050" b="0" i="0" u="none" strike="noStrike" kern="1200" cap="none" spc="0" normalizeH="0" baseline="0" noProof="0">
                <a:ln>
                  <a:noFill/>
                </a:ln>
                <a:solidFill>
                  <a:srgbClr val="142032"/>
                </a:solidFill>
                <a:effectLst/>
                <a:uLnTx/>
                <a:uFillTx/>
                <a:latin typeface="Usual Light"/>
              </a:rPr>
              <a:t>, how coaching conversations </a:t>
            </a:r>
            <a:r>
              <a:rPr lang="en-GB">
                <a:solidFill>
                  <a:srgbClr val="142032"/>
                </a:solidFill>
                <a:latin typeface="Usual Light"/>
              </a:rPr>
              <a:t>and </a:t>
            </a:r>
            <a:r>
              <a:rPr kumimoji="0" lang="en-GB" sz="1050" b="0" i="0" u="none" strike="noStrike" kern="1200" cap="none" spc="0" normalizeH="0" baseline="0" noProof="0">
                <a:ln>
                  <a:noFill/>
                </a:ln>
                <a:solidFill>
                  <a:srgbClr val="142032"/>
                </a:solidFill>
                <a:effectLst/>
                <a:uLnTx/>
                <a:uFillTx/>
                <a:latin typeface="Usual Light"/>
              </a:rPr>
              <a:t>metrics will work together and how it will feel in their day-to-day</a:t>
            </a:r>
            <a:r>
              <a:rPr lang="en-GB">
                <a:solidFill>
                  <a:srgbClr val="142032"/>
                </a:solidFill>
                <a:latin typeface="Usual Light"/>
              </a:rPr>
              <a:t>.</a:t>
            </a:r>
            <a:endParaRPr kumimoji="0" lang="en-GB" sz="1050" b="0" i="0" u="none" strike="noStrike" kern="1200" cap="none" spc="0" normalizeH="0" baseline="0" noProof="0">
              <a:ln>
                <a:noFill/>
              </a:ln>
              <a:solidFill>
                <a:srgbClr val="142032"/>
              </a:solidFill>
              <a:effectLst/>
              <a:uLnTx/>
              <a:uFillTx/>
              <a:latin typeface="Usual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solidFill>
                <a:srgbClr val="142032"/>
              </a:solidFill>
              <a:latin typeface="Usual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chemeClr val="accent2"/>
                </a:solidFill>
                <a:latin typeface="Usual Light"/>
              </a:rPr>
              <a:t>To be delivered by: </a:t>
            </a:r>
            <a:r>
              <a:rPr lang="en-GB">
                <a:solidFill>
                  <a:schemeClr val="accent2"/>
                </a:solidFill>
                <a:latin typeface="Usual Light"/>
              </a:rPr>
              <a:t>Patch Managers and SEAMs</a:t>
            </a:r>
            <a:endParaRPr lang="en-GB" sz="1050" b="0" i="0" u="none" strike="noStrike" kern="1200" cap="none" spc="0" normalizeH="0" baseline="0" noProof="0">
              <a:ln>
                <a:noFill/>
              </a:ln>
              <a:solidFill>
                <a:schemeClr val="accent2"/>
              </a:solidFill>
              <a:effectLst/>
              <a:uLnTx/>
              <a:uFillTx/>
              <a:latin typeface="Usual Light"/>
            </a:endParaRPr>
          </a:p>
        </p:txBody>
      </p:sp>
      <p:sp>
        <p:nvSpPr>
          <p:cNvPr id="25" name="TextBox 24">
            <a:extLst>
              <a:ext uri="{FF2B5EF4-FFF2-40B4-BE49-F238E27FC236}">
                <a16:creationId xmlns:a16="http://schemas.microsoft.com/office/drawing/2014/main" id="{77C91CC7-3D03-7921-84BD-19BF58DBAAC9}"/>
              </a:ext>
            </a:extLst>
          </p:cNvPr>
          <p:cNvSpPr txBox="1"/>
          <p:nvPr/>
        </p:nvSpPr>
        <p:spPr>
          <a:xfrm>
            <a:off x="2986232" y="2514144"/>
            <a:ext cx="4004105" cy="900246"/>
          </a:xfrm>
          <a:prstGeom prst="rect">
            <a:avLst/>
          </a:prstGeom>
          <a:noFill/>
        </p:spPr>
        <p:txBody>
          <a:bodyPr wrap="square" lIns="91440" tIns="45720" rIns="91440" bIns="45720" rtlCol="0" anchor="t">
            <a:spAutoFit/>
          </a:bodyPr>
          <a:lstStyle>
            <a:defPPr>
              <a:defRPr lang="en-US"/>
            </a:defPPr>
            <a:lvl1pPr>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142032"/>
                </a:solidFill>
                <a:effectLst/>
                <a:uLnTx/>
                <a:uFillTx/>
                <a:latin typeface="Usual Light"/>
              </a:rPr>
              <a:t>Meeting to </a:t>
            </a:r>
            <a:r>
              <a:rPr kumimoji="0" lang="en-GB" sz="1050" b="1" i="0" u="none" strike="noStrike" kern="1200" cap="none" spc="0" normalizeH="0" baseline="0" noProof="0">
                <a:ln>
                  <a:noFill/>
                </a:ln>
                <a:effectLst/>
                <a:uLnTx/>
                <a:uFillTx/>
                <a:latin typeface="Usual Light"/>
              </a:rPr>
              <a:t>introduce our </a:t>
            </a:r>
            <a:r>
              <a:rPr lang="en-GB" sz="1050" b="1">
                <a:solidFill>
                  <a:srgbClr val="142032"/>
                </a:solidFill>
                <a:latin typeface="Usual Light"/>
              </a:rPr>
              <a:t>L</a:t>
            </a:r>
            <a:r>
              <a:rPr kumimoji="0" lang="en-GB" sz="1050" b="1" i="0" u="none" strike="noStrike" kern="1200" cap="none" spc="0" normalizeH="0" baseline="0" noProof="0" err="1">
                <a:ln>
                  <a:noFill/>
                </a:ln>
                <a:solidFill>
                  <a:srgbClr val="142032"/>
                </a:solidFill>
                <a:effectLst/>
                <a:uLnTx/>
                <a:uFillTx/>
                <a:latin typeface="Usual Light"/>
              </a:rPr>
              <a:t>eaders</a:t>
            </a:r>
            <a:r>
              <a:rPr kumimoji="0" lang="en-GB" sz="1050" b="0" i="0" u="none" strike="noStrike" kern="1200" cap="none" spc="0" normalizeH="0" baseline="0" noProof="0">
                <a:ln>
                  <a:noFill/>
                </a:ln>
                <a:solidFill>
                  <a:srgbClr val="142032"/>
                </a:solidFill>
                <a:effectLst/>
                <a:uLnTx/>
                <a:uFillTx/>
                <a:latin typeface="Usual Light"/>
              </a:rPr>
              <a:t> to the programme, get our leaders thinking about how to win hearts and minds and their role within NRO, as well as the vision of MyPotential</a:t>
            </a:r>
            <a:r>
              <a:rPr lang="en-GB" sz="1050">
                <a:solidFill>
                  <a:srgbClr val="142032"/>
                </a:solidFill>
                <a:latin typeface="Usual Light"/>
              </a:rPr>
              <a:t>.</a:t>
            </a:r>
            <a:endParaRPr kumimoji="0" lang="en-GB" sz="1050" b="0" i="0" u="none" strike="noStrike" kern="1200" cap="none" spc="0" normalizeH="0" baseline="0" noProof="0">
              <a:ln>
                <a:noFill/>
              </a:ln>
              <a:solidFill>
                <a:srgbClr val="142032"/>
              </a:solidFill>
              <a:effectLst/>
              <a:uLnTx/>
              <a:uFillTx/>
              <a:latin typeface="Usual Light"/>
            </a:endParaRPr>
          </a:p>
          <a:p>
            <a:pPr>
              <a:defRPr/>
            </a:pPr>
            <a:endParaRPr lang="en-GB" sz="1050" b="1">
              <a:solidFill>
                <a:srgbClr val="142032"/>
              </a:solidFill>
              <a:latin typeface="Usual Light"/>
            </a:endParaRPr>
          </a:p>
          <a:p>
            <a:pPr>
              <a:defRPr/>
            </a:pPr>
            <a:r>
              <a:rPr lang="en-GB" sz="1050" b="1">
                <a:solidFill>
                  <a:schemeClr val="accent3"/>
                </a:solidFill>
                <a:latin typeface="Usual Light"/>
              </a:rPr>
              <a:t>Delivered by: </a:t>
            </a:r>
            <a:r>
              <a:rPr lang="en-GB" sz="1050">
                <a:solidFill>
                  <a:schemeClr val="accent3"/>
                </a:solidFill>
                <a:latin typeface="Usual Light"/>
              </a:rPr>
              <a:t>Programme Team</a:t>
            </a:r>
            <a:endParaRPr lang="en-GB" sz="1050" i="0" u="none" strike="noStrike" kern="1200" cap="none" spc="0" normalizeH="0" baseline="0" noProof="0">
              <a:ln>
                <a:noFill/>
              </a:ln>
              <a:solidFill>
                <a:schemeClr val="accent3"/>
              </a:solidFill>
              <a:effectLst/>
              <a:uLnTx/>
              <a:uFillTx/>
              <a:latin typeface="Usual Light"/>
            </a:endParaRPr>
          </a:p>
        </p:txBody>
      </p:sp>
      <p:sp>
        <p:nvSpPr>
          <p:cNvPr id="26" name="Rectangle 25">
            <a:extLst>
              <a:ext uri="{FF2B5EF4-FFF2-40B4-BE49-F238E27FC236}">
                <a16:creationId xmlns:a16="http://schemas.microsoft.com/office/drawing/2014/main" id="{2CB8D16A-D1C0-22B7-C41F-F79DFDBBE626}"/>
              </a:ext>
            </a:extLst>
          </p:cNvPr>
          <p:cNvSpPr/>
          <p:nvPr/>
        </p:nvSpPr>
        <p:spPr>
          <a:xfrm>
            <a:off x="8488505" y="-7325"/>
            <a:ext cx="3707219" cy="41752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br>
              <a:rPr lang="en-GB" sz="1500" b="1">
                <a:latin typeface="Usual ExtraBold"/>
              </a:rPr>
            </a:br>
            <a:r>
              <a:rPr lang="en-GB" sz="1500" b="1">
                <a:latin typeface="Usual ExtraBold"/>
              </a:rPr>
              <a:t>What support will you receive </a:t>
            </a:r>
            <a:br>
              <a:rPr lang="en-GB" sz="1500" b="1">
                <a:latin typeface="Usual ExtraBold"/>
              </a:rPr>
            </a:br>
            <a:r>
              <a:rPr lang="en-GB" sz="1500" b="1">
                <a:latin typeface="Usual ExtraBold"/>
              </a:rPr>
              <a:t>during each session?</a:t>
            </a:r>
            <a:endParaRPr lang="en-GB" sz="1400">
              <a:latin typeface="Usual ExtraBold"/>
            </a:endParaRPr>
          </a:p>
        </p:txBody>
      </p:sp>
      <p:sp>
        <p:nvSpPr>
          <p:cNvPr id="27" name="TextBox 26">
            <a:extLst>
              <a:ext uri="{FF2B5EF4-FFF2-40B4-BE49-F238E27FC236}">
                <a16:creationId xmlns:a16="http://schemas.microsoft.com/office/drawing/2014/main" id="{ADE381FD-2200-1651-BF42-7235D73B4D47}"/>
              </a:ext>
            </a:extLst>
          </p:cNvPr>
          <p:cNvSpPr txBox="1"/>
          <p:nvPr/>
        </p:nvSpPr>
        <p:spPr>
          <a:xfrm>
            <a:off x="5151073" y="4400561"/>
            <a:ext cx="3085212" cy="738664"/>
          </a:xfrm>
          <a:prstGeom prst="rect">
            <a:avLst/>
          </a:prstGeom>
          <a:noFill/>
        </p:spPr>
        <p:txBody>
          <a:bodyPr wrap="square" lIns="91440" tIns="45720" rIns="91440" bIns="45720" rtlCol="0" anchor="t">
            <a:spAutoFit/>
          </a:bodyPr>
          <a:lstStyle>
            <a:defPPr>
              <a:defRPr lang="en-US"/>
            </a:defPPr>
            <a:lvl1pPr>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142032"/>
                </a:solidFill>
                <a:effectLst/>
                <a:uLnTx/>
                <a:uFillTx/>
                <a:latin typeface="Usual Light"/>
              </a:rPr>
              <a:t>Workshops to </a:t>
            </a:r>
            <a:r>
              <a:rPr kumimoji="0" lang="en-GB" sz="1050" b="1" i="0" u="none" strike="noStrike" kern="1200" cap="none" spc="0" normalizeH="0" baseline="0" noProof="0">
                <a:ln>
                  <a:noFill/>
                </a:ln>
                <a:solidFill>
                  <a:srgbClr val="142032"/>
                </a:solidFill>
                <a:effectLst/>
                <a:uLnTx/>
                <a:uFillTx/>
                <a:latin typeface="Usual Light"/>
              </a:rPr>
              <a:t>brief and upskill Patch Managers and Leads</a:t>
            </a:r>
            <a:r>
              <a:rPr kumimoji="0" lang="en-GB" sz="1050" b="0" i="0" u="none" strike="noStrike" kern="1200" cap="none" spc="0" normalizeH="0" baseline="0" noProof="0">
                <a:ln>
                  <a:noFill/>
                </a:ln>
                <a:solidFill>
                  <a:srgbClr val="142032"/>
                </a:solidFill>
                <a:effectLst/>
                <a:uLnTx/>
                <a:uFillTx/>
                <a:latin typeface="Usual Light"/>
              </a:rPr>
              <a:t> on the programme</a:t>
            </a:r>
            <a:r>
              <a:rPr lang="en-GB" sz="1050">
                <a:solidFill>
                  <a:srgbClr val="142032"/>
                </a:solidFill>
                <a:latin typeface="Usual Light"/>
              </a:rPr>
              <a:t> and national roll-out.</a:t>
            </a:r>
          </a:p>
          <a:p>
            <a:pPr>
              <a:defRPr/>
            </a:pPr>
            <a:endParaRPr lang="en-GB" sz="1050" b="1">
              <a:solidFill>
                <a:srgbClr val="142032"/>
              </a:solidFill>
              <a:latin typeface="Usual Light"/>
            </a:endParaRPr>
          </a:p>
          <a:p>
            <a:pPr>
              <a:defRPr/>
            </a:pPr>
            <a:r>
              <a:rPr lang="en-GB" sz="1050" b="1">
                <a:solidFill>
                  <a:schemeClr val="accent2"/>
                </a:solidFill>
                <a:latin typeface="Usual Light"/>
              </a:rPr>
              <a:t>To be delivered by: </a:t>
            </a:r>
            <a:r>
              <a:rPr lang="en-GB" sz="1050">
                <a:solidFill>
                  <a:schemeClr val="accent2"/>
                </a:solidFill>
                <a:latin typeface="Usual Light"/>
              </a:rPr>
              <a:t>SEAMs</a:t>
            </a:r>
            <a:endParaRPr lang="en-GB" sz="1050" i="0" u="none" strike="noStrike" kern="1200" cap="none" spc="0" normalizeH="0" baseline="0" noProof="0">
              <a:ln>
                <a:noFill/>
              </a:ln>
              <a:solidFill>
                <a:schemeClr val="accent2"/>
              </a:solidFill>
              <a:effectLst/>
              <a:uLnTx/>
              <a:uFillTx/>
              <a:latin typeface="Usual Light"/>
            </a:endParaRPr>
          </a:p>
        </p:txBody>
      </p:sp>
      <p:sp>
        <p:nvSpPr>
          <p:cNvPr id="6" name="TextBox 5">
            <a:extLst>
              <a:ext uri="{FF2B5EF4-FFF2-40B4-BE49-F238E27FC236}">
                <a16:creationId xmlns:a16="http://schemas.microsoft.com/office/drawing/2014/main" id="{D757E584-4C34-52F7-87D6-CBA2D7AF90E6}"/>
              </a:ext>
            </a:extLst>
          </p:cNvPr>
          <p:cNvSpPr txBox="1"/>
          <p:nvPr/>
        </p:nvSpPr>
        <p:spPr>
          <a:xfrm>
            <a:off x="9166514" y="809804"/>
            <a:ext cx="2895618" cy="3277820"/>
          </a:xfrm>
          <a:prstGeom prst="rect">
            <a:avLst/>
          </a:prstGeom>
          <a:noFill/>
        </p:spPr>
        <p:txBody>
          <a:bodyPr wrap="square" lIns="91440" tIns="45720" rIns="91440" bIns="45720" anchor="t">
            <a:spAutoFit/>
          </a:bodyPr>
          <a:lstStyle/>
          <a:p>
            <a:r>
              <a:rPr lang="en-GB" sz="1150" b="1">
                <a:solidFill>
                  <a:schemeClr val="bg1"/>
                </a:solidFill>
                <a:latin typeface="Usual Light" panose="020B0403030403020204"/>
              </a:rPr>
              <a:t>Content </a:t>
            </a:r>
            <a:r>
              <a:rPr lang="en-GB" sz="1150">
                <a:solidFill>
                  <a:schemeClr val="bg1"/>
                </a:solidFill>
                <a:latin typeface="Usual Light" panose="020B0403030403020204"/>
              </a:rPr>
              <a:t>to support workshops </a:t>
            </a:r>
            <a:br>
              <a:rPr lang="en-GB" sz="1150">
                <a:latin typeface="Usual Light" panose="020B0403030403020204"/>
              </a:rPr>
            </a:br>
            <a:r>
              <a:rPr lang="en-GB" sz="1150">
                <a:solidFill>
                  <a:schemeClr val="bg1"/>
                </a:solidFill>
                <a:latin typeface="Usual Light" panose="020B0403030403020204"/>
              </a:rPr>
              <a:t>and briefings.</a:t>
            </a:r>
            <a:endParaRPr lang="en-US" sz="1150">
              <a:solidFill>
                <a:schemeClr val="bg1"/>
              </a:solidFill>
              <a:cs typeface="Calibri"/>
            </a:endParaRPr>
          </a:p>
          <a:p>
            <a:pPr lvl="1"/>
            <a:endParaRPr lang="en-GB" sz="1150">
              <a:solidFill>
                <a:schemeClr val="bg1"/>
              </a:solidFill>
              <a:latin typeface="Usual Light" panose="020B0403030403020204"/>
            </a:endParaRPr>
          </a:p>
          <a:p>
            <a:r>
              <a:rPr lang="en-GB" sz="1150" b="1">
                <a:solidFill>
                  <a:schemeClr val="bg1"/>
                </a:solidFill>
                <a:latin typeface="Usual Light" panose="020B0403030403020204"/>
              </a:rPr>
              <a:t>Guidance from facilitators </a:t>
            </a:r>
            <a:r>
              <a:rPr lang="en-GB" sz="1150">
                <a:solidFill>
                  <a:schemeClr val="bg1"/>
                </a:solidFill>
                <a:latin typeface="Usual Light" panose="020B0403030403020204"/>
              </a:rPr>
              <a:t>on how to run workshops and briefings.</a:t>
            </a:r>
            <a:endParaRPr lang="en-GB" sz="1150">
              <a:solidFill>
                <a:schemeClr val="bg1"/>
              </a:solidFill>
              <a:cs typeface="Calibri"/>
            </a:endParaRPr>
          </a:p>
          <a:p>
            <a:pPr lvl="1"/>
            <a:endParaRPr lang="en-GB" sz="1150">
              <a:solidFill>
                <a:schemeClr val="bg1"/>
              </a:solidFill>
              <a:latin typeface="Usual Light" panose="020B0403030403020204"/>
            </a:endParaRPr>
          </a:p>
          <a:p>
            <a:r>
              <a:rPr lang="en-GB" sz="1150" b="1">
                <a:solidFill>
                  <a:schemeClr val="bg1"/>
                </a:solidFill>
                <a:latin typeface="Usual Light" panose="020B0403030403020204"/>
              </a:rPr>
              <a:t>Support from your HRBP or Development </a:t>
            </a:r>
            <a:r>
              <a:rPr lang="en-GB" sz="1150">
                <a:solidFill>
                  <a:schemeClr val="bg1"/>
                </a:solidFill>
                <a:latin typeface="Usual Light" panose="020B0403030403020204"/>
              </a:rPr>
              <a:t>Manager to assist with delivery of sessions and preparation as required.</a:t>
            </a:r>
            <a:endParaRPr lang="en-GB" sz="1150">
              <a:solidFill>
                <a:schemeClr val="bg1"/>
              </a:solidFill>
              <a:cs typeface="Calibri"/>
            </a:endParaRPr>
          </a:p>
          <a:p>
            <a:pPr lvl="1"/>
            <a:endParaRPr lang="en-GB" sz="1150" b="1">
              <a:solidFill>
                <a:schemeClr val="bg1"/>
              </a:solidFill>
              <a:latin typeface="Usual Light" panose="020B0403030403020204"/>
            </a:endParaRPr>
          </a:p>
          <a:p>
            <a:r>
              <a:rPr lang="en-GB" sz="1150" b="1">
                <a:solidFill>
                  <a:schemeClr val="bg1"/>
                </a:solidFill>
                <a:latin typeface="Usual Light" panose="020B0403030403020204"/>
              </a:rPr>
              <a:t>Programme team representative or data expert </a:t>
            </a:r>
            <a:r>
              <a:rPr lang="en-GB" sz="1150">
                <a:solidFill>
                  <a:schemeClr val="bg1"/>
                </a:solidFill>
                <a:latin typeface="Usual Light" panose="020B0403030403020204"/>
              </a:rPr>
              <a:t>assigned to your region to support with any questions.</a:t>
            </a:r>
            <a:endParaRPr lang="en-GB" sz="1150">
              <a:solidFill>
                <a:schemeClr val="bg1"/>
              </a:solidFill>
              <a:cs typeface="Calibri"/>
            </a:endParaRPr>
          </a:p>
          <a:p>
            <a:pPr lvl="1"/>
            <a:endParaRPr lang="en-GB" sz="1150">
              <a:solidFill>
                <a:schemeClr val="bg1"/>
              </a:solidFill>
              <a:latin typeface="Usual Light" panose="020B0403030403020204"/>
            </a:endParaRPr>
          </a:p>
          <a:p>
            <a:r>
              <a:rPr lang="en-GB" sz="1150" b="1">
                <a:solidFill>
                  <a:schemeClr val="bg1"/>
                </a:solidFill>
                <a:latin typeface="Usual Light" panose="020B0403030403020204"/>
              </a:rPr>
              <a:t>Dedicated metrics session </a:t>
            </a:r>
            <a:r>
              <a:rPr lang="en-GB" sz="1150">
                <a:solidFill>
                  <a:schemeClr val="bg1"/>
                </a:solidFill>
                <a:latin typeface="Usual Light" panose="020B0403030403020204"/>
              </a:rPr>
              <a:t>will be set up to ensure patch managers, patch leads and engineers get a detailed introduction to the metrics.</a:t>
            </a:r>
            <a:endParaRPr lang="en-US" sz="1150">
              <a:solidFill>
                <a:schemeClr val="bg1"/>
              </a:solidFill>
            </a:endParaRPr>
          </a:p>
        </p:txBody>
      </p:sp>
      <p:pic>
        <p:nvPicPr>
          <p:cNvPr id="36" name="Graphic 35" descr="Books with solid fill">
            <a:extLst>
              <a:ext uri="{FF2B5EF4-FFF2-40B4-BE49-F238E27FC236}">
                <a16:creationId xmlns:a16="http://schemas.microsoft.com/office/drawing/2014/main" id="{1B1B2553-BE76-80B2-FC7D-9851BE541E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60736" y="904924"/>
            <a:ext cx="377448" cy="355467"/>
          </a:xfrm>
          <a:prstGeom prst="rect">
            <a:avLst/>
          </a:prstGeom>
        </p:spPr>
      </p:pic>
      <p:pic>
        <p:nvPicPr>
          <p:cNvPr id="38" name="Graphic 37" descr="Compass with solid fill">
            <a:extLst>
              <a:ext uri="{FF2B5EF4-FFF2-40B4-BE49-F238E27FC236}">
                <a16:creationId xmlns:a16="http://schemas.microsoft.com/office/drawing/2014/main" id="{EB01C063-4C78-EFFB-FF4E-E4AF63E89E8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45235" y="1399774"/>
            <a:ext cx="408450" cy="408449"/>
          </a:xfrm>
          <a:prstGeom prst="rect">
            <a:avLst/>
          </a:prstGeom>
        </p:spPr>
      </p:pic>
      <p:sp>
        <p:nvSpPr>
          <p:cNvPr id="43" name="TextBox 42">
            <a:extLst>
              <a:ext uri="{FF2B5EF4-FFF2-40B4-BE49-F238E27FC236}">
                <a16:creationId xmlns:a16="http://schemas.microsoft.com/office/drawing/2014/main" id="{3593A2C4-6074-3355-8F8D-50A3AED9B839}"/>
              </a:ext>
            </a:extLst>
          </p:cNvPr>
          <p:cNvSpPr txBox="1"/>
          <p:nvPr/>
        </p:nvSpPr>
        <p:spPr>
          <a:xfrm>
            <a:off x="9166514" y="4602353"/>
            <a:ext cx="3025486" cy="2215991"/>
          </a:xfrm>
          <a:prstGeom prst="rect">
            <a:avLst/>
          </a:prstGeom>
          <a:noFill/>
        </p:spPr>
        <p:txBody>
          <a:bodyPr wrap="square" lIns="91440" tIns="45720" rIns="91440" bIns="45720" anchor="t">
            <a:spAutoFit/>
          </a:bodyPr>
          <a:lstStyle/>
          <a:p>
            <a:r>
              <a:rPr lang="en-GB" sz="1150" b="1">
                <a:solidFill>
                  <a:schemeClr val="bg1"/>
                </a:solidFill>
                <a:latin typeface="Usual Light" panose="020B0403030403020204"/>
              </a:rPr>
              <a:t>Book time in with your team to brief them on </a:t>
            </a:r>
            <a:r>
              <a:rPr lang="en-GB" sz="1150" b="1" err="1">
                <a:solidFill>
                  <a:schemeClr val="bg1"/>
                </a:solidFill>
                <a:latin typeface="Usual Light" panose="020B0403030403020204"/>
              </a:rPr>
              <a:t>MyPotential</a:t>
            </a:r>
            <a:r>
              <a:rPr lang="en-GB" sz="1150" b="1">
                <a:solidFill>
                  <a:schemeClr val="bg1"/>
                </a:solidFill>
                <a:latin typeface="Usual Light" panose="020B0403030403020204"/>
              </a:rPr>
              <a:t> </a:t>
            </a:r>
            <a:r>
              <a:rPr lang="en-GB" sz="1150">
                <a:solidFill>
                  <a:schemeClr val="bg1"/>
                </a:solidFill>
                <a:latin typeface="Usual Light" panose="020B0403030403020204"/>
              </a:rPr>
              <a:t>and what it means for them. Agree with your SEAM what support is required e.g. from Dev Managers/ROMS.</a:t>
            </a:r>
          </a:p>
          <a:p>
            <a:endParaRPr lang="en-GB" sz="1150">
              <a:solidFill>
                <a:schemeClr val="bg1"/>
              </a:solidFill>
              <a:latin typeface="Usual Light" panose="020B0403030403020204"/>
            </a:endParaRPr>
          </a:p>
          <a:p>
            <a:r>
              <a:rPr lang="en-GB" sz="1150">
                <a:solidFill>
                  <a:schemeClr val="bg1"/>
                </a:solidFill>
                <a:latin typeface="Usual Light" panose="020B0403030403020204"/>
              </a:rPr>
              <a:t>Once briefings have taken place, </a:t>
            </a:r>
            <a:r>
              <a:rPr lang="en-GB" sz="1150" b="1">
                <a:solidFill>
                  <a:schemeClr val="bg1"/>
                </a:solidFill>
                <a:latin typeface="Usual Light" panose="020B0403030403020204"/>
              </a:rPr>
              <a:t>ensure team members sign up and attend </a:t>
            </a:r>
            <a:r>
              <a:rPr lang="en-GB" sz="1150">
                <a:solidFill>
                  <a:schemeClr val="bg1"/>
                </a:solidFill>
                <a:latin typeface="Usual Light" panose="020B0403030403020204"/>
              </a:rPr>
              <a:t>at least one of the dedicated metrics sessions.</a:t>
            </a:r>
          </a:p>
          <a:p>
            <a:endParaRPr lang="en-GB" sz="1150">
              <a:solidFill>
                <a:schemeClr val="bg1"/>
              </a:solidFill>
              <a:latin typeface="Usual Light" panose="020B0403030403020204"/>
            </a:endParaRPr>
          </a:p>
          <a:p>
            <a:r>
              <a:rPr lang="en-GB" sz="1150" b="1">
                <a:solidFill>
                  <a:schemeClr val="bg1"/>
                </a:solidFill>
                <a:latin typeface="Usual Light" panose="020B0403030403020204"/>
              </a:rPr>
              <a:t>Complete the </a:t>
            </a:r>
            <a:r>
              <a:rPr lang="en-GB" sz="1150" b="1" err="1">
                <a:solidFill>
                  <a:schemeClr val="bg1"/>
                </a:solidFill>
                <a:latin typeface="Usual Light" panose="020B0403030403020204"/>
              </a:rPr>
              <a:t>MyPotential</a:t>
            </a:r>
            <a:r>
              <a:rPr lang="en-GB" sz="1150" b="1">
                <a:solidFill>
                  <a:schemeClr val="bg1"/>
                </a:solidFill>
                <a:latin typeface="Usual Light" panose="020B0403030403020204"/>
              </a:rPr>
              <a:t> checklist </a:t>
            </a:r>
            <a:r>
              <a:rPr lang="en-GB" sz="1150">
                <a:solidFill>
                  <a:schemeClr val="bg1"/>
                </a:solidFill>
                <a:latin typeface="Usual Light" panose="020B0403030403020204"/>
              </a:rPr>
              <a:t>on </a:t>
            </a:r>
            <a:r>
              <a:rPr lang="en-GB" sz="1150" err="1">
                <a:solidFill>
                  <a:schemeClr val="bg1"/>
                </a:solidFill>
                <a:latin typeface="Usual Light" panose="020B0403030403020204"/>
              </a:rPr>
              <a:t>MySkills</a:t>
            </a:r>
            <a:r>
              <a:rPr lang="en-GB" sz="1150">
                <a:solidFill>
                  <a:schemeClr val="bg1"/>
                </a:solidFill>
                <a:latin typeface="Usual Light" panose="020B0403030403020204"/>
              </a:rPr>
              <a:t> for </a:t>
            </a:r>
            <a:r>
              <a:rPr lang="en-GB" sz="1150" b="1">
                <a:solidFill>
                  <a:schemeClr val="bg1"/>
                </a:solidFill>
                <a:latin typeface="Usual Light" panose="020B0403030403020204"/>
              </a:rPr>
              <a:t>yourself and your engineers post-roll-out.</a:t>
            </a:r>
          </a:p>
        </p:txBody>
      </p:sp>
      <p:pic>
        <p:nvPicPr>
          <p:cNvPr id="397" name="Picture 396" descr="A white person icon on a black background&#10;&#10;Description automatically generated">
            <a:extLst>
              <a:ext uri="{FF2B5EF4-FFF2-40B4-BE49-F238E27FC236}">
                <a16:creationId xmlns:a16="http://schemas.microsoft.com/office/drawing/2014/main" id="{4A5ECA8D-AFCD-8162-B793-200E45659F5B}"/>
              </a:ext>
            </a:extLst>
          </p:cNvPr>
          <p:cNvPicPr>
            <a:picLocks noChangeAspect="1"/>
          </p:cNvPicPr>
          <p:nvPr/>
        </p:nvPicPr>
        <p:blipFill>
          <a:blip r:embed="rId12"/>
          <a:stretch>
            <a:fillRect/>
          </a:stretch>
        </p:blipFill>
        <p:spPr>
          <a:xfrm>
            <a:off x="8662623" y="2069854"/>
            <a:ext cx="373674" cy="410308"/>
          </a:xfrm>
          <a:prstGeom prst="rect">
            <a:avLst/>
          </a:prstGeom>
        </p:spPr>
      </p:pic>
      <p:pic>
        <p:nvPicPr>
          <p:cNvPr id="412" name="Picture 411">
            <a:extLst>
              <a:ext uri="{FF2B5EF4-FFF2-40B4-BE49-F238E27FC236}">
                <a16:creationId xmlns:a16="http://schemas.microsoft.com/office/drawing/2014/main" id="{9E849887-325D-FF28-2FDC-BB5CCA41AE28}"/>
              </a:ext>
            </a:extLst>
          </p:cNvPr>
          <p:cNvPicPr>
            <a:picLocks noChangeAspect="1"/>
          </p:cNvPicPr>
          <p:nvPr/>
        </p:nvPicPr>
        <p:blipFill>
          <a:blip r:embed="rId13"/>
          <a:stretch>
            <a:fillRect/>
          </a:stretch>
        </p:blipFill>
        <p:spPr>
          <a:xfrm>
            <a:off x="8596223" y="2789587"/>
            <a:ext cx="506475" cy="528455"/>
          </a:xfrm>
          <a:prstGeom prst="rect">
            <a:avLst/>
          </a:prstGeom>
        </p:spPr>
      </p:pic>
      <p:pic>
        <p:nvPicPr>
          <p:cNvPr id="24" name="Picture 23" descr="A white graph on a black background&#10;&#10;Description automatically generated">
            <a:extLst>
              <a:ext uri="{FF2B5EF4-FFF2-40B4-BE49-F238E27FC236}">
                <a16:creationId xmlns:a16="http://schemas.microsoft.com/office/drawing/2014/main" id="{8AD3EC7A-D673-46B8-00C3-0BC0E94D4349}"/>
              </a:ext>
            </a:extLst>
          </p:cNvPr>
          <p:cNvPicPr>
            <a:picLocks noChangeAspect="1"/>
          </p:cNvPicPr>
          <p:nvPr/>
        </p:nvPicPr>
        <p:blipFill>
          <a:blip r:embed="rId14"/>
          <a:stretch>
            <a:fillRect/>
          </a:stretch>
        </p:blipFill>
        <p:spPr>
          <a:xfrm>
            <a:off x="8614998" y="3586528"/>
            <a:ext cx="468925" cy="476251"/>
          </a:xfrm>
          <a:prstGeom prst="rect">
            <a:avLst/>
          </a:prstGeom>
        </p:spPr>
      </p:pic>
      <p:pic>
        <p:nvPicPr>
          <p:cNvPr id="28" name="Picture 27" descr="A white clock with a black background&#10;&#10;Description automatically generated">
            <a:extLst>
              <a:ext uri="{FF2B5EF4-FFF2-40B4-BE49-F238E27FC236}">
                <a16:creationId xmlns:a16="http://schemas.microsoft.com/office/drawing/2014/main" id="{22D64ECF-32A2-99DE-1803-A80F403A9873}"/>
              </a:ext>
            </a:extLst>
          </p:cNvPr>
          <p:cNvPicPr>
            <a:picLocks noChangeAspect="1"/>
          </p:cNvPicPr>
          <p:nvPr/>
        </p:nvPicPr>
        <p:blipFill>
          <a:blip r:embed="rId15"/>
          <a:stretch>
            <a:fillRect/>
          </a:stretch>
        </p:blipFill>
        <p:spPr>
          <a:xfrm>
            <a:off x="8700542" y="4801563"/>
            <a:ext cx="395656" cy="402981"/>
          </a:xfrm>
          <a:prstGeom prst="rect">
            <a:avLst/>
          </a:prstGeom>
        </p:spPr>
      </p:pic>
      <p:pic>
        <p:nvPicPr>
          <p:cNvPr id="29" name="Picture 28" descr="A white checklist with check marks&#10;&#10;Description automatically generated">
            <a:extLst>
              <a:ext uri="{FF2B5EF4-FFF2-40B4-BE49-F238E27FC236}">
                <a16:creationId xmlns:a16="http://schemas.microsoft.com/office/drawing/2014/main" id="{2ABD98A0-7B8C-5DC4-043E-92C0B9BE59C9}"/>
              </a:ext>
            </a:extLst>
          </p:cNvPr>
          <p:cNvPicPr>
            <a:picLocks noChangeAspect="1"/>
          </p:cNvPicPr>
          <p:nvPr/>
        </p:nvPicPr>
        <p:blipFill>
          <a:blip r:embed="rId16"/>
          <a:stretch>
            <a:fillRect/>
          </a:stretch>
        </p:blipFill>
        <p:spPr>
          <a:xfrm>
            <a:off x="8651146" y="6249422"/>
            <a:ext cx="461598" cy="512885"/>
          </a:xfrm>
          <a:prstGeom prst="rect">
            <a:avLst/>
          </a:prstGeom>
        </p:spPr>
      </p:pic>
      <p:pic>
        <p:nvPicPr>
          <p:cNvPr id="12" name="Graphic 11" descr="Clipboard Checked with solid fill">
            <a:extLst>
              <a:ext uri="{FF2B5EF4-FFF2-40B4-BE49-F238E27FC236}">
                <a16:creationId xmlns:a16="http://schemas.microsoft.com/office/drawing/2014/main" id="{29AC72F9-849E-58C2-B274-823977A58A3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652921" y="5520844"/>
            <a:ext cx="473240" cy="473240"/>
          </a:xfrm>
          <a:prstGeom prst="rect">
            <a:avLst/>
          </a:prstGeom>
        </p:spPr>
      </p:pic>
    </p:spTree>
    <p:extLst>
      <p:ext uri="{BB962C8B-B14F-4D97-AF65-F5344CB8AC3E}">
        <p14:creationId xmlns:p14="http://schemas.microsoft.com/office/powerpoint/2010/main" val="199896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0299ED-78A7-3754-3AE4-E2A333A73963}"/>
              </a:ext>
            </a:extLst>
          </p:cNvPr>
          <p:cNvSpPr>
            <a:spLocks noGrp="1"/>
          </p:cNvSpPr>
          <p:nvPr>
            <p:ph type="body" sz="quarter" idx="10"/>
          </p:nvPr>
        </p:nvSpPr>
        <p:spPr>
          <a:xfrm>
            <a:off x="738908" y="1729048"/>
            <a:ext cx="5083052" cy="1699952"/>
          </a:xfrm>
        </p:spPr>
        <p:txBody>
          <a:bodyPr>
            <a:normAutofit/>
          </a:bodyPr>
          <a:lstStyle/>
          <a:p>
            <a:r>
              <a:rPr lang="en-GB"/>
              <a:t>Role of Leaders</a:t>
            </a:r>
          </a:p>
        </p:txBody>
      </p:sp>
      <p:sp>
        <p:nvSpPr>
          <p:cNvPr id="3" name="Text Placeholder 2">
            <a:extLst>
              <a:ext uri="{FF2B5EF4-FFF2-40B4-BE49-F238E27FC236}">
                <a16:creationId xmlns:a16="http://schemas.microsoft.com/office/drawing/2014/main" id="{7ED1D745-F0B4-FD22-63DA-460D01CDE6EA}"/>
              </a:ext>
            </a:extLst>
          </p:cNvPr>
          <p:cNvSpPr>
            <a:spLocks noGrp="1"/>
          </p:cNvSpPr>
          <p:nvPr>
            <p:ph type="body" sz="quarter" idx="13"/>
          </p:nvPr>
        </p:nvSpPr>
        <p:spPr/>
        <p:txBody>
          <a:bodyPr/>
          <a:lstStyle/>
          <a:p>
            <a:r>
              <a:rPr lang="en-GB">
                <a:solidFill>
                  <a:srgbClr val="FF0000"/>
                </a:solidFill>
              </a:rPr>
              <a:t>Update Speakers: SEAM?</a:t>
            </a:r>
          </a:p>
        </p:txBody>
      </p:sp>
    </p:spTree>
    <p:extLst>
      <p:ext uri="{BB962C8B-B14F-4D97-AF65-F5344CB8AC3E}">
        <p14:creationId xmlns:p14="http://schemas.microsoft.com/office/powerpoint/2010/main" val="3685355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693BB-2DA3-3BAB-A197-A87830C76CB7}"/>
              </a:ext>
            </a:extLst>
          </p:cNvPr>
          <p:cNvSpPr>
            <a:spLocks noGrp="1"/>
          </p:cNvSpPr>
          <p:nvPr>
            <p:ph type="title"/>
          </p:nvPr>
        </p:nvSpPr>
        <p:spPr>
          <a:xfrm>
            <a:off x="542630" y="540272"/>
            <a:ext cx="8985732" cy="386128"/>
          </a:xfrm>
        </p:spPr>
        <p:txBody>
          <a:bodyPr/>
          <a:lstStyle/>
          <a:p>
            <a:r>
              <a:rPr lang="en-GB" sz="2100">
                <a:latin typeface="Usual ExtraBold"/>
                <a:ea typeface="Tahoma"/>
                <a:cs typeface="Tahoma"/>
              </a:rPr>
              <a:t>What we need from you as leaders</a:t>
            </a:r>
            <a:endParaRPr lang="en-GB"/>
          </a:p>
        </p:txBody>
      </p:sp>
      <p:sp>
        <p:nvSpPr>
          <p:cNvPr id="3" name="Text Placeholder 2">
            <a:extLst>
              <a:ext uri="{FF2B5EF4-FFF2-40B4-BE49-F238E27FC236}">
                <a16:creationId xmlns:a16="http://schemas.microsoft.com/office/drawing/2014/main" id="{CA8FD3FB-286C-830D-68A8-5268A80B4897}"/>
              </a:ext>
            </a:extLst>
          </p:cNvPr>
          <p:cNvSpPr>
            <a:spLocks noGrp="1"/>
          </p:cNvSpPr>
          <p:nvPr>
            <p:ph type="body" sz="quarter" idx="21"/>
          </p:nvPr>
        </p:nvSpPr>
        <p:spPr>
          <a:xfrm>
            <a:off x="2409696" y="1682126"/>
            <a:ext cx="8743279" cy="1331816"/>
          </a:xfrm>
        </p:spPr>
        <p:txBody>
          <a:bodyPr vert="horz" lIns="0" tIns="0" rIns="0" bIns="0" rtlCol="0" anchor="ctr">
            <a:noAutofit/>
          </a:bodyPr>
          <a:lstStyle/>
          <a:p>
            <a:pPr defTabSz="233363">
              <a:spcBef>
                <a:spcPts val="600"/>
              </a:spcBef>
            </a:pPr>
            <a:r>
              <a:rPr lang="en-US" sz="1400" b="1" noProof="1">
                <a:solidFill>
                  <a:srgbClr val="3EA66C"/>
                </a:solidFill>
                <a:latin typeface="Usual" panose="020B0603030403020204"/>
                <a:ea typeface="Tahoma"/>
                <a:cs typeface="Tahoma"/>
              </a:rPr>
              <a:t>1. Winning hearts and minds: </a:t>
            </a:r>
            <a:endParaRPr lang="en-US" sz="1400" b="1" noProof="1">
              <a:solidFill>
                <a:srgbClr val="3EA66C"/>
              </a:solidFill>
              <a:latin typeface="Usual" panose="020B0603030403020204"/>
            </a:endParaRPr>
          </a:p>
          <a:p>
            <a:pPr defTabSz="233363">
              <a:spcBef>
                <a:spcPts val="600"/>
              </a:spcBef>
            </a:pPr>
            <a:r>
              <a:rPr lang="en-US" sz="1400" noProof="1">
                <a:solidFill>
                  <a:schemeClr val="tx1"/>
                </a:solidFill>
                <a:latin typeface="Usual" panose="020B0603030403020204"/>
                <a:ea typeface="Tahoma"/>
                <a:cs typeface="Tahoma"/>
              </a:rPr>
              <a:t>We know team members have real concerns around the use of metrics in FND and it will take a lot of time and effort to allieviate these concerns. We need you to lead from the front, support your managers and role model the right behaviours.</a:t>
            </a:r>
            <a:endParaRPr lang="en-US" sz="1400" noProof="1">
              <a:solidFill>
                <a:schemeClr val="tx1"/>
              </a:solidFill>
              <a:latin typeface="Usual" panose="020B0603030403020204"/>
            </a:endParaRPr>
          </a:p>
        </p:txBody>
      </p:sp>
      <p:sp>
        <p:nvSpPr>
          <p:cNvPr id="4" name="Text Placeholder 3">
            <a:extLst>
              <a:ext uri="{FF2B5EF4-FFF2-40B4-BE49-F238E27FC236}">
                <a16:creationId xmlns:a16="http://schemas.microsoft.com/office/drawing/2014/main" id="{B95692C2-22B6-CAD7-5359-982BC8BB2C02}"/>
              </a:ext>
            </a:extLst>
          </p:cNvPr>
          <p:cNvSpPr>
            <a:spLocks noGrp="1"/>
          </p:cNvSpPr>
          <p:nvPr>
            <p:ph type="body" sz="quarter" idx="15"/>
          </p:nvPr>
        </p:nvSpPr>
        <p:spPr>
          <a:xfrm>
            <a:off x="540642" y="920607"/>
            <a:ext cx="10675195" cy="428366"/>
          </a:xfrm>
        </p:spPr>
        <p:txBody>
          <a:bodyPr/>
          <a:lstStyle/>
          <a:p>
            <a:r>
              <a:rPr lang="en-GB" sz="1600">
                <a:latin typeface="Usual"/>
                <a:ea typeface="Tahoma"/>
                <a:cs typeface="Tahoma"/>
              </a:rPr>
              <a:t>Through the Test and Learns we identified several challenges; however, your role as leaders is vital in helping us overcome these through your leadership.</a:t>
            </a:r>
          </a:p>
        </p:txBody>
      </p:sp>
      <p:sp>
        <p:nvSpPr>
          <p:cNvPr id="18" name="TextBox 17">
            <a:extLst>
              <a:ext uri="{FF2B5EF4-FFF2-40B4-BE49-F238E27FC236}">
                <a16:creationId xmlns:a16="http://schemas.microsoft.com/office/drawing/2014/main" id="{4F901D76-0B1A-F9C2-8DC1-14008689666A}"/>
              </a:ext>
            </a:extLst>
          </p:cNvPr>
          <p:cNvSpPr txBox="1"/>
          <p:nvPr/>
        </p:nvSpPr>
        <p:spPr>
          <a:xfrm>
            <a:off x="476487" y="2431283"/>
            <a:ext cx="1353671" cy="646331"/>
          </a:xfrm>
          <a:prstGeom prst="rect">
            <a:avLst/>
          </a:prstGeom>
          <a:noFill/>
        </p:spPr>
        <p:txBody>
          <a:bodyPr wrap="square" rtlCol="0">
            <a:spAutoFit/>
          </a:bodyPr>
          <a:lstStyle/>
          <a:p>
            <a:pPr algn="ctr"/>
            <a:r>
              <a:rPr lang="en-GB" sz="1200" b="1">
                <a:solidFill>
                  <a:schemeClr val="bg1"/>
                </a:solidFill>
                <a:latin typeface="Usual" panose="020B0603030403020204"/>
              </a:rPr>
              <a:t>1. WINNING HEARTS AND MINDS</a:t>
            </a:r>
          </a:p>
        </p:txBody>
      </p:sp>
      <p:sp>
        <p:nvSpPr>
          <p:cNvPr id="40" name="Text Placeholder 2">
            <a:extLst>
              <a:ext uri="{FF2B5EF4-FFF2-40B4-BE49-F238E27FC236}">
                <a16:creationId xmlns:a16="http://schemas.microsoft.com/office/drawing/2014/main" id="{D731F9B8-EB24-54F9-8C43-C3FD04A13A45}"/>
              </a:ext>
            </a:extLst>
          </p:cNvPr>
          <p:cNvSpPr txBox="1">
            <a:spLocks/>
          </p:cNvSpPr>
          <p:nvPr/>
        </p:nvSpPr>
        <p:spPr>
          <a:xfrm>
            <a:off x="2409696" y="3412003"/>
            <a:ext cx="8743279" cy="1145964"/>
          </a:xfrm>
          <a:prstGeom prst="rect">
            <a:avLst/>
          </a:prstGeom>
        </p:spPr>
        <p:txBody>
          <a:bodyPr vert="horz" lIns="0" tIns="0" rIns="0" bIns="0" rtlCol="0" anchor="t">
            <a:no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333" b="0" i="0" kern="120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33" b="1" i="0" kern="1200">
                <a:solidFill>
                  <a:schemeClr val="accent6">
                    <a:lumMod val="25000"/>
                  </a:schemeClr>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33" b="1" i="0" kern="1200">
                <a:solidFill>
                  <a:schemeClr val="accent6">
                    <a:lumMod val="25000"/>
                  </a:schemeClr>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33" b="1" i="0" kern="1200">
                <a:solidFill>
                  <a:schemeClr val="accent6">
                    <a:lumMod val="25000"/>
                  </a:schemeClr>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33" b="1" i="0" kern="1200">
                <a:solidFill>
                  <a:schemeClr val="accent6">
                    <a:lumMod val="25000"/>
                  </a:schemeClr>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233363">
              <a:spcBef>
                <a:spcPts val="600"/>
              </a:spcBef>
            </a:pPr>
            <a:r>
              <a:rPr lang="en-US" sz="1400" b="1" noProof="1">
                <a:solidFill>
                  <a:srgbClr val="5488C7"/>
                </a:solidFill>
                <a:latin typeface="Usual"/>
                <a:ea typeface="Tahoma"/>
                <a:cs typeface="Tahoma"/>
              </a:rPr>
              <a:t>2. Understanding the metrics: </a:t>
            </a:r>
          </a:p>
          <a:p>
            <a:pPr defTabSz="233363">
              <a:spcBef>
                <a:spcPts val="600"/>
              </a:spcBef>
            </a:pPr>
            <a:r>
              <a:rPr lang="en-US" sz="1400" noProof="1">
                <a:solidFill>
                  <a:schemeClr val="tx1"/>
                </a:solidFill>
                <a:latin typeface="Usual"/>
                <a:ea typeface="Tahoma"/>
                <a:cs typeface="Tahoma"/>
              </a:rPr>
              <a:t>We know the metrics, if understood effectively, can provide managers and team members with useful insight which could lead to improvements, but all managers need to be comfortable and confident in using the metrics you need before they are shared. Be inquisitive and proactive, check in with your team on an ongoing basis. This isn’t about a target, it’s about continuous improvement.</a:t>
            </a:r>
            <a:endParaRPr lang="en-US" sz="1400" noProof="1">
              <a:solidFill>
                <a:schemeClr val="tx1"/>
              </a:solidFill>
              <a:latin typeface="Usual"/>
            </a:endParaRPr>
          </a:p>
        </p:txBody>
      </p:sp>
      <p:sp>
        <p:nvSpPr>
          <p:cNvPr id="13" name="Text Placeholder 2">
            <a:extLst>
              <a:ext uri="{FF2B5EF4-FFF2-40B4-BE49-F238E27FC236}">
                <a16:creationId xmlns:a16="http://schemas.microsoft.com/office/drawing/2014/main" id="{6F9CD5A0-3869-C21E-74DA-A739F8AC02E8}"/>
              </a:ext>
            </a:extLst>
          </p:cNvPr>
          <p:cNvSpPr txBox="1">
            <a:spLocks/>
          </p:cNvSpPr>
          <p:nvPr/>
        </p:nvSpPr>
        <p:spPr>
          <a:xfrm>
            <a:off x="2409696" y="5209775"/>
            <a:ext cx="8743279" cy="1145964"/>
          </a:xfrm>
          <a:prstGeom prst="rect">
            <a:avLst/>
          </a:prstGeom>
        </p:spPr>
        <p:txBody>
          <a:bodyPr vert="horz" lIns="0" tIns="0" rIns="0" bIns="0" rtlCol="0" anchor="t">
            <a:no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333" b="0" i="0" kern="120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33" b="1" i="0" kern="1200">
                <a:solidFill>
                  <a:schemeClr val="accent6">
                    <a:lumMod val="25000"/>
                  </a:schemeClr>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33" b="1" i="0" kern="1200">
                <a:solidFill>
                  <a:schemeClr val="accent6">
                    <a:lumMod val="25000"/>
                  </a:schemeClr>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33" b="1" i="0" kern="1200">
                <a:solidFill>
                  <a:schemeClr val="accent6">
                    <a:lumMod val="25000"/>
                  </a:schemeClr>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33" b="1" i="0" kern="1200">
                <a:solidFill>
                  <a:schemeClr val="accent6">
                    <a:lumMod val="25000"/>
                  </a:schemeClr>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233363">
              <a:spcBef>
                <a:spcPts val="600"/>
              </a:spcBef>
            </a:pPr>
            <a:r>
              <a:rPr lang="en-US" sz="1400" b="1" noProof="1">
                <a:solidFill>
                  <a:srgbClr val="50535A"/>
                </a:solidFill>
                <a:latin typeface="Usual" panose="020B0603030403020204"/>
                <a:ea typeface="Tahoma"/>
                <a:cs typeface="Tahoma"/>
              </a:rPr>
              <a:t>3. Creating the conditions for success:</a:t>
            </a:r>
          </a:p>
          <a:p>
            <a:pPr defTabSz="233363">
              <a:spcBef>
                <a:spcPts val="600"/>
              </a:spcBef>
            </a:pPr>
            <a:r>
              <a:rPr lang="en-US" sz="1400" noProof="1">
                <a:solidFill>
                  <a:schemeClr val="tx1"/>
                </a:solidFill>
                <a:latin typeface="Usual" panose="020B0603030403020204"/>
                <a:ea typeface="Tahoma"/>
                <a:cs typeface="Tahoma"/>
              </a:rPr>
              <a:t>We know that to be successful you need to create the right conditions. This means ensuring the foundations are in place and embedded but also means you spend the time making sure your managers have the skills and support to make certain that the tone and culture is brought to life. If there’s something that’s getting in the way of success, then understand the root cause and address it. </a:t>
            </a:r>
            <a:endParaRPr lang="en-US" sz="1400" noProof="1">
              <a:solidFill>
                <a:schemeClr val="tx1"/>
              </a:solidFill>
              <a:latin typeface="Usual" panose="020B0603030403020204"/>
            </a:endParaRPr>
          </a:p>
        </p:txBody>
      </p:sp>
      <p:sp>
        <p:nvSpPr>
          <p:cNvPr id="5" name="Rectangle 4">
            <a:extLst>
              <a:ext uri="{FF2B5EF4-FFF2-40B4-BE49-F238E27FC236}">
                <a16:creationId xmlns:a16="http://schemas.microsoft.com/office/drawing/2014/main" id="{B4E8C7E9-9984-82F4-1ED2-7EC1AB4E330D}"/>
              </a:ext>
            </a:extLst>
          </p:cNvPr>
          <p:cNvSpPr/>
          <p:nvPr/>
        </p:nvSpPr>
        <p:spPr>
          <a:xfrm>
            <a:off x="471526" y="1634519"/>
            <a:ext cx="1572477" cy="1538450"/>
          </a:xfrm>
          <a:prstGeom prst="rect">
            <a:avLst/>
          </a:prstGeom>
          <a:solidFill>
            <a:schemeClr val="accent2"/>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r>
              <a:rPr lang="en-GB" sz="1200" b="1">
                <a:solidFill>
                  <a:schemeClr val="bg1"/>
                </a:solidFill>
                <a:latin typeface="Usual" panose="020B0604020202020204" charset="0"/>
                <a:cs typeface="Usual" panose="020B0604020202020204" charset="0"/>
              </a:rPr>
              <a:t>1. WINNING HEARTS AND MINDS</a:t>
            </a:r>
            <a:endParaRPr lang="en-GB" sz="1200" b="1">
              <a:solidFill>
                <a:schemeClr val="bg1"/>
              </a:solidFill>
              <a:effectLst/>
              <a:latin typeface="Usual" panose="020B0604020202020204" charset="0"/>
              <a:cs typeface="Usual" panose="020B0604020202020204" charset="0"/>
            </a:endParaRPr>
          </a:p>
        </p:txBody>
      </p:sp>
      <p:grpSp>
        <p:nvGrpSpPr>
          <p:cNvPr id="11" name="Group 10">
            <a:extLst>
              <a:ext uri="{FF2B5EF4-FFF2-40B4-BE49-F238E27FC236}">
                <a16:creationId xmlns:a16="http://schemas.microsoft.com/office/drawing/2014/main" id="{1C0069C1-3BF7-EF78-81A7-009D31A0D589}"/>
              </a:ext>
            </a:extLst>
          </p:cNvPr>
          <p:cNvGrpSpPr/>
          <p:nvPr/>
        </p:nvGrpSpPr>
        <p:grpSpPr>
          <a:xfrm>
            <a:off x="470168" y="3321318"/>
            <a:ext cx="1590135" cy="1538450"/>
            <a:chOff x="-1329971" y="1348973"/>
            <a:chExt cx="1590135" cy="1538450"/>
          </a:xfrm>
        </p:grpSpPr>
        <p:sp>
          <p:nvSpPr>
            <p:cNvPr id="9" name="Rectangle 8">
              <a:extLst>
                <a:ext uri="{FF2B5EF4-FFF2-40B4-BE49-F238E27FC236}">
                  <a16:creationId xmlns:a16="http://schemas.microsoft.com/office/drawing/2014/main" id="{23CC504D-215E-D091-A209-E8221F783485}"/>
                </a:ext>
              </a:extLst>
            </p:cNvPr>
            <p:cNvSpPr/>
            <p:nvPr/>
          </p:nvSpPr>
          <p:spPr>
            <a:xfrm>
              <a:off x="-1329971" y="1348973"/>
              <a:ext cx="1590135" cy="1538450"/>
            </a:xfrm>
            <a:prstGeom prst="rect">
              <a:avLst/>
            </a:prstGeom>
            <a:solidFill>
              <a:schemeClr val="accent3"/>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r>
                <a:rPr lang="en-GB" sz="1200" b="1">
                  <a:solidFill>
                    <a:schemeClr val="bg1"/>
                  </a:solidFill>
                  <a:latin typeface="Usual" panose="020B0604020202020204" charset="0"/>
                  <a:cs typeface="Usual" panose="020B0604020202020204" charset="0"/>
                </a:rPr>
                <a:t>2. UNDERSTANDING THE METRICS</a:t>
              </a:r>
              <a:endParaRPr lang="en-GB" sz="1200" b="1">
                <a:solidFill>
                  <a:schemeClr val="bg1"/>
                </a:solidFill>
                <a:effectLst/>
                <a:latin typeface="Usual" panose="020B0604020202020204" charset="0"/>
                <a:cs typeface="Usual" panose="020B0604020202020204" charset="0"/>
              </a:endParaRPr>
            </a:p>
          </p:txBody>
        </p:sp>
        <p:pic>
          <p:nvPicPr>
            <p:cNvPr id="10" name="Graphic 9" descr="Tally with solid fill">
              <a:extLst>
                <a:ext uri="{FF2B5EF4-FFF2-40B4-BE49-F238E27FC236}">
                  <a16:creationId xmlns:a16="http://schemas.microsoft.com/office/drawing/2014/main" id="{0E9FF79C-50A7-EEFB-31C8-F377B23083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4304" y="1459398"/>
              <a:ext cx="658800" cy="658800"/>
            </a:xfrm>
            <a:prstGeom prst="rect">
              <a:avLst/>
            </a:prstGeom>
          </p:spPr>
        </p:pic>
      </p:grpSp>
      <p:sp>
        <p:nvSpPr>
          <p:cNvPr id="14" name="Rectangle 13">
            <a:extLst>
              <a:ext uri="{FF2B5EF4-FFF2-40B4-BE49-F238E27FC236}">
                <a16:creationId xmlns:a16="http://schemas.microsoft.com/office/drawing/2014/main" id="{396753E7-58E1-D65B-B27A-8649B5EF2836}"/>
              </a:ext>
            </a:extLst>
          </p:cNvPr>
          <p:cNvSpPr/>
          <p:nvPr/>
        </p:nvSpPr>
        <p:spPr>
          <a:xfrm>
            <a:off x="470168" y="5008117"/>
            <a:ext cx="1590135" cy="1538450"/>
          </a:xfrm>
          <a:prstGeom prst="rect">
            <a:avLst/>
          </a:prstGeom>
          <a:solidFill>
            <a:schemeClr val="accent4"/>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r>
              <a:rPr lang="en-GB" sz="1200" b="1">
                <a:solidFill>
                  <a:schemeClr val="bg1"/>
                </a:solidFill>
                <a:latin typeface="Usual" panose="020B0604020202020204" charset="0"/>
                <a:cs typeface="Usual" panose="020B0604020202020204" charset="0"/>
              </a:rPr>
              <a:t>3. CREATING THE CONDITIONS FOR SUCCESS</a:t>
            </a:r>
            <a:endParaRPr lang="en-GB" sz="1200" b="1">
              <a:solidFill>
                <a:schemeClr val="bg1"/>
              </a:solidFill>
              <a:effectLst/>
              <a:latin typeface="Usual" panose="020B0604020202020204" charset="0"/>
              <a:cs typeface="Usual" panose="020B0604020202020204" charset="0"/>
            </a:endParaRPr>
          </a:p>
        </p:txBody>
      </p:sp>
      <p:pic>
        <p:nvPicPr>
          <p:cNvPr id="8" name="Graphic 7" descr="Badge Heart with solid fill">
            <a:extLst>
              <a:ext uri="{FF2B5EF4-FFF2-40B4-BE49-F238E27FC236}">
                <a16:creationId xmlns:a16="http://schemas.microsoft.com/office/drawing/2014/main" id="{98C5E90C-4C62-1385-C029-BFEB0FF691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8864" y="1750956"/>
            <a:ext cx="659061" cy="659061"/>
          </a:xfrm>
          <a:prstGeom prst="rect">
            <a:avLst/>
          </a:prstGeom>
        </p:spPr>
      </p:pic>
      <p:pic>
        <p:nvPicPr>
          <p:cNvPr id="25" name="Graphic 24" descr="Aspiration with solid fill">
            <a:extLst>
              <a:ext uri="{FF2B5EF4-FFF2-40B4-BE49-F238E27FC236}">
                <a16:creationId xmlns:a16="http://schemas.microsoft.com/office/drawing/2014/main" id="{70715222-3C72-2983-7416-23B52552EE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4033" y="5114081"/>
            <a:ext cx="737906" cy="737906"/>
          </a:xfrm>
          <a:prstGeom prst="rect">
            <a:avLst/>
          </a:prstGeom>
        </p:spPr>
      </p:pic>
    </p:spTree>
    <p:extLst>
      <p:ext uri="{BB962C8B-B14F-4D97-AF65-F5344CB8AC3E}">
        <p14:creationId xmlns:p14="http://schemas.microsoft.com/office/powerpoint/2010/main" val="1269869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4C1D5F8-5989-61E8-7FAE-5025D6B9BECD}"/>
              </a:ext>
            </a:extLst>
          </p:cNvPr>
          <p:cNvSpPr txBox="1"/>
          <p:nvPr/>
        </p:nvSpPr>
        <p:spPr>
          <a:xfrm>
            <a:off x="1570938" y="2260390"/>
            <a:ext cx="3819525" cy="3570208"/>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endParaRPr lang="en-GB" sz="1400" b="1">
              <a:solidFill>
                <a:schemeClr val="bg1"/>
              </a:solidFill>
              <a:ea typeface="Calibri"/>
              <a:cs typeface="Calibri"/>
            </a:endParaRPr>
          </a:p>
          <a:p>
            <a:pPr marL="171450" indent="-171450">
              <a:buFont typeface="Arial" panose="020B0604020202020204" pitchFamily="34" charset="0"/>
              <a:buChar char="•"/>
              <a:defRPr/>
            </a:pPr>
            <a:endParaRPr lang="en-GB" sz="1400">
              <a:solidFill>
                <a:schemeClr val="bg1"/>
              </a:solidFill>
              <a:ea typeface="Calibri" panose="020F0502020204030204"/>
              <a:cs typeface="Calibri" panose="020F0502020204030204"/>
            </a:endParaRPr>
          </a:p>
          <a:p>
            <a:pPr marL="171450" indent="-171450">
              <a:buFont typeface="Arial" panose="020B0604020202020204" pitchFamily="34" charset="0"/>
              <a:buChar char="•"/>
              <a:defRPr/>
            </a:pPr>
            <a:endParaRPr lang="en-GB" sz="1100">
              <a:solidFill>
                <a:schemeClr val="bg1"/>
              </a:solidFill>
              <a:latin typeface="Usual"/>
              <a:ea typeface="Calibri" panose="020F0502020204030204"/>
              <a:cs typeface="Calibri" panose="020F0502020204030204"/>
            </a:endParaRPr>
          </a:p>
          <a:p>
            <a:pPr marL="171450" indent="-171450">
              <a:buFont typeface="Arial" panose="020B0604020202020204" pitchFamily="34" charset="0"/>
              <a:buChar char="•"/>
              <a:defRPr/>
            </a:pPr>
            <a:r>
              <a:rPr lang="en-GB" sz="1400">
                <a:solidFill>
                  <a:schemeClr val="bg1"/>
                </a:solidFill>
                <a:latin typeface="Usual"/>
                <a:ea typeface="Calibri" panose="020F0502020204030204"/>
                <a:cs typeface="Calibri" panose="020F0502020204030204"/>
              </a:rPr>
              <a:t>I understand the committed tone culture and approach and how I need to lead this with my team.</a:t>
            </a:r>
          </a:p>
          <a:p>
            <a:pPr marL="171450" indent="-171450">
              <a:buFont typeface="Arial" panose="020B0604020202020204" pitchFamily="34" charset="0"/>
              <a:buChar char="•"/>
              <a:defRPr/>
            </a:pPr>
            <a:endParaRPr lang="en-GB" sz="1100" b="1">
              <a:solidFill>
                <a:schemeClr val="bg1"/>
              </a:solidFill>
              <a:latin typeface="Usual"/>
              <a:cs typeface="Calibri" panose="020F0502020204030204"/>
            </a:endParaRPr>
          </a:p>
          <a:p>
            <a:pPr marL="171450" indent="-171450">
              <a:buFont typeface="Arial" panose="020B0604020202020204" pitchFamily="34" charset="0"/>
              <a:buChar char="•"/>
              <a:defRPr/>
            </a:pPr>
            <a:r>
              <a:rPr lang="en-GB" sz="1400">
                <a:solidFill>
                  <a:schemeClr val="bg1"/>
                </a:solidFill>
                <a:latin typeface="Usual"/>
              </a:rPr>
              <a:t>I understand the metric, how it works and can explain it to my team.</a:t>
            </a:r>
          </a:p>
          <a:p>
            <a:pPr marL="171450" indent="-171450">
              <a:buFont typeface="Arial" panose="020B0604020202020204" pitchFamily="34" charset="0"/>
              <a:buChar char="•"/>
              <a:defRPr/>
            </a:pPr>
            <a:endParaRPr lang="en-GB" sz="1100">
              <a:solidFill>
                <a:schemeClr val="bg1"/>
              </a:solidFill>
              <a:latin typeface="Usual"/>
              <a:ea typeface="Calibri"/>
              <a:cs typeface="Calibri"/>
            </a:endParaRPr>
          </a:p>
          <a:p>
            <a:pPr marL="171450" indent="-171450">
              <a:buFont typeface="Arial" panose="020B0604020202020204" pitchFamily="34" charset="0"/>
              <a:buChar char="•"/>
              <a:defRPr/>
            </a:pPr>
            <a:r>
              <a:rPr lang="en-GB" sz="1400">
                <a:solidFill>
                  <a:schemeClr val="bg1"/>
                </a:solidFill>
                <a:latin typeface="Usual"/>
              </a:rPr>
              <a:t>I know whether my business is performing  efficiently.</a:t>
            </a:r>
          </a:p>
          <a:p>
            <a:pPr marR="0" lvl="0" algn="l" defTabSz="914400">
              <a:lnSpc>
                <a:spcPct val="100000"/>
              </a:lnSpc>
              <a:spcBef>
                <a:spcPts val="0"/>
              </a:spcBef>
              <a:spcAft>
                <a:spcPts val="0"/>
              </a:spcAft>
              <a:buClrTx/>
              <a:buSzTx/>
              <a:tabLst/>
              <a:defRPr/>
            </a:pPr>
            <a:endParaRPr lang="en-GB" sz="1100">
              <a:solidFill>
                <a:schemeClr val="bg1"/>
              </a:solidFill>
              <a:latin typeface="Usual"/>
            </a:endParaRPr>
          </a:p>
          <a:p>
            <a:pPr marL="171450" indent="-171450">
              <a:buFont typeface="Arial" panose="020B0604020202020204" pitchFamily="34" charset="0"/>
              <a:buChar char="•"/>
              <a:defRPr/>
            </a:pPr>
            <a:r>
              <a:rPr lang="en-GB" sz="1400">
                <a:solidFill>
                  <a:schemeClr val="bg1"/>
                </a:solidFill>
                <a:latin typeface="Usual"/>
              </a:rPr>
              <a:t>I know where my area could be performing better and can make informed decisions on what action to take to resolve.</a:t>
            </a:r>
            <a:endParaRPr lang="en-GB" sz="1400">
              <a:solidFill>
                <a:schemeClr val="bg1"/>
              </a:solidFill>
              <a:latin typeface="Usual"/>
              <a:ea typeface="Calibri"/>
              <a:cs typeface="Calibri"/>
            </a:endParaRPr>
          </a:p>
          <a:p>
            <a:pPr marR="0" lvl="0" algn="l" defTabSz="914400" rtl="0" eaLnBrk="1" fontAlgn="auto" latinLnBrk="0" hangingPunct="1">
              <a:lnSpc>
                <a:spcPct val="100000"/>
              </a:lnSpc>
              <a:spcBef>
                <a:spcPts val="0"/>
              </a:spcBef>
              <a:spcAft>
                <a:spcPts val="0"/>
              </a:spcAft>
              <a:buClrTx/>
              <a:buSzTx/>
              <a:tabLst/>
              <a:defRPr/>
            </a:pPr>
            <a:endParaRPr lang="en-GB" sz="1400"/>
          </a:p>
        </p:txBody>
      </p:sp>
      <p:sp>
        <p:nvSpPr>
          <p:cNvPr id="8" name="Title 1">
            <a:extLst>
              <a:ext uri="{FF2B5EF4-FFF2-40B4-BE49-F238E27FC236}">
                <a16:creationId xmlns:a16="http://schemas.microsoft.com/office/drawing/2014/main" id="{2E83EF61-A84B-342C-E0B8-A237D276036E}"/>
              </a:ext>
            </a:extLst>
          </p:cNvPr>
          <p:cNvSpPr>
            <a:spLocks noGrp="1"/>
          </p:cNvSpPr>
          <p:nvPr>
            <p:ph type="title"/>
          </p:nvPr>
        </p:nvSpPr>
        <p:spPr>
          <a:xfrm>
            <a:off x="542630" y="540272"/>
            <a:ext cx="8985732" cy="386128"/>
          </a:xfrm>
        </p:spPr>
        <p:txBody>
          <a:bodyPr/>
          <a:lstStyle/>
          <a:p>
            <a:r>
              <a:rPr lang="en-GB" sz="2100">
                <a:latin typeface="Usual ExtraBold"/>
                <a:ea typeface="Tahoma"/>
                <a:cs typeface="Tahoma"/>
              </a:rPr>
              <a:t>Role of you as leaders</a:t>
            </a:r>
            <a:endParaRPr lang="en-GB"/>
          </a:p>
        </p:txBody>
      </p:sp>
      <p:sp>
        <p:nvSpPr>
          <p:cNvPr id="10" name="Text Placeholder 3">
            <a:extLst>
              <a:ext uri="{FF2B5EF4-FFF2-40B4-BE49-F238E27FC236}">
                <a16:creationId xmlns:a16="http://schemas.microsoft.com/office/drawing/2014/main" id="{A5D74269-9652-7272-8CD8-1207327CEF9E}"/>
              </a:ext>
            </a:extLst>
          </p:cNvPr>
          <p:cNvSpPr txBox="1">
            <a:spLocks/>
          </p:cNvSpPr>
          <p:nvPr/>
        </p:nvSpPr>
        <p:spPr>
          <a:xfrm>
            <a:off x="540642" y="962845"/>
            <a:ext cx="10675195" cy="38612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n-GB" sz="1850" b="0" i="0" kern="120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b="1" i="0" kern="1200" smtClean="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b="1" i="0" kern="1200" smtClean="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b="1" i="0" kern="1200" smtClean="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latin typeface="Usual"/>
                <a:ea typeface="Tahoma"/>
                <a:cs typeface="Tahoma"/>
              </a:rPr>
              <a:t>We've identified key behaviours and actions for you to demonstrate as part of national rollout for MyPotential.</a:t>
            </a:r>
            <a:endParaRPr lang="en-GB" sz="1600"/>
          </a:p>
        </p:txBody>
      </p:sp>
      <p:sp>
        <p:nvSpPr>
          <p:cNvPr id="2" name="Rectangle 1">
            <a:extLst>
              <a:ext uri="{FF2B5EF4-FFF2-40B4-BE49-F238E27FC236}">
                <a16:creationId xmlns:a16="http://schemas.microsoft.com/office/drawing/2014/main" id="{50A3240C-45B1-C5C3-E786-311F2B69CA9E}"/>
              </a:ext>
            </a:extLst>
          </p:cNvPr>
          <p:cNvSpPr/>
          <p:nvPr/>
        </p:nvSpPr>
        <p:spPr>
          <a:xfrm>
            <a:off x="1031359" y="1736085"/>
            <a:ext cx="4518836" cy="4654139"/>
          </a:xfrm>
          <a:prstGeom prst="rect">
            <a:avLst/>
          </a:prstGeom>
          <a:solidFill>
            <a:schemeClr val="accent2"/>
          </a:solidFill>
          <a:ln>
            <a:noFill/>
            <a:prstDash val="lg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rtl="0">
              <a:buFont typeface="Arial" panose="020B0604020202020204" pitchFamily="34" charset="0"/>
              <a:buChar char="•"/>
            </a:pPr>
            <a:endParaRPr lang="en-GB" sz="1200">
              <a:solidFill>
                <a:schemeClr val="tx1"/>
              </a:solidFill>
              <a:effectLst/>
              <a:latin typeface="Usual" panose="020B0604020202020204" charset="0"/>
              <a:cs typeface="Usual" panose="020B0604020202020204" charset="0"/>
            </a:endParaRPr>
          </a:p>
        </p:txBody>
      </p:sp>
      <p:sp>
        <p:nvSpPr>
          <p:cNvPr id="3" name="TextBox 2">
            <a:extLst>
              <a:ext uri="{FF2B5EF4-FFF2-40B4-BE49-F238E27FC236}">
                <a16:creationId xmlns:a16="http://schemas.microsoft.com/office/drawing/2014/main" id="{C1946B60-A071-8C4C-DAAE-AF47E08A65F8}"/>
              </a:ext>
            </a:extLst>
          </p:cNvPr>
          <p:cNvSpPr txBox="1"/>
          <p:nvPr/>
        </p:nvSpPr>
        <p:spPr>
          <a:xfrm>
            <a:off x="1243376" y="2678368"/>
            <a:ext cx="3819525" cy="3570208"/>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endParaRPr lang="en-GB" sz="1400" b="1">
              <a:solidFill>
                <a:schemeClr val="bg1"/>
              </a:solidFill>
              <a:ea typeface="Calibri"/>
              <a:cs typeface="Calibri"/>
            </a:endParaRPr>
          </a:p>
          <a:p>
            <a:pPr marL="171450" indent="-171450">
              <a:buFont typeface="Arial" panose="020B0604020202020204" pitchFamily="34" charset="0"/>
              <a:buChar char="•"/>
              <a:defRPr/>
            </a:pPr>
            <a:endParaRPr lang="en-GB" sz="1400">
              <a:solidFill>
                <a:schemeClr val="bg1"/>
              </a:solidFill>
              <a:ea typeface="Calibri" panose="020F0502020204030204"/>
              <a:cs typeface="Calibri" panose="020F0502020204030204"/>
            </a:endParaRPr>
          </a:p>
          <a:p>
            <a:pPr marL="171450" indent="-171450">
              <a:buFont typeface="Arial" panose="020B0604020202020204" pitchFamily="34" charset="0"/>
              <a:buChar char="•"/>
              <a:defRPr/>
            </a:pPr>
            <a:endParaRPr lang="en-GB" sz="1100">
              <a:solidFill>
                <a:schemeClr val="bg1"/>
              </a:solidFill>
              <a:latin typeface="Usual"/>
              <a:ea typeface="Calibri" panose="020F0502020204030204"/>
              <a:cs typeface="Calibri" panose="020F0502020204030204"/>
            </a:endParaRPr>
          </a:p>
          <a:p>
            <a:pPr marL="171450" indent="-171450">
              <a:buFont typeface="Arial" panose="020B0604020202020204" pitchFamily="34" charset="0"/>
              <a:buChar char="•"/>
              <a:defRPr/>
            </a:pPr>
            <a:r>
              <a:rPr lang="en-GB" sz="1400">
                <a:solidFill>
                  <a:schemeClr val="bg1"/>
                </a:solidFill>
                <a:latin typeface="Usual"/>
                <a:ea typeface="Calibri" panose="020F0502020204030204"/>
                <a:cs typeface="Calibri" panose="020F0502020204030204"/>
              </a:rPr>
              <a:t>I understand the committed tone culture and approach and how I need to lead this with my team.</a:t>
            </a:r>
          </a:p>
          <a:p>
            <a:pPr marL="171450" indent="-171450">
              <a:buFont typeface="Arial" panose="020B0604020202020204" pitchFamily="34" charset="0"/>
              <a:buChar char="•"/>
              <a:defRPr/>
            </a:pPr>
            <a:endParaRPr lang="en-GB" sz="1100" b="1">
              <a:solidFill>
                <a:schemeClr val="bg1"/>
              </a:solidFill>
              <a:latin typeface="Usual"/>
              <a:cs typeface="Calibri" panose="020F0502020204030204"/>
            </a:endParaRPr>
          </a:p>
          <a:p>
            <a:pPr marL="171450" indent="-171450">
              <a:buFont typeface="Arial" panose="020B0604020202020204" pitchFamily="34" charset="0"/>
              <a:buChar char="•"/>
              <a:defRPr/>
            </a:pPr>
            <a:r>
              <a:rPr lang="en-GB" sz="1400">
                <a:solidFill>
                  <a:schemeClr val="bg1"/>
                </a:solidFill>
                <a:latin typeface="Usual"/>
              </a:rPr>
              <a:t>I understand the metric, how it works and can explain it to my team.</a:t>
            </a:r>
          </a:p>
          <a:p>
            <a:pPr marL="171450" indent="-171450">
              <a:buFont typeface="Arial" panose="020B0604020202020204" pitchFamily="34" charset="0"/>
              <a:buChar char="•"/>
              <a:defRPr/>
            </a:pPr>
            <a:endParaRPr lang="en-GB" sz="1100">
              <a:solidFill>
                <a:schemeClr val="bg1"/>
              </a:solidFill>
              <a:latin typeface="Usual"/>
              <a:ea typeface="Calibri"/>
              <a:cs typeface="Calibri"/>
            </a:endParaRPr>
          </a:p>
          <a:p>
            <a:pPr marL="171450" indent="-171450">
              <a:buFont typeface="Arial" panose="020B0604020202020204" pitchFamily="34" charset="0"/>
              <a:buChar char="•"/>
              <a:defRPr/>
            </a:pPr>
            <a:r>
              <a:rPr lang="en-GB" sz="1400">
                <a:solidFill>
                  <a:schemeClr val="bg1"/>
                </a:solidFill>
                <a:latin typeface="Usual"/>
              </a:rPr>
              <a:t>I know whether my business is performing  efficiently.</a:t>
            </a:r>
          </a:p>
          <a:p>
            <a:pPr marR="0" lvl="0" algn="l" defTabSz="914400">
              <a:lnSpc>
                <a:spcPct val="100000"/>
              </a:lnSpc>
              <a:spcBef>
                <a:spcPts val="0"/>
              </a:spcBef>
              <a:spcAft>
                <a:spcPts val="0"/>
              </a:spcAft>
              <a:buClrTx/>
              <a:buSzTx/>
              <a:tabLst/>
              <a:defRPr/>
            </a:pPr>
            <a:endParaRPr lang="en-GB" sz="1100">
              <a:solidFill>
                <a:schemeClr val="bg1"/>
              </a:solidFill>
              <a:latin typeface="Usual"/>
            </a:endParaRPr>
          </a:p>
          <a:p>
            <a:pPr marL="171450" indent="-171450">
              <a:buFont typeface="Arial" panose="020B0604020202020204" pitchFamily="34" charset="0"/>
              <a:buChar char="•"/>
              <a:defRPr/>
            </a:pPr>
            <a:r>
              <a:rPr lang="en-GB" sz="1400">
                <a:solidFill>
                  <a:schemeClr val="bg1"/>
                </a:solidFill>
                <a:latin typeface="Usual"/>
              </a:rPr>
              <a:t>I know where my area could be performing better and can make informed decisions on what action to take to resolve.</a:t>
            </a:r>
            <a:endParaRPr lang="en-GB" sz="1400">
              <a:solidFill>
                <a:schemeClr val="bg1"/>
              </a:solidFill>
              <a:latin typeface="Usual"/>
              <a:ea typeface="Calibri"/>
              <a:cs typeface="Calibri"/>
            </a:endParaRPr>
          </a:p>
          <a:p>
            <a:pPr marR="0" lvl="0" algn="l" defTabSz="914400" rtl="0" eaLnBrk="1" fontAlgn="auto" latinLnBrk="0" hangingPunct="1">
              <a:lnSpc>
                <a:spcPct val="100000"/>
              </a:lnSpc>
              <a:spcBef>
                <a:spcPts val="0"/>
              </a:spcBef>
              <a:spcAft>
                <a:spcPts val="0"/>
              </a:spcAft>
              <a:buClrTx/>
              <a:buSzTx/>
              <a:tabLst/>
              <a:defRPr/>
            </a:pPr>
            <a:endParaRPr lang="en-GB" sz="1400"/>
          </a:p>
        </p:txBody>
      </p:sp>
      <p:sp>
        <p:nvSpPr>
          <p:cNvPr id="24" name="TextBox 23">
            <a:extLst>
              <a:ext uri="{FF2B5EF4-FFF2-40B4-BE49-F238E27FC236}">
                <a16:creationId xmlns:a16="http://schemas.microsoft.com/office/drawing/2014/main" id="{1377E0BF-C5D2-12ED-34BD-4936834AD301}"/>
              </a:ext>
            </a:extLst>
          </p:cNvPr>
          <p:cNvSpPr txBox="1"/>
          <p:nvPr/>
        </p:nvSpPr>
        <p:spPr>
          <a:xfrm>
            <a:off x="2436660" y="1914517"/>
            <a:ext cx="1381328" cy="338554"/>
          </a:xfrm>
          <a:prstGeom prst="rect">
            <a:avLst/>
          </a:prstGeom>
          <a:solidFill>
            <a:schemeClr val="accent2"/>
          </a:solidFill>
        </p:spPr>
        <p:txBody>
          <a:bodyPr wrap="square" rtlCol="0">
            <a:spAutoFit/>
          </a:bodyPr>
          <a:lstStyle/>
          <a:p>
            <a:pPr algn="ctr"/>
            <a:r>
              <a:rPr lang="en-GB" sz="1600" b="1">
                <a:solidFill>
                  <a:schemeClr val="bg1"/>
                </a:solidFill>
              </a:rPr>
              <a:t>KNOW</a:t>
            </a:r>
          </a:p>
        </p:txBody>
      </p:sp>
      <p:pic>
        <p:nvPicPr>
          <p:cNvPr id="7" name="Graphic 6" descr="Head with gears outline">
            <a:extLst>
              <a:ext uri="{FF2B5EF4-FFF2-40B4-BE49-F238E27FC236}">
                <a16:creationId xmlns:a16="http://schemas.microsoft.com/office/drawing/2014/main" id="{73D810B9-CAD1-E316-6CBD-DBFABFD9A6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90115" y="2387819"/>
            <a:ext cx="690585" cy="690585"/>
          </a:xfrm>
          <a:prstGeom prst="rect">
            <a:avLst/>
          </a:prstGeom>
        </p:spPr>
      </p:pic>
      <p:sp>
        <p:nvSpPr>
          <p:cNvPr id="4" name="Rectangle 3">
            <a:extLst>
              <a:ext uri="{FF2B5EF4-FFF2-40B4-BE49-F238E27FC236}">
                <a16:creationId xmlns:a16="http://schemas.microsoft.com/office/drawing/2014/main" id="{503342EA-5869-15A1-67F4-93F709446224}"/>
              </a:ext>
            </a:extLst>
          </p:cNvPr>
          <p:cNvSpPr/>
          <p:nvPr/>
        </p:nvSpPr>
        <p:spPr>
          <a:xfrm>
            <a:off x="6095999" y="1732663"/>
            <a:ext cx="4518000" cy="4654139"/>
          </a:xfrm>
          <a:prstGeom prst="rect">
            <a:avLst/>
          </a:prstGeom>
          <a:solidFill>
            <a:schemeClr val="accent3"/>
          </a:solidFill>
          <a:ln>
            <a:noFill/>
            <a:prstDash val="lg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rtl="0">
              <a:buFont typeface="Arial" panose="020B0604020202020204" pitchFamily="34" charset="0"/>
              <a:buChar char="•"/>
            </a:pPr>
            <a:endParaRPr lang="en-GB" sz="1200">
              <a:solidFill>
                <a:schemeClr val="tx1"/>
              </a:solidFill>
              <a:effectLst/>
              <a:latin typeface="Usual" panose="020B0604020202020204" charset="0"/>
              <a:cs typeface="Usual" panose="020B0604020202020204" charset="0"/>
            </a:endParaRPr>
          </a:p>
        </p:txBody>
      </p:sp>
      <p:sp>
        <p:nvSpPr>
          <p:cNvPr id="26" name="TextBox 25">
            <a:extLst>
              <a:ext uri="{FF2B5EF4-FFF2-40B4-BE49-F238E27FC236}">
                <a16:creationId xmlns:a16="http://schemas.microsoft.com/office/drawing/2014/main" id="{B48557B7-CEED-9EC1-F4D9-3F7DA7EA864C}"/>
              </a:ext>
            </a:extLst>
          </p:cNvPr>
          <p:cNvSpPr txBox="1"/>
          <p:nvPr/>
        </p:nvSpPr>
        <p:spPr>
          <a:xfrm>
            <a:off x="7644713" y="1883489"/>
            <a:ext cx="1381328" cy="338554"/>
          </a:xfrm>
          <a:prstGeom prst="rect">
            <a:avLst/>
          </a:prstGeom>
          <a:noFill/>
        </p:spPr>
        <p:txBody>
          <a:bodyPr wrap="square" rtlCol="0">
            <a:spAutoFit/>
          </a:bodyPr>
          <a:lstStyle/>
          <a:p>
            <a:pPr algn="ctr"/>
            <a:r>
              <a:rPr lang="en-GB" sz="1600" b="1">
                <a:solidFill>
                  <a:schemeClr val="bg1"/>
                </a:solidFill>
              </a:rPr>
              <a:t>DO</a:t>
            </a:r>
          </a:p>
        </p:txBody>
      </p:sp>
      <p:pic>
        <p:nvPicPr>
          <p:cNvPr id="13" name="Graphic 12" descr="Checklist outline">
            <a:extLst>
              <a:ext uri="{FF2B5EF4-FFF2-40B4-BE49-F238E27FC236}">
                <a16:creationId xmlns:a16="http://schemas.microsoft.com/office/drawing/2014/main" id="{742E59B7-258D-6895-605C-CE50A44BE9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98521" y="2269279"/>
            <a:ext cx="690585" cy="690585"/>
          </a:xfrm>
          <a:prstGeom prst="rect">
            <a:avLst/>
          </a:prstGeom>
        </p:spPr>
      </p:pic>
      <p:sp>
        <p:nvSpPr>
          <p:cNvPr id="21" name="TextBox 20">
            <a:extLst>
              <a:ext uri="{FF2B5EF4-FFF2-40B4-BE49-F238E27FC236}">
                <a16:creationId xmlns:a16="http://schemas.microsoft.com/office/drawing/2014/main" id="{376D88BE-8F98-6FE8-B2E7-FD96F2D1B4C9}"/>
              </a:ext>
            </a:extLst>
          </p:cNvPr>
          <p:cNvSpPr txBox="1"/>
          <p:nvPr/>
        </p:nvSpPr>
        <p:spPr>
          <a:xfrm>
            <a:off x="6250179" y="3034278"/>
            <a:ext cx="4180359" cy="2831544"/>
          </a:xfrm>
          <a:prstGeom prst="rect">
            <a:avLst/>
          </a:prstGeom>
          <a:noFill/>
        </p:spPr>
        <p:txBody>
          <a:bodyPr wrap="square" lIns="91440" tIns="45720" rIns="91440" bIns="45720" anchor="t">
            <a:spAutoFit/>
          </a:bodyPr>
          <a:lstStyle/>
          <a:p>
            <a:pPr marL="171450" indent="-171450">
              <a:buFont typeface="Arial" panose="020B0604020202020204" pitchFamily="34" charset="0"/>
              <a:buChar char="•"/>
            </a:pPr>
            <a:endParaRPr lang="en-GB" sz="1100">
              <a:solidFill>
                <a:schemeClr val="bg1"/>
              </a:solidFill>
              <a:latin typeface="Usual"/>
            </a:endParaRPr>
          </a:p>
          <a:p>
            <a:pPr marL="171450" lvl="0" indent="-171450">
              <a:buFont typeface="Arial" panose="020B0604020202020204" pitchFamily="34" charset="0"/>
              <a:buChar char="•"/>
            </a:pPr>
            <a:r>
              <a:rPr lang="en-GB" sz="1400">
                <a:solidFill>
                  <a:schemeClr val="bg1"/>
                </a:solidFill>
                <a:latin typeface="Usual"/>
              </a:rPr>
              <a:t>Set the right tone and culture with my team.</a:t>
            </a:r>
            <a:endParaRPr lang="en-GB" sz="1400">
              <a:solidFill>
                <a:schemeClr val="bg1"/>
              </a:solidFill>
              <a:latin typeface="Usual"/>
              <a:cs typeface="Calibri"/>
            </a:endParaRPr>
          </a:p>
          <a:p>
            <a:endParaRPr lang="en-GB" sz="1100">
              <a:solidFill>
                <a:schemeClr val="bg1"/>
              </a:solidFill>
              <a:latin typeface="Usual"/>
              <a:cs typeface="Calibri"/>
            </a:endParaRPr>
          </a:p>
          <a:p>
            <a:pPr marL="171450" indent="-171450">
              <a:buFont typeface="Arial" panose="020B0604020202020204" pitchFamily="34" charset="0"/>
              <a:buChar char="•"/>
            </a:pPr>
            <a:r>
              <a:rPr lang="en-GB" sz="1400">
                <a:solidFill>
                  <a:schemeClr val="bg1"/>
                </a:solidFill>
                <a:latin typeface="Usual"/>
              </a:rPr>
              <a:t>Ensure the basics are embedded in my team.</a:t>
            </a:r>
            <a:endParaRPr lang="en-GB" sz="1400">
              <a:solidFill>
                <a:schemeClr val="bg1"/>
              </a:solidFill>
              <a:latin typeface="Usual"/>
              <a:cs typeface="Calibri"/>
            </a:endParaRPr>
          </a:p>
          <a:p>
            <a:pPr marL="171450" indent="-171450">
              <a:buFont typeface="Arial" panose="020B0604020202020204" pitchFamily="34" charset="0"/>
              <a:buChar char="•"/>
            </a:pPr>
            <a:endParaRPr lang="en-GB" sz="1100">
              <a:solidFill>
                <a:schemeClr val="bg1"/>
              </a:solidFill>
              <a:latin typeface="Usual"/>
              <a:cs typeface="Calibri"/>
            </a:endParaRPr>
          </a:p>
          <a:p>
            <a:pPr marL="171450" indent="-171450">
              <a:buFont typeface="Arial" panose="020B0604020202020204" pitchFamily="34" charset="0"/>
              <a:buChar char="•"/>
            </a:pPr>
            <a:r>
              <a:rPr lang="en-GB" sz="1400">
                <a:solidFill>
                  <a:schemeClr val="bg1"/>
                </a:solidFill>
                <a:latin typeface="Usual"/>
              </a:rPr>
              <a:t>Encourage my team to share best practice, but also to raise issues/risks that that they need help to fix. </a:t>
            </a:r>
            <a:endParaRPr lang="en-GB" sz="1400">
              <a:solidFill>
                <a:schemeClr val="bg1"/>
              </a:solidFill>
              <a:latin typeface="Usual"/>
              <a:cs typeface="Calibri"/>
            </a:endParaRPr>
          </a:p>
          <a:p>
            <a:pPr marL="171450" indent="-171450">
              <a:buFont typeface="Arial" panose="020B0604020202020204" pitchFamily="34" charset="0"/>
              <a:buChar char="•"/>
            </a:pPr>
            <a:endParaRPr lang="en-GB" sz="1100">
              <a:solidFill>
                <a:schemeClr val="bg1"/>
              </a:solidFill>
              <a:latin typeface="Usual"/>
              <a:cs typeface="Calibri"/>
            </a:endParaRPr>
          </a:p>
          <a:p>
            <a:pPr marL="171450" indent="-171450">
              <a:buFont typeface="Arial" panose="020B0604020202020204" pitchFamily="34" charset="0"/>
              <a:buChar char="•"/>
            </a:pPr>
            <a:r>
              <a:rPr lang="en-GB" sz="1400">
                <a:solidFill>
                  <a:schemeClr val="bg1"/>
                </a:solidFill>
                <a:latin typeface="Usual"/>
              </a:rPr>
              <a:t>Support and regularly coach my patch managers.</a:t>
            </a:r>
            <a:endParaRPr lang="en-GB" sz="1400">
              <a:solidFill>
                <a:schemeClr val="bg1"/>
              </a:solidFill>
              <a:latin typeface="Usual"/>
              <a:cs typeface="Calibri" panose="020F0502020204030204"/>
            </a:endParaRPr>
          </a:p>
          <a:p>
            <a:endParaRPr lang="en-GB" sz="1100">
              <a:solidFill>
                <a:schemeClr val="bg1"/>
              </a:solidFill>
              <a:latin typeface="Usual"/>
              <a:cs typeface="Calibri" panose="020F0502020204030204"/>
            </a:endParaRPr>
          </a:p>
          <a:p>
            <a:pPr marL="171450" indent="-171450">
              <a:buFont typeface="Arial" panose="020B0604020202020204" pitchFamily="34" charset="0"/>
              <a:buChar char="•"/>
            </a:pPr>
            <a:r>
              <a:rPr lang="en-GB" sz="1400">
                <a:solidFill>
                  <a:schemeClr val="bg1"/>
                </a:solidFill>
                <a:latin typeface="Usual"/>
                <a:cs typeface="Calibri" panose="020F0502020204030204"/>
              </a:rPr>
              <a:t>Recognise and celebrate success. </a:t>
            </a:r>
          </a:p>
          <a:p>
            <a:pPr marL="171450" indent="-171450">
              <a:buFont typeface="Arial" panose="020B0604020202020204" pitchFamily="34" charset="0"/>
              <a:buChar char="•"/>
            </a:pPr>
            <a:endParaRPr lang="en-GB" sz="1100">
              <a:solidFill>
                <a:schemeClr val="bg1"/>
              </a:solidFill>
              <a:latin typeface="Usual"/>
            </a:endParaRPr>
          </a:p>
          <a:p>
            <a:pPr marL="171450" indent="-171450">
              <a:buFont typeface="Arial" panose="020B0604020202020204" pitchFamily="34" charset="0"/>
              <a:buChar char="•"/>
            </a:pPr>
            <a:r>
              <a:rPr lang="en-GB" sz="1400">
                <a:solidFill>
                  <a:schemeClr val="bg1"/>
                </a:solidFill>
                <a:latin typeface="Usual"/>
              </a:rPr>
              <a:t>Identify when my team or I need some support to improve &amp; embrace feedback.</a:t>
            </a:r>
            <a:endParaRPr lang="en-GB" sz="1400">
              <a:solidFill>
                <a:schemeClr val="bg1"/>
              </a:solidFill>
              <a:latin typeface="Usual"/>
              <a:cs typeface="Calibri"/>
            </a:endParaRPr>
          </a:p>
        </p:txBody>
      </p:sp>
    </p:spTree>
    <p:extLst>
      <p:ext uri="{BB962C8B-B14F-4D97-AF65-F5344CB8AC3E}">
        <p14:creationId xmlns:p14="http://schemas.microsoft.com/office/powerpoint/2010/main" val="2505758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4FB2EB0-8760-911B-0CF6-C129F3E58D45}"/>
              </a:ext>
            </a:extLst>
          </p:cNvPr>
          <p:cNvSpPr txBox="1">
            <a:spLocks/>
          </p:cNvSpPr>
          <p:nvPr/>
        </p:nvSpPr>
        <p:spPr>
          <a:xfrm>
            <a:off x="738908" y="2579024"/>
            <a:ext cx="5083052" cy="169995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Usual ExtraBold" panose="020B06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6000">
                <a:solidFill>
                  <a:schemeClr val="bg1"/>
                </a:solidFill>
              </a:rPr>
              <a:t>Break</a:t>
            </a:r>
          </a:p>
        </p:txBody>
      </p:sp>
    </p:spTree>
    <p:extLst>
      <p:ext uri="{BB962C8B-B14F-4D97-AF65-F5344CB8AC3E}">
        <p14:creationId xmlns:p14="http://schemas.microsoft.com/office/powerpoint/2010/main" val="1786470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F8C535-17F0-257D-335E-B5AC1BC137CB}"/>
              </a:ext>
            </a:extLst>
          </p:cNvPr>
          <p:cNvSpPr>
            <a:spLocks noGrp="1"/>
          </p:cNvSpPr>
          <p:nvPr>
            <p:ph type="body" sz="quarter" idx="10"/>
          </p:nvPr>
        </p:nvSpPr>
        <p:spPr>
          <a:xfrm>
            <a:off x="738908" y="1729048"/>
            <a:ext cx="5357092" cy="1699952"/>
          </a:xfrm>
        </p:spPr>
        <p:txBody>
          <a:bodyPr>
            <a:normAutofit fontScale="70000" lnSpcReduction="20000"/>
          </a:bodyPr>
          <a:lstStyle/>
          <a:p>
            <a:r>
              <a:rPr lang="en-GB"/>
              <a:t>Training Content: </a:t>
            </a:r>
          </a:p>
          <a:p>
            <a:r>
              <a:rPr lang="en-GB"/>
              <a:t>Business Simulation Exercise</a:t>
            </a:r>
          </a:p>
        </p:txBody>
      </p:sp>
      <p:sp>
        <p:nvSpPr>
          <p:cNvPr id="3" name="Text Placeholder 2">
            <a:extLst>
              <a:ext uri="{FF2B5EF4-FFF2-40B4-BE49-F238E27FC236}">
                <a16:creationId xmlns:a16="http://schemas.microsoft.com/office/drawing/2014/main" id="{FA216412-A4F9-C365-EAF9-8B4049A19B7E}"/>
              </a:ext>
            </a:extLst>
          </p:cNvPr>
          <p:cNvSpPr>
            <a:spLocks noGrp="1"/>
          </p:cNvSpPr>
          <p:nvPr>
            <p:ph type="body" sz="quarter" idx="13"/>
          </p:nvPr>
        </p:nvSpPr>
        <p:spPr/>
        <p:txBody>
          <a:bodyPr/>
          <a:lstStyle/>
          <a:p>
            <a:r>
              <a:rPr lang="en-GB">
                <a:solidFill>
                  <a:srgbClr val="FF0000"/>
                </a:solidFill>
              </a:rPr>
              <a:t>Update Speaker</a:t>
            </a:r>
          </a:p>
          <a:p>
            <a:endParaRPr lang="en-GB"/>
          </a:p>
        </p:txBody>
      </p:sp>
    </p:spTree>
    <p:extLst>
      <p:ext uri="{BB962C8B-B14F-4D97-AF65-F5344CB8AC3E}">
        <p14:creationId xmlns:p14="http://schemas.microsoft.com/office/powerpoint/2010/main" val="3251735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2F27C1-81E7-532C-E438-BAF2A7F3F416}"/>
              </a:ext>
            </a:extLst>
          </p:cNvPr>
          <p:cNvSpPr>
            <a:spLocks noGrp="1"/>
          </p:cNvSpPr>
          <p:nvPr>
            <p:ph type="title"/>
          </p:nvPr>
        </p:nvSpPr>
        <p:spPr>
          <a:xfrm>
            <a:off x="479518" y="716136"/>
            <a:ext cx="6198684" cy="474742"/>
          </a:xfrm>
        </p:spPr>
        <p:txBody>
          <a:bodyPr anchor="t">
            <a:normAutofit/>
          </a:bodyPr>
          <a:lstStyle/>
          <a:p>
            <a:r>
              <a:rPr lang="en-GB" sz="2100"/>
              <a:t>Session overview</a:t>
            </a:r>
          </a:p>
        </p:txBody>
      </p:sp>
      <p:grpSp>
        <p:nvGrpSpPr>
          <p:cNvPr id="2" name="Group 1">
            <a:extLst>
              <a:ext uri="{FF2B5EF4-FFF2-40B4-BE49-F238E27FC236}">
                <a16:creationId xmlns:a16="http://schemas.microsoft.com/office/drawing/2014/main" id="{85E4A6C5-EB34-5467-4733-627C89F79E36}"/>
              </a:ext>
            </a:extLst>
          </p:cNvPr>
          <p:cNvGrpSpPr/>
          <p:nvPr/>
        </p:nvGrpSpPr>
        <p:grpSpPr>
          <a:xfrm>
            <a:off x="613680" y="1937752"/>
            <a:ext cx="10523503" cy="3152205"/>
            <a:chOff x="613680" y="1937752"/>
            <a:chExt cx="10523503" cy="3152205"/>
          </a:xfrm>
        </p:grpSpPr>
        <p:sp>
          <p:nvSpPr>
            <p:cNvPr id="5" name="Rectangle 4" descr="Board Room">
              <a:extLst>
                <a:ext uri="{FF2B5EF4-FFF2-40B4-BE49-F238E27FC236}">
                  <a16:creationId xmlns:a16="http://schemas.microsoft.com/office/drawing/2014/main" id="{7CF1F981-4330-84C9-5292-DF54F0791DB8}"/>
                </a:ext>
              </a:extLst>
            </p:cNvPr>
            <p:cNvSpPr/>
            <p:nvPr/>
          </p:nvSpPr>
          <p:spPr>
            <a:xfrm>
              <a:off x="1514284" y="1937752"/>
              <a:ext cx="1473714" cy="1473714"/>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6" name="Freeform: Shape 5">
              <a:extLst>
                <a:ext uri="{FF2B5EF4-FFF2-40B4-BE49-F238E27FC236}">
                  <a16:creationId xmlns:a16="http://schemas.microsoft.com/office/drawing/2014/main" id="{53AC3E11-B0BE-0ACC-1B3C-E5E09CD32294}"/>
                </a:ext>
              </a:extLst>
            </p:cNvPr>
            <p:cNvSpPr/>
            <p:nvPr/>
          </p:nvSpPr>
          <p:spPr>
            <a:xfrm>
              <a:off x="613680" y="3878176"/>
              <a:ext cx="3274921" cy="1170000"/>
            </a:xfrm>
            <a:custGeom>
              <a:avLst/>
              <a:gdLst>
                <a:gd name="connsiteX0" fmla="*/ 0 w 3274921"/>
                <a:gd name="connsiteY0" fmla="*/ 0 h 1170000"/>
                <a:gd name="connsiteX1" fmla="*/ 3274921 w 3274921"/>
                <a:gd name="connsiteY1" fmla="*/ 0 h 1170000"/>
                <a:gd name="connsiteX2" fmla="*/ 3274921 w 3274921"/>
                <a:gd name="connsiteY2" fmla="*/ 1170000 h 1170000"/>
                <a:gd name="connsiteX3" fmla="*/ 0 w 3274921"/>
                <a:gd name="connsiteY3" fmla="*/ 1170000 h 1170000"/>
                <a:gd name="connsiteX4" fmla="*/ 0 w 3274921"/>
                <a:gd name="connsiteY4" fmla="*/ 0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921" h="1170000">
                  <a:moveTo>
                    <a:pt x="0" y="0"/>
                  </a:moveTo>
                  <a:lnTo>
                    <a:pt x="3274921" y="0"/>
                  </a:lnTo>
                  <a:lnTo>
                    <a:pt x="3274921" y="1170000"/>
                  </a:lnTo>
                  <a:lnTo>
                    <a:pt x="0" y="117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a:latin typeface="Usual" panose="020B0604020202020204"/>
                </a:rPr>
                <a:t>The purpose of this exercise is to discuss in a safe environment how you would use metrics to coach and support your team. Think about your learning from ‘It’s Our Patch’.</a:t>
              </a:r>
              <a:endParaRPr lang="en-US" sz="1600" kern="1200">
                <a:latin typeface="Usual" panose="020B0604020202020204"/>
              </a:endParaRPr>
            </a:p>
          </p:txBody>
        </p:sp>
        <p:sp>
          <p:nvSpPr>
            <p:cNvPr id="7" name="Rectangle 6" descr="Books">
              <a:extLst>
                <a:ext uri="{FF2B5EF4-FFF2-40B4-BE49-F238E27FC236}">
                  <a16:creationId xmlns:a16="http://schemas.microsoft.com/office/drawing/2014/main" id="{C3FFB25F-F313-D5D4-5F5B-E6DEB458FCD5}"/>
                </a:ext>
              </a:extLst>
            </p:cNvPr>
            <p:cNvSpPr/>
            <p:nvPr/>
          </p:nvSpPr>
          <p:spPr>
            <a:xfrm>
              <a:off x="5362317" y="1937752"/>
              <a:ext cx="1473714" cy="1473714"/>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9" name="Freeform: Shape 8">
              <a:extLst>
                <a:ext uri="{FF2B5EF4-FFF2-40B4-BE49-F238E27FC236}">
                  <a16:creationId xmlns:a16="http://schemas.microsoft.com/office/drawing/2014/main" id="{B0983337-954F-6F98-CC27-4A087233E60C}"/>
                </a:ext>
              </a:extLst>
            </p:cNvPr>
            <p:cNvSpPr/>
            <p:nvPr/>
          </p:nvSpPr>
          <p:spPr>
            <a:xfrm>
              <a:off x="4461714" y="3919957"/>
              <a:ext cx="3274921" cy="1170000"/>
            </a:xfrm>
            <a:custGeom>
              <a:avLst/>
              <a:gdLst>
                <a:gd name="connsiteX0" fmla="*/ 0 w 3274921"/>
                <a:gd name="connsiteY0" fmla="*/ 0 h 1170000"/>
                <a:gd name="connsiteX1" fmla="*/ 3274921 w 3274921"/>
                <a:gd name="connsiteY1" fmla="*/ 0 h 1170000"/>
                <a:gd name="connsiteX2" fmla="*/ 3274921 w 3274921"/>
                <a:gd name="connsiteY2" fmla="*/ 1170000 h 1170000"/>
                <a:gd name="connsiteX3" fmla="*/ 0 w 3274921"/>
                <a:gd name="connsiteY3" fmla="*/ 1170000 h 1170000"/>
                <a:gd name="connsiteX4" fmla="*/ 0 w 3274921"/>
                <a:gd name="connsiteY4" fmla="*/ 0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921" h="1170000">
                  <a:moveTo>
                    <a:pt x="0" y="0"/>
                  </a:moveTo>
                  <a:lnTo>
                    <a:pt x="3274921" y="0"/>
                  </a:lnTo>
                  <a:lnTo>
                    <a:pt x="3274921" y="1170000"/>
                  </a:lnTo>
                  <a:lnTo>
                    <a:pt x="0" y="117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a:latin typeface="Usual" panose="020B0604020202020204"/>
                </a:rPr>
                <a:t>The information in this exercise is fictional and is only to be used for training purposes.</a:t>
              </a:r>
              <a:endParaRPr lang="en-US" sz="1600" kern="1200">
                <a:latin typeface="Usual" panose="020B0604020202020204"/>
              </a:endParaRPr>
            </a:p>
          </p:txBody>
        </p:sp>
        <p:sp>
          <p:nvSpPr>
            <p:cNvPr id="10" name="Rectangle 9" descr="Users">
              <a:extLst>
                <a:ext uri="{FF2B5EF4-FFF2-40B4-BE49-F238E27FC236}">
                  <a16:creationId xmlns:a16="http://schemas.microsoft.com/office/drawing/2014/main" id="{6D7D59DC-E4DC-9FF8-03E8-DBD5C8BCFA55}"/>
                </a:ext>
              </a:extLst>
            </p:cNvPr>
            <p:cNvSpPr/>
            <p:nvPr/>
          </p:nvSpPr>
          <p:spPr>
            <a:xfrm>
              <a:off x="9210350" y="1937752"/>
              <a:ext cx="1473714" cy="1473714"/>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sp>
          <p:nvSpPr>
            <p:cNvPr id="11" name="Freeform: Shape 10">
              <a:extLst>
                <a:ext uri="{FF2B5EF4-FFF2-40B4-BE49-F238E27FC236}">
                  <a16:creationId xmlns:a16="http://schemas.microsoft.com/office/drawing/2014/main" id="{C04216AD-F36B-AA32-F426-A9CB82A3A7CC}"/>
                </a:ext>
              </a:extLst>
            </p:cNvPr>
            <p:cNvSpPr/>
            <p:nvPr/>
          </p:nvSpPr>
          <p:spPr>
            <a:xfrm>
              <a:off x="8757232" y="3878176"/>
              <a:ext cx="2379951" cy="1170000"/>
            </a:xfrm>
            <a:custGeom>
              <a:avLst/>
              <a:gdLst>
                <a:gd name="connsiteX0" fmla="*/ 0 w 2379951"/>
                <a:gd name="connsiteY0" fmla="*/ 0 h 1170000"/>
                <a:gd name="connsiteX1" fmla="*/ 2379951 w 2379951"/>
                <a:gd name="connsiteY1" fmla="*/ 0 h 1170000"/>
                <a:gd name="connsiteX2" fmla="*/ 2379951 w 2379951"/>
                <a:gd name="connsiteY2" fmla="*/ 1170000 h 1170000"/>
                <a:gd name="connsiteX3" fmla="*/ 0 w 2379951"/>
                <a:gd name="connsiteY3" fmla="*/ 1170000 h 1170000"/>
                <a:gd name="connsiteX4" fmla="*/ 0 w 2379951"/>
                <a:gd name="connsiteY4" fmla="*/ 0 h 11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51" h="1170000">
                  <a:moveTo>
                    <a:pt x="0" y="0"/>
                  </a:moveTo>
                  <a:lnTo>
                    <a:pt x="2379951" y="0"/>
                  </a:lnTo>
                  <a:lnTo>
                    <a:pt x="2379951" y="1170000"/>
                  </a:lnTo>
                  <a:lnTo>
                    <a:pt x="0" y="117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a:latin typeface="Usual" panose="020B0604020202020204"/>
                </a:rPr>
                <a:t>The information in this exercise could relate to any business or team.</a:t>
              </a:r>
              <a:endParaRPr lang="en-US" sz="1600" kern="1200">
                <a:latin typeface="Usual" panose="020B0604020202020204"/>
              </a:endParaRPr>
            </a:p>
          </p:txBody>
        </p:sp>
      </p:grpSp>
    </p:spTree>
    <p:extLst>
      <p:ext uri="{BB962C8B-B14F-4D97-AF65-F5344CB8AC3E}">
        <p14:creationId xmlns:p14="http://schemas.microsoft.com/office/powerpoint/2010/main" val="1648046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5A0ADA-E3BA-8309-64D5-4A3FA08F22F6}"/>
              </a:ext>
            </a:extLst>
          </p:cNvPr>
          <p:cNvSpPr/>
          <p:nvPr/>
        </p:nvSpPr>
        <p:spPr>
          <a:xfrm>
            <a:off x="4397" y="1385026"/>
            <a:ext cx="12190533" cy="5541845"/>
          </a:xfrm>
          <a:prstGeom prst="rect">
            <a:avLst/>
          </a:prstGeom>
          <a:solidFill>
            <a:srgbClr val="142032"/>
          </a:solidFill>
          <a:ln>
            <a:solidFill>
              <a:srgbClr val="14203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rtl="0">
              <a:buFont typeface="Arial" panose="020B0604020202020204" pitchFamily="34" charset="0"/>
              <a:buChar char="•"/>
            </a:pPr>
            <a:endParaRPr lang="en-GB" sz="1200">
              <a:solidFill>
                <a:schemeClr val="tx1"/>
              </a:solidFill>
              <a:effectLst/>
              <a:latin typeface="Usual" panose="020B0604020202020204" charset="0"/>
              <a:cs typeface="Usual" panose="020B0604020202020204" charset="0"/>
            </a:endParaRPr>
          </a:p>
        </p:txBody>
      </p:sp>
      <p:sp>
        <p:nvSpPr>
          <p:cNvPr id="4" name="Title 3">
            <a:extLst>
              <a:ext uri="{FF2B5EF4-FFF2-40B4-BE49-F238E27FC236}">
                <a16:creationId xmlns:a16="http://schemas.microsoft.com/office/drawing/2014/main" id="{1D0F5121-937E-9F6E-C862-3A7E6DEC12A6}"/>
              </a:ext>
            </a:extLst>
          </p:cNvPr>
          <p:cNvSpPr>
            <a:spLocks noGrp="1"/>
          </p:cNvSpPr>
          <p:nvPr>
            <p:ph type="title"/>
          </p:nvPr>
        </p:nvSpPr>
        <p:spPr>
          <a:xfrm>
            <a:off x="479518" y="542400"/>
            <a:ext cx="5815954" cy="258326"/>
          </a:xfrm>
        </p:spPr>
        <p:txBody>
          <a:bodyPr vert="horz" lIns="91440" tIns="45720" rIns="91440" bIns="45720" rtlCol="0" anchor="ctr">
            <a:normAutofit fontScale="90000"/>
          </a:bodyPr>
          <a:lstStyle/>
          <a:p>
            <a:r>
              <a:rPr lang="en-US" sz="2100" kern="1200">
                <a:latin typeface="Usual ExtraBold"/>
              </a:rPr>
              <a:t>Activity 1: What does the data show?</a:t>
            </a:r>
          </a:p>
        </p:txBody>
      </p:sp>
      <p:sp>
        <p:nvSpPr>
          <p:cNvPr id="2" name="Text Placeholder 1">
            <a:extLst>
              <a:ext uri="{FF2B5EF4-FFF2-40B4-BE49-F238E27FC236}">
                <a16:creationId xmlns:a16="http://schemas.microsoft.com/office/drawing/2014/main" id="{987A2D2B-AC45-4274-F729-742565F78C8B}"/>
              </a:ext>
            </a:extLst>
          </p:cNvPr>
          <p:cNvSpPr>
            <a:spLocks noGrp="1"/>
          </p:cNvSpPr>
          <p:nvPr>
            <p:ph type="body" sz="quarter" idx="15"/>
          </p:nvPr>
        </p:nvSpPr>
        <p:spPr>
          <a:xfrm>
            <a:off x="575212" y="916499"/>
            <a:ext cx="10454215" cy="386128"/>
          </a:xfrm>
        </p:spPr>
        <p:txBody>
          <a:bodyPr/>
          <a:lstStyle/>
          <a:p>
            <a:pPr marL="0" indent="0">
              <a:buNone/>
            </a:pPr>
            <a:r>
              <a:rPr lang="en-GB" sz="1600" b="0">
                <a:latin typeface="Usual"/>
                <a:ea typeface="Tahoma"/>
                <a:cs typeface="Tahoma"/>
              </a:rPr>
              <a:t>How could you use the detail provided to better understand team and individual performance? </a:t>
            </a:r>
            <a:endParaRPr lang="en-US" sz="1600" b="0"/>
          </a:p>
        </p:txBody>
      </p:sp>
      <p:sp>
        <p:nvSpPr>
          <p:cNvPr id="12" name="Rectangle 11">
            <a:extLst>
              <a:ext uri="{FF2B5EF4-FFF2-40B4-BE49-F238E27FC236}">
                <a16:creationId xmlns:a16="http://schemas.microsoft.com/office/drawing/2014/main" id="{76A8A3A8-2397-9AF2-18B5-9521B2A50FB8}"/>
              </a:ext>
            </a:extLst>
          </p:cNvPr>
          <p:cNvSpPr/>
          <p:nvPr/>
        </p:nvSpPr>
        <p:spPr>
          <a:xfrm>
            <a:off x="2261090" y="2285265"/>
            <a:ext cx="7611203" cy="3764571"/>
          </a:xfrm>
          <a:prstGeom prst="rect">
            <a:avLst/>
          </a:prstGeom>
          <a:solidFill>
            <a:srgbClr val="142032"/>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rtl="0">
              <a:buFont typeface="Arial" panose="020B0604020202020204" pitchFamily="34" charset="0"/>
              <a:buChar char="•"/>
            </a:pPr>
            <a:endParaRPr lang="en-GB" sz="1200">
              <a:solidFill>
                <a:schemeClr val="tx1"/>
              </a:solidFill>
              <a:effectLst/>
              <a:latin typeface="Usual" panose="020B0604020202020204" charset="0"/>
              <a:cs typeface="Usual" panose="020B0604020202020204" charset="0"/>
            </a:endParaRPr>
          </a:p>
        </p:txBody>
      </p:sp>
      <p:pic>
        <p:nvPicPr>
          <p:cNvPr id="15" name="Picture 14" descr="A stack of coins on a black background&#10;&#10;Description automatically generated">
            <a:extLst>
              <a:ext uri="{FF2B5EF4-FFF2-40B4-BE49-F238E27FC236}">
                <a16:creationId xmlns:a16="http://schemas.microsoft.com/office/drawing/2014/main" id="{3B52AF74-6C17-BE5E-F4FE-4167065144C2}"/>
              </a:ext>
            </a:extLst>
          </p:cNvPr>
          <p:cNvPicPr>
            <a:picLocks noChangeAspect="1"/>
          </p:cNvPicPr>
          <p:nvPr/>
        </p:nvPicPr>
        <p:blipFill>
          <a:blip r:embed="rId3"/>
          <a:stretch>
            <a:fillRect/>
          </a:stretch>
        </p:blipFill>
        <p:spPr>
          <a:xfrm>
            <a:off x="2626703" y="2365131"/>
            <a:ext cx="564176" cy="600811"/>
          </a:xfrm>
          <a:prstGeom prst="rect">
            <a:avLst/>
          </a:prstGeom>
        </p:spPr>
      </p:pic>
      <p:pic>
        <p:nvPicPr>
          <p:cNvPr id="16" name="Picture 15" descr="A group of white stars on a black background&#10;&#10;Description automatically generated">
            <a:extLst>
              <a:ext uri="{FF2B5EF4-FFF2-40B4-BE49-F238E27FC236}">
                <a16:creationId xmlns:a16="http://schemas.microsoft.com/office/drawing/2014/main" id="{ABC03768-EB88-22D4-97EB-A346484C8BBD}"/>
              </a:ext>
            </a:extLst>
          </p:cNvPr>
          <p:cNvPicPr>
            <a:picLocks noChangeAspect="1"/>
          </p:cNvPicPr>
          <p:nvPr/>
        </p:nvPicPr>
        <p:blipFill>
          <a:blip r:embed="rId4"/>
          <a:stretch>
            <a:fillRect/>
          </a:stretch>
        </p:blipFill>
        <p:spPr>
          <a:xfrm>
            <a:off x="2516797" y="2973264"/>
            <a:ext cx="783982" cy="820617"/>
          </a:xfrm>
          <a:prstGeom prst="rect">
            <a:avLst/>
          </a:prstGeom>
        </p:spPr>
      </p:pic>
      <p:pic>
        <p:nvPicPr>
          <p:cNvPr id="17" name="Picture 16" descr="A white outline of a truck&#10;&#10;Description automatically generated">
            <a:extLst>
              <a:ext uri="{FF2B5EF4-FFF2-40B4-BE49-F238E27FC236}">
                <a16:creationId xmlns:a16="http://schemas.microsoft.com/office/drawing/2014/main" id="{175F476E-19E0-56FA-FFAC-D0D5312F0BA7}"/>
              </a:ext>
            </a:extLst>
          </p:cNvPr>
          <p:cNvPicPr>
            <a:picLocks noChangeAspect="1"/>
          </p:cNvPicPr>
          <p:nvPr/>
        </p:nvPicPr>
        <p:blipFill>
          <a:blip r:embed="rId5"/>
          <a:stretch>
            <a:fillRect/>
          </a:stretch>
        </p:blipFill>
        <p:spPr>
          <a:xfrm>
            <a:off x="2516798" y="3742591"/>
            <a:ext cx="783982" cy="820618"/>
          </a:xfrm>
          <a:prstGeom prst="rect">
            <a:avLst/>
          </a:prstGeom>
        </p:spPr>
      </p:pic>
      <p:pic>
        <p:nvPicPr>
          <p:cNvPr id="18" name="Picture 17" descr="A white line drawing of a person wearing a hard hat&#10;&#10;Description automatically generated">
            <a:extLst>
              <a:ext uri="{FF2B5EF4-FFF2-40B4-BE49-F238E27FC236}">
                <a16:creationId xmlns:a16="http://schemas.microsoft.com/office/drawing/2014/main" id="{C0AEC514-9FD4-B972-7BDC-E2889A8CC4D8}"/>
              </a:ext>
            </a:extLst>
          </p:cNvPr>
          <p:cNvPicPr>
            <a:picLocks noChangeAspect="1"/>
          </p:cNvPicPr>
          <p:nvPr/>
        </p:nvPicPr>
        <p:blipFill>
          <a:blip r:embed="rId6"/>
          <a:stretch>
            <a:fillRect/>
          </a:stretch>
        </p:blipFill>
        <p:spPr>
          <a:xfrm>
            <a:off x="2626702" y="4614495"/>
            <a:ext cx="637442" cy="637444"/>
          </a:xfrm>
          <a:prstGeom prst="rect">
            <a:avLst/>
          </a:prstGeom>
        </p:spPr>
      </p:pic>
      <p:pic>
        <p:nvPicPr>
          <p:cNvPr id="19" name="Picture 18" descr="A group of people sitting at a table&#10;&#10;Description automatically generated">
            <a:extLst>
              <a:ext uri="{FF2B5EF4-FFF2-40B4-BE49-F238E27FC236}">
                <a16:creationId xmlns:a16="http://schemas.microsoft.com/office/drawing/2014/main" id="{D4D77F7A-BC87-AC4B-E911-B5552EA4DCF6}"/>
              </a:ext>
            </a:extLst>
          </p:cNvPr>
          <p:cNvPicPr>
            <a:picLocks noChangeAspect="1"/>
          </p:cNvPicPr>
          <p:nvPr/>
        </p:nvPicPr>
        <p:blipFill>
          <a:blip r:embed="rId7"/>
          <a:stretch>
            <a:fillRect/>
          </a:stretch>
        </p:blipFill>
        <p:spPr>
          <a:xfrm>
            <a:off x="2553433" y="5251938"/>
            <a:ext cx="776654" cy="776654"/>
          </a:xfrm>
          <a:prstGeom prst="rect">
            <a:avLst/>
          </a:prstGeom>
        </p:spPr>
      </p:pic>
      <p:cxnSp>
        <p:nvCxnSpPr>
          <p:cNvPr id="22" name="Straight Arrow Connector 21">
            <a:extLst>
              <a:ext uri="{FF2B5EF4-FFF2-40B4-BE49-F238E27FC236}">
                <a16:creationId xmlns:a16="http://schemas.microsoft.com/office/drawing/2014/main" id="{1BD0D5AF-6978-BD3A-6526-89BCE6253EAC}"/>
              </a:ext>
            </a:extLst>
          </p:cNvPr>
          <p:cNvCxnSpPr>
            <a:cxnSpLocks/>
          </p:cNvCxnSpPr>
          <p:nvPr/>
        </p:nvCxnSpPr>
        <p:spPr>
          <a:xfrm flipV="1">
            <a:off x="2253762" y="4533165"/>
            <a:ext cx="7611206" cy="1465"/>
          </a:xfrm>
          <a:prstGeom prst="straightConnector1">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B1F0B95-97E1-A0CD-12A5-19372E601481}"/>
              </a:ext>
            </a:extLst>
          </p:cNvPr>
          <p:cNvCxnSpPr>
            <a:cxnSpLocks/>
          </p:cNvCxnSpPr>
          <p:nvPr/>
        </p:nvCxnSpPr>
        <p:spPr>
          <a:xfrm flipV="1">
            <a:off x="2253762" y="5302494"/>
            <a:ext cx="7611206" cy="1465"/>
          </a:xfrm>
          <a:prstGeom prst="straightConnector1">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72AD99F-2897-EE0B-BAD7-45D7443EB1DE}"/>
              </a:ext>
            </a:extLst>
          </p:cNvPr>
          <p:cNvCxnSpPr/>
          <p:nvPr/>
        </p:nvCxnSpPr>
        <p:spPr>
          <a:xfrm>
            <a:off x="8082328" y="2310910"/>
            <a:ext cx="5863" cy="3713284"/>
          </a:xfrm>
          <a:prstGeom prst="straightConnector1">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C196982-C47E-E46F-5924-FAE95260D9CE}"/>
              </a:ext>
            </a:extLst>
          </p:cNvPr>
          <p:cNvSpPr/>
          <p:nvPr/>
        </p:nvSpPr>
        <p:spPr>
          <a:xfrm>
            <a:off x="8122627" y="2317883"/>
            <a:ext cx="1713030" cy="694592"/>
          </a:xfrm>
          <a:prstGeom prst="rect">
            <a:avLst/>
          </a:prstGeom>
          <a:solidFill>
            <a:schemeClr val="accent2"/>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rtl="0">
              <a:buFont typeface="Arial" panose="020B0604020202020204" pitchFamily="34" charset="0"/>
              <a:buChar char="•"/>
            </a:pPr>
            <a:endParaRPr lang="en-GB" sz="1200">
              <a:solidFill>
                <a:schemeClr val="tx1"/>
              </a:solidFill>
              <a:effectLst/>
              <a:latin typeface="Usual" panose="020B0604020202020204" charset="0"/>
              <a:cs typeface="Usual" panose="020B0604020202020204" charset="0"/>
            </a:endParaRPr>
          </a:p>
        </p:txBody>
      </p:sp>
      <p:sp>
        <p:nvSpPr>
          <p:cNvPr id="26" name="Rectangle 25">
            <a:extLst>
              <a:ext uri="{FF2B5EF4-FFF2-40B4-BE49-F238E27FC236}">
                <a16:creationId xmlns:a16="http://schemas.microsoft.com/office/drawing/2014/main" id="{10845A8B-658E-27E1-C4CE-B07ED851AB9C}"/>
              </a:ext>
            </a:extLst>
          </p:cNvPr>
          <p:cNvSpPr/>
          <p:nvPr/>
        </p:nvSpPr>
        <p:spPr>
          <a:xfrm>
            <a:off x="8122627" y="3054596"/>
            <a:ext cx="1713030" cy="694592"/>
          </a:xfrm>
          <a:prstGeom prst="rect">
            <a:avLst/>
          </a:prstGeom>
          <a:solidFill>
            <a:srgbClr val="FFC000"/>
          </a:solid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rtl="0">
              <a:buFont typeface="Arial" panose="020B0604020202020204" pitchFamily="34" charset="0"/>
              <a:buChar char="•"/>
            </a:pPr>
            <a:endParaRPr lang="en-GB" sz="1200">
              <a:solidFill>
                <a:schemeClr val="tx1"/>
              </a:solidFill>
              <a:effectLst/>
              <a:latin typeface="Usual" panose="020B0604020202020204" charset="0"/>
              <a:cs typeface="Usual" panose="020B0604020202020204" charset="0"/>
            </a:endParaRPr>
          </a:p>
        </p:txBody>
      </p:sp>
      <p:cxnSp>
        <p:nvCxnSpPr>
          <p:cNvPr id="20" name="Straight Arrow Connector 19">
            <a:extLst>
              <a:ext uri="{FF2B5EF4-FFF2-40B4-BE49-F238E27FC236}">
                <a16:creationId xmlns:a16="http://schemas.microsoft.com/office/drawing/2014/main" id="{7E2E12C5-4E27-14FC-8DCB-C59B402FDAE7}"/>
              </a:ext>
            </a:extLst>
          </p:cNvPr>
          <p:cNvCxnSpPr/>
          <p:nvPr/>
        </p:nvCxnSpPr>
        <p:spPr>
          <a:xfrm flipV="1">
            <a:off x="2261090" y="3038474"/>
            <a:ext cx="7611206" cy="1465"/>
          </a:xfrm>
          <a:prstGeom prst="straightConnector1">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724AD645-0F5C-5AC0-3075-1DC32ACC0252}"/>
              </a:ext>
            </a:extLst>
          </p:cNvPr>
          <p:cNvSpPr/>
          <p:nvPr/>
        </p:nvSpPr>
        <p:spPr>
          <a:xfrm>
            <a:off x="8122627" y="3809269"/>
            <a:ext cx="1713030" cy="694592"/>
          </a:xfrm>
          <a:prstGeom prst="rect">
            <a:avLst/>
          </a:prstGeom>
          <a:solidFill>
            <a:srgbClr val="FFC00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rtl="0">
              <a:buFont typeface="Arial" panose="020B0604020202020204" pitchFamily="34" charset="0"/>
              <a:buChar char="•"/>
            </a:pPr>
            <a:endParaRPr lang="en-GB" sz="1200">
              <a:solidFill>
                <a:schemeClr val="tx1"/>
              </a:solidFill>
              <a:effectLst/>
              <a:latin typeface="Usual" panose="020B0604020202020204" charset="0"/>
              <a:cs typeface="Usual" panose="020B0604020202020204" charset="0"/>
            </a:endParaRPr>
          </a:p>
        </p:txBody>
      </p:sp>
      <p:sp>
        <p:nvSpPr>
          <p:cNvPr id="28" name="Rectangle 27">
            <a:extLst>
              <a:ext uri="{FF2B5EF4-FFF2-40B4-BE49-F238E27FC236}">
                <a16:creationId xmlns:a16="http://schemas.microsoft.com/office/drawing/2014/main" id="{02B50376-34B5-B4F2-A003-AAA2A9F1B4C9}"/>
              </a:ext>
            </a:extLst>
          </p:cNvPr>
          <p:cNvSpPr/>
          <p:nvPr/>
        </p:nvSpPr>
        <p:spPr>
          <a:xfrm>
            <a:off x="8122626" y="4583390"/>
            <a:ext cx="1713030" cy="694592"/>
          </a:xfrm>
          <a:prstGeom prst="rect">
            <a:avLst/>
          </a:prstGeom>
          <a:solidFill>
            <a:schemeClr val="accent2"/>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rtl="0">
              <a:buFont typeface="Arial" panose="020B0604020202020204" pitchFamily="34" charset="0"/>
              <a:buChar char="•"/>
            </a:pPr>
            <a:endParaRPr lang="en-GB" sz="1200">
              <a:solidFill>
                <a:schemeClr val="tx1"/>
              </a:solidFill>
              <a:effectLst/>
              <a:latin typeface="Usual" panose="020B0604020202020204" charset="0"/>
              <a:cs typeface="Usual" panose="020B0604020202020204" charset="0"/>
            </a:endParaRPr>
          </a:p>
        </p:txBody>
      </p:sp>
      <p:sp>
        <p:nvSpPr>
          <p:cNvPr id="29" name="Rectangle 28">
            <a:extLst>
              <a:ext uri="{FF2B5EF4-FFF2-40B4-BE49-F238E27FC236}">
                <a16:creationId xmlns:a16="http://schemas.microsoft.com/office/drawing/2014/main" id="{8CBB378A-D77C-2541-91C6-0D285527AD36}"/>
              </a:ext>
            </a:extLst>
          </p:cNvPr>
          <p:cNvSpPr/>
          <p:nvPr/>
        </p:nvSpPr>
        <p:spPr>
          <a:xfrm>
            <a:off x="8122627" y="5331452"/>
            <a:ext cx="1713030" cy="694592"/>
          </a:xfrm>
          <a:prstGeom prst="rect">
            <a:avLst/>
          </a:prstGeom>
          <a:solidFill>
            <a:srgbClr val="FFC000"/>
          </a:solid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rtl="0">
              <a:buFont typeface="Arial" panose="020B0604020202020204" pitchFamily="34" charset="0"/>
              <a:buChar char="•"/>
            </a:pPr>
            <a:endParaRPr lang="en-GB" sz="1200">
              <a:solidFill>
                <a:schemeClr val="tx1"/>
              </a:solidFill>
              <a:effectLst/>
              <a:latin typeface="Usual" panose="020B0604020202020204" charset="0"/>
              <a:cs typeface="Usual" panose="020B0604020202020204" charset="0"/>
            </a:endParaRPr>
          </a:p>
        </p:txBody>
      </p:sp>
      <p:cxnSp>
        <p:nvCxnSpPr>
          <p:cNvPr id="21" name="Straight Arrow Connector 20">
            <a:extLst>
              <a:ext uri="{FF2B5EF4-FFF2-40B4-BE49-F238E27FC236}">
                <a16:creationId xmlns:a16="http://schemas.microsoft.com/office/drawing/2014/main" id="{A7A88DAD-0FD8-6B6F-76DE-A6E434A3852A}"/>
              </a:ext>
            </a:extLst>
          </p:cNvPr>
          <p:cNvCxnSpPr>
            <a:cxnSpLocks/>
          </p:cNvCxnSpPr>
          <p:nvPr/>
        </p:nvCxnSpPr>
        <p:spPr>
          <a:xfrm flipV="1">
            <a:off x="2268417" y="3785821"/>
            <a:ext cx="7611206" cy="1465"/>
          </a:xfrm>
          <a:prstGeom prst="straightConnector1">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FB932AA-3BB7-6727-9314-32D87CFAEDB0}"/>
              </a:ext>
            </a:extLst>
          </p:cNvPr>
          <p:cNvSpPr txBox="1"/>
          <p:nvPr/>
        </p:nvSpPr>
        <p:spPr>
          <a:xfrm>
            <a:off x="3552274" y="248280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solidFill>
                  <a:srgbClr val="FFFFFF"/>
                </a:solidFill>
                <a:latin typeface="Usual ExtraBold"/>
                <a:ea typeface="Calibri"/>
                <a:cs typeface="Calibri"/>
              </a:rPr>
              <a:t>Profit</a:t>
            </a:r>
            <a:endParaRPr lang="en-GB" err="1">
              <a:solidFill>
                <a:srgbClr val="FFFFFF"/>
              </a:solidFill>
              <a:latin typeface="Usual ExtraBold"/>
            </a:endParaRPr>
          </a:p>
        </p:txBody>
      </p:sp>
      <p:sp>
        <p:nvSpPr>
          <p:cNvPr id="31" name="TextBox 30">
            <a:extLst>
              <a:ext uri="{FF2B5EF4-FFF2-40B4-BE49-F238E27FC236}">
                <a16:creationId xmlns:a16="http://schemas.microsoft.com/office/drawing/2014/main" id="{20DF1800-5404-1555-74E2-A82EE5102211}"/>
              </a:ext>
            </a:extLst>
          </p:cNvPr>
          <p:cNvSpPr txBox="1"/>
          <p:nvPr/>
        </p:nvSpPr>
        <p:spPr>
          <a:xfrm>
            <a:off x="3552274" y="321549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FFFFFF"/>
                </a:solidFill>
                <a:latin typeface="Usual ExtraBold"/>
                <a:ea typeface="Calibri"/>
                <a:cs typeface="Calibri"/>
              </a:rPr>
              <a:t>Customer Service</a:t>
            </a:r>
            <a:endParaRPr lang="en-GB">
              <a:solidFill>
                <a:srgbClr val="FFFFFF"/>
              </a:solidFill>
              <a:latin typeface="Usual ExtraBold"/>
            </a:endParaRPr>
          </a:p>
        </p:txBody>
      </p:sp>
      <p:sp>
        <p:nvSpPr>
          <p:cNvPr id="32" name="TextBox 31">
            <a:extLst>
              <a:ext uri="{FF2B5EF4-FFF2-40B4-BE49-F238E27FC236}">
                <a16:creationId xmlns:a16="http://schemas.microsoft.com/office/drawing/2014/main" id="{CCB46ABF-D060-9F8C-7611-EB72112F1CC8}"/>
              </a:ext>
            </a:extLst>
          </p:cNvPr>
          <p:cNvSpPr txBox="1"/>
          <p:nvPr/>
        </p:nvSpPr>
        <p:spPr>
          <a:xfrm>
            <a:off x="3552274" y="398482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FFFFFF"/>
                </a:solidFill>
                <a:latin typeface="Usual ExtraBold"/>
                <a:ea typeface="Calibri"/>
                <a:cs typeface="Calibri"/>
              </a:rPr>
              <a:t>Delivery of Service</a:t>
            </a:r>
            <a:endParaRPr lang="en-GB" err="1">
              <a:solidFill>
                <a:srgbClr val="FFFFFF"/>
              </a:solidFill>
              <a:latin typeface="Usual ExtraBold"/>
            </a:endParaRPr>
          </a:p>
        </p:txBody>
      </p:sp>
      <p:sp>
        <p:nvSpPr>
          <p:cNvPr id="33" name="TextBox 32">
            <a:extLst>
              <a:ext uri="{FF2B5EF4-FFF2-40B4-BE49-F238E27FC236}">
                <a16:creationId xmlns:a16="http://schemas.microsoft.com/office/drawing/2014/main" id="{E36F6474-000C-9FA9-49E7-6829489108B6}"/>
              </a:ext>
            </a:extLst>
          </p:cNvPr>
          <p:cNvSpPr txBox="1"/>
          <p:nvPr/>
        </p:nvSpPr>
        <p:spPr>
          <a:xfrm>
            <a:off x="3552273" y="473216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FFFFFF"/>
                </a:solidFill>
                <a:latin typeface="Usual ExtraBold"/>
                <a:ea typeface="Calibri"/>
                <a:cs typeface="Calibri"/>
              </a:rPr>
              <a:t>Health and Safety</a:t>
            </a:r>
            <a:endParaRPr lang="en-GB" err="1">
              <a:solidFill>
                <a:srgbClr val="FFFFFF"/>
              </a:solidFill>
              <a:latin typeface="Usual ExtraBold"/>
            </a:endParaRPr>
          </a:p>
        </p:txBody>
      </p:sp>
      <p:sp>
        <p:nvSpPr>
          <p:cNvPr id="34" name="TextBox 33">
            <a:extLst>
              <a:ext uri="{FF2B5EF4-FFF2-40B4-BE49-F238E27FC236}">
                <a16:creationId xmlns:a16="http://schemas.microsoft.com/office/drawing/2014/main" id="{B2D81D85-08E0-9E33-27FF-08D6ED2F2D6E}"/>
              </a:ext>
            </a:extLst>
          </p:cNvPr>
          <p:cNvSpPr txBox="1"/>
          <p:nvPr/>
        </p:nvSpPr>
        <p:spPr>
          <a:xfrm>
            <a:off x="3552274" y="550149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FFFFFF"/>
                </a:solidFill>
                <a:latin typeface="Usual ExtraBold"/>
                <a:ea typeface="Calibri"/>
                <a:cs typeface="Calibri"/>
              </a:rPr>
              <a:t>People Engagement</a:t>
            </a:r>
            <a:endParaRPr lang="en-GB">
              <a:solidFill>
                <a:srgbClr val="FFFFFF"/>
              </a:solidFill>
              <a:latin typeface="Usual ExtraBold"/>
            </a:endParaRPr>
          </a:p>
        </p:txBody>
      </p:sp>
      <p:sp>
        <p:nvSpPr>
          <p:cNvPr id="9" name="TextBox 8">
            <a:extLst>
              <a:ext uri="{FF2B5EF4-FFF2-40B4-BE49-F238E27FC236}">
                <a16:creationId xmlns:a16="http://schemas.microsoft.com/office/drawing/2014/main" id="{02F74EBF-3C32-55D3-827E-48762E8D8468}"/>
              </a:ext>
            </a:extLst>
          </p:cNvPr>
          <p:cNvSpPr txBox="1"/>
          <p:nvPr/>
        </p:nvSpPr>
        <p:spPr>
          <a:xfrm>
            <a:off x="2253762" y="1677761"/>
            <a:ext cx="7625861" cy="369332"/>
          </a:xfrm>
          <a:prstGeom prst="rect">
            <a:avLst/>
          </a:prstGeom>
          <a:noFill/>
        </p:spPr>
        <p:txBody>
          <a:bodyPr wrap="square" rtlCol="0">
            <a:spAutoFit/>
          </a:bodyPr>
          <a:lstStyle/>
          <a:p>
            <a:pPr algn="ctr"/>
            <a:r>
              <a:rPr lang="en-GB" b="1">
                <a:solidFill>
                  <a:schemeClr val="bg1"/>
                </a:solidFill>
              </a:rPr>
              <a:t>Team KPIs</a:t>
            </a:r>
          </a:p>
        </p:txBody>
      </p:sp>
    </p:spTree>
    <p:extLst>
      <p:ext uri="{BB962C8B-B14F-4D97-AF65-F5344CB8AC3E}">
        <p14:creationId xmlns:p14="http://schemas.microsoft.com/office/powerpoint/2010/main" val="1845070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19557C-5655-C566-3BDF-7DEF5BCFE4FD}"/>
              </a:ext>
            </a:extLst>
          </p:cNvPr>
          <p:cNvSpPr>
            <a:spLocks noGrp="1"/>
          </p:cNvSpPr>
          <p:nvPr>
            <p:ph type="body" sz="quarter" idx="24"/>
          </p:nvPr>
        </p:nvSpPr>
        <p:spPr>
          <a:xfrm>
            <a:off x="741703" y="3108411"/>
            <a:ext cx="7524344" cy="201125"/>
          </a:xfrm>
        </p:spPr>
        <p:txBody>
          <a:bodyPr>
            <a:noAutofit/>
          </a:bodyPr>
          <a:lstStyle/>
          <a:p>
            <a:r>
              <a:rPr lang="en-GB" sz="1200">
                <a:latin typeface="Usual ExtraBold"/>
                <a:ea typeface="Tahoma"/>
                <a:cs typeface="Tahoma"/>
              </a:rPr>
              <a:t>Introductions &amp; Overview                           </a:t>
            </a:r>
            <a:endParaRPr lang="en-GB" sz="1200"/>
          </a:p>
        </p:txBody>
      </p:sp>
      <p:sp>
        <p:nvSpPr>
          <p:cNvPr id="3" name="Text Placeholder 2">
            <a:extLst>
              <a:ext uri="{FF2B5EF4-FFF2-40B4-BE49-F238E27FC236}">
                <a16:creationId xmlns:a16="http://schemas.microsoft.com/office/drawing/2014/main" id="{DBD6C252-75C4-DF33-93D0-5087B860636C}"/>
              </a:ext>
            </a:extLst>
          </p:cNvPr>
          <p:cNvSpPr>
            <a:spLocks noGrp="1"/>
          </p:cNvSpPr>
          <p:nvPr>
            <p:ph type="body" sz="quarter" idx="62"/>
          </p:nvPr>
        </p:nvSpPr>
        <p:spPr>
          <a:xfrm>
            <a:off x="741703" y="3404886"/>
            <a:ext cx="7524345" cy="201124"/>
          </a:xfrm>
        </p:spPr>
        <p:txBody>
          <a:bodyPr>
            <a:noAutofit/>
          </a:bodyPr>
          <a:lstStyle/>
          <a:p>
            <a:r>
              <a:rPr lang="en-GB" sz="1200" err="1">
                <a:latin typeface="Usual ExtraBold"/>
                <a:ea typeface="Tahoma"/>
                <a:cs typeface="Tahoma"/>
              </a:rPr>
              <a:t>MyPotential</a:t>
            </a:r>
            <a:r>
              <a:rPr lang="en-GB" sz="1200">
                <a:latin typeface="Usual ExtraBold"/>
                <a:ea typeface="Tahoma"/>
                <a:cs typeface="Tahoma"/>
              </a:rPr>
              <a:t> Update                    </a:t>
            </a:r>
          </a:p>
        </p:txBody>
      </p:sp>
      <p:sp>
        <p:nvSpPr>
          <p:cNvPr id="4" name="Text Placeholder 3">
            <a:extLst>
              <a:ext uri="{FF2B5EF4-FFF2-40B4-BE49-F238E27FC236}">
                <a16:creationId xmlns:a16="http://schemas.microsoft.com/office/drawing/2014/main" id="{D3D3A983-17AE-75BF-89F1-F656BDDAB731}"/>
              </a:ext>
            </a:extLst>
          </p:cNvPr>
          <p:cNvSpPr>
            <a:spLocks noGrp="1"/>
          </p:cNvSpPr>
          <p:nvPr>
            <p:ph type="body" sz="quarter" idx="63"/>
          </p:nvPr>
        </p:nvSpPr>
        <p:spPr>
          <a:xfrm>
            <a:off x="741703" y="3679381"/>
            <a:ext cx="7524345" cy="208451"/>
          </a:xfrm>
        </p:spPr>
        <p:txBody>
          <a:bodyPr>
            <a:noAutofit/>
          </a:bodyPr>
          <a:lstStyle/>
          <a:p>
            <a:r>
              <a:rPr lang="en-GB" sz="1200"/>
              <a:t>Role of Leaders</a:t>
            </a:r>
          </a:p>
        </p:txBody>
      </p:sp>
      <p:sp>
        <p:nvSpPr>
          <p:cNvPr id="5" name="Text Placeholder 4">
            <a:extLst>
              <a:ext uri="{FF2B5EF4-FFF2-40B4-BE49-F238E27FC236}">
                <a16:creationId xmlns:a16="http://schemas.microsoft.com/office/drawing/2014/main" id="{49CB55D8-0580-D7D4-3704-CD1A5DC3011E}"/>
              </a:ext>
            </a:extLst>
          </p:cNvPr>
          <p:cNvSpPr>
            <a:spLocks noGrp="1"/>
          </p:cNvSpPr>
          <p:nvPr>
            <p:ph type="body" sz="quarter" idx="64"/>
          </p:nvPr>
        </p:nvSpPr>
        <p:spPr>
          <a:xfrm>
            <a:off x="741702" y="3968529"/>
            <a:ext cx="7524346" cy="215777"/>
          </a:xfrm>
        </p:spPr>
        <p:txBody>
          <a:bodyPr>
            <a:noAutofit/>
          </a:bodyPr>
          <a:lstStyle/>
          <a:p>
            <a:r>
              <a:rPr lang="en-GB" sz="1200"/>
              <a:t>Break</a:t>
            </a:r>
          </a:p>
        </p:txBody>
      </p:sp>
      <p:sp>
        <p:nvSpPr>
          <p:cNvPr id="6" name="Text Placeholder 5">
            <a:extLst>
              <a:ext uri="{FF2B5EF4-FFF2-40B4-BE49-F238E27FC236}">
                <a16:creationId xmlns:a16="http://schemas.microsoft.com/office/drawing/2014/main" id="{4811B271-09DA-85CD-3C86-F88A70C8F65E}"/>
              </a:ext>
            </a:extLst>
          </p:cNvPr>
          <p:cNvSpPr>
            <a:spLocks noGrp="1"/>
          </p:cNvSpPr>
          <p:nvPr>
            <p:ph type="body" sz="quarter" idx="65"/>
          </p:nvPr>
        </p:nvSpPr>
        <p:spPr>
          <a:xfrm>
            <a:off x="741703" y="4257677"/>
            <a:ext cx="7524346" cy="281721"/>
          </a:xfrm>
        </p:spPr>
        <p:txBody>
          <a:bodyPr>
            <a:noAutofit/>
          </a:bodyPr>
          <a:lstStyle/>
          <a:p>
            <a:r>
              <a:rPr lang="en-GB" sz="1200"/>
              <a:t>Training Content: Business Simulation Exercise</a:t>
            </a:r>
          </a:p>
        </p:txBody>
      </p:sp>
      <p:sp>
        <p:nvSpPr>
          <p:cNvPr id="7" name="Text Placeholder 6">
            <a:extLst>
              <a:ext uri="{FF2B5EF4-FFF2-40B4-BE49-F238E27FC236}">
                <a16:creationId xmlns:a16="http://schemas.microsoft.com/office/drawing/2014/main" id="{2E006961-A60F-55F5-BE88-316B77FCFDF0}"/>
              </a:ext>
            </a:extLst>
          </p:cNvPr>
          <p:cNvSpPr>
            <a:spLocks noGrp="1"/>
          </p:cNvSpPr>
          <p:nvPr>
            <p:ph type="body" sz="quarter" idx="66"/>
          </p:nvPr>
        </p:nvSpPr>
        <p:spPr>
          <a:xfrm>
            <a:off x="741702" y="4546825"/>
            <a:ext cx="7524346" cy="208451"/>
          </a:xfrm>
        </p:spPr>
        <p:txBody>
          <a:bodyPr>
            <a:noAutofit/>
          </a:bodyPr>
          <a:lstStyle/>
          <a:p>
            <a:r>
              <a:rPr lang="en-GB" sz="1200"/>
              <a:t>Lunch</a:t>
            </a:r>
          </a:p>
        </p:txBody>
      </p:sp>
      <p:sp>
        <p:nvSpPr>
          <p:cNvPr id="9" name="Text Placeholder 8">
            <a:extLst>
              <a:ext uri="{FF2B5EF4-FFF2-40B4-BE49-F238E27FC236}">
                <a16:creationId xmlns:a16="http://schemas.microsoft.com/office/drawing/2014/main" id="{60A5470D-6D66-8835-EFC5-6C6A0B551203}"/>
              </a:ext>
            </a:extLst>
          </p:cNvPr>
          <p:cNvSpPr>
            <a:spLocks noGrp="1"/>
          </p:cNvSpPr>
          <p:nvPr>
            <p:ph type="body" sz="quarter" idx="68"/>
          </p:nvPr>
        </p:nvSpPr>
        <p:spPr>
          <a:xfrm>
            <a:off x="741703" y="5125121"/>
            <a:ext cx="7524345" cy="201125"/>
          </a:xfrm>
        </p:spPr>
        <p:txBody>
          <a:bodyPr>
            <a:noAutofit/>
          </a:bodyPr>
          <a:lstStyle/>
          <a:p>
            <a:r>
              <a:rPr lang="en-GB" sz="1200"/>
              <a:t>Break</a:t>
            </a:r>
          </a:p>
        </p:txBody>
      </p:sp>
      <p:sp>
        <p:nvSpPr>
          <p:cNvPr id="10" name="Text Placeholder 9">
            <a:extLst>
              <a:ext uri="{FF2B5EF4-FFF2-40B4-BE49-F238E27FC236}">
                <a16:creationId xmlns:a16="http://schemas.microsoft.com/office/drawing/2014/main" id="{4B95B9F4-68B5-F5F1-5CCA-ACECF652DED7}"/>
              </a:ext>
            </a:extLst>
          </p:cNvPr>
          <p:cNvSpPr>
            <a:spLocks noGrp="1"/>
          </p:cNvSpPr>
          <p:nvPr>
            <p:ph type="body" sz="quarter" idx="69"/>
          </p:nvPr>
        </p:nvSpPr>
        <p:spPr>
          <a:xfrm>
            <a:off x="741703" y="5414269"/>
            <a:ext cx="7524345" cy="208451"/>
          </a:xfrm>
        </p:spPr>
        <p:txBody>
          <a:bodyPr>
            <a:noAutofit/>
          </a:bodyPr>
          <a:lstStyle/>
          <a:p>
            <a:r>
              <a:rPr lang="en-GB" sz="1200" dirty="0"/>
              <a:t>Overview of Metrics &amp; Scheduler</a:t>
            </a:r>
          </a:p>
        </p:txBody>
      </p:sp>
      <p:sp>
        <p:nvSpPr>
          <p:cNvPr id="11" name="Text Placeholder 10">
            <a:extLst>
              <a:ext uri="{FF2B5EF4-FFF2-40B4-BE49-F238E27FC236}">
                <a16:creationId xmlns:a16="http://schemas.microsoft.com/office/drawing/2014/main" id="{B6D81338-69E6-8035-9C79-AAFA196A36A6}"/>
              </a:ext>
            </a:extLst>
          </p:cNvPr>
          <p:cNvSpPr>
            <a:spLocks noGrp="1"/>
          </p:cNvSpPr>
          <p:nvPr>
            <p:ph type="body" sz="quarter" idx="70"/>
          </p:nvPr>
        </p:nvSpPr>
        <p:spPr>
          <a:xfrm>
            <a:off x="741703" y="5703412"/>
            <a:ext cx="7524345" cy="303700"/>
          </a:xfrm>
        </p:spPr>
        <p:txBody>
          <a:bodyPr>
            <a:noAutofit/>
          </a:bodyPr>
          <a:lstStyle/>
          <a:p>
            <a:r>
              <a:rPr lang="en-GB" sz="1200"/>
              <a:t>Q&amp;A and Next Steps</a:t>
            </a:r>
          </a:p>
        </p:txBody>
      </p:sp>
      <p:sp>
        <p:nvSpPr>
          <p:cNvPr id="14" name="Text Placeholder 13">
            <a:extLst>
              <a:ext uri="{FF2B5EF4-FFF2-40B4-BE49-F238E27FC236}">
                <a16:creationId xmlns:a16="http://schemas.microsoft.com/office/drawing/2014/main" id="{F79BDF65-7BBF-7F30-0FC9-7493917CC770}"/>
              </a:ext>
            </a:extLst>
          </p:cNvPr>
          <p:cNvSpPr>
            <a:spLocks noGrp="1"/>
          </p:cNvSpPr>
          <p:nvPr>
            <p:ph type="body" sz="quarter" idx="73"/>
          </p:nvPr>
        </p:nvSpPr>
        <p:spPr>
          <a:xfrm>
            <a:off x="5257193" y="3115208"/>
            <a:ext cx="1866296" cy="201125"/>
          </a:xfrm>
        </p:spPr>
        <p:txBody>
          <a:bodyPr>
            <a:noAutofit/>
          </a:bodyPr>
          <a:lstStyle/>
          <a:p>
            <a:r>
              <a:rPr lang="en-GB" sz="1200">
                <a:latin typeface="Usual"/>
                <a:ea typeface="Tahoma"/>
                <a:cs typeface="Tahoma"/>
              </a:rPr>
              <a:t>10:00 – 10:10</a:t>
            </a:r>
            <a:endParaRPr lang="en-GB" sz="1200"/>
          </a:p>
        </p:txBody>
      </p:sp>
      <p:sp>
        <p:nvSpPr>
          <p:cNvPr id="15" name="Text Placeholder 14">
            <a:extLst>
              <a:ext uri="{FF2B5EF4-FFF2-40B4-BE49-F238E27FC236}">
                <a16:creationId xmlns:a16="http://schemas.microsoft.com/office/drawing/2014/main" id="{D76A8511-0493-EA7E-B6EE-E3A7DB218689}"/>
              </a:ext>
            </a:extLst>
          </p:cNvPr>
          <p:cNvSpPr>
            <a:spLocks noGrp="1"/>
          </p:cNvSpPr>
          <p:nvPr>
            <p:ph type="body" sz="quarter" idx="74"/>
          </p:nvPr>
        </p:nvSpPr>
        <p:spPr>
          <a:xfrm>
            <a:off x="5257193" y="3941492"/>
            <a:ext cx="1829662" cy="289047"/>
          </a:xfrm>
        </p:spPr>
        <p:txBody>
          <a:bodyPr>
            <a:noAutofit/>
          </a:bodyPr>
          <a:lstStyle/>
          <a:p>
            <a:r>
              <a:rPr lang="en-GB" sz="1200"/>
              <a:t>11:30 – 11:45</a:t>
            </a:r>
          </a:p>
        </p:txBody>
      </p:sp>
      <p:sp>
        <p:nvSpPr>
          <p:cNvPr id="16" name="Text Placeholder 15">
            <a:extLst>
              <a:ext uri="{FF2B5EF4-FFF2-40B4-BE49-F238E27FC236}">
                <a16:creationId xmlns:a16="http://schemas.microsoft.com/office/drawing/2014/main" id="{E34349E0-CF1E-4F0B-7C22-E52B93A8FB72}"/>
              </a:ext>
            </a:extLst>
          </p:cNvPr>
          <p:cNvSpPr>
            <a:spLocks noGrp="1"/>
          </p:cNvSpPr>
          <p:nvPr>
            <p:ph type="body" sz="quarter" idx="75"/>
          </p:nvPr>
        </p:nvSpPr>
        <p:spPr>
          <a:xfrm>
            <a:off x="5257193" y="4248592"/>
            <a:ext cx="1829661" cy="208451"/>
          </a:xfrm>
        </p:spPr>
        <p:txBody>
          <a:bodyPr>
            <a:noAutofit/>
          </a:bodyPr>
          <a:lstStyle/>
          <a:p>
            <a:r>
              <a:rPr lang="en-GB" sz="1200"/>
              <a:t>11:45 – 12:45</a:t>
            </a:r>
          </a:p>
        </p:txBody>
      </p:sp>
      <p:sp>
        <p:nvSpPr>
          <p:cNvPr id="17" name="Text Placeholder 16">
            <a:extLst>
              <a:ext uri="{FF2B5EF4-FFF2-40B4-BE49-F238E27FC236}">
                <a16:creationId xmlns:a16="http://schemas.microsoft.com/office/drawing/2014/main" id="{67E46B30-EF11-5EB3-6A7C-5978B5AAE603}"/>
              </a:ext>
            </a:extLst>
          </p:cNvPr>
          <p:cNvSpPr>
            <a:spLocks noGrp="1"/>
          </p:cNvSpPr>
          <p:nvPr>
            <p:ph type="body" sz="quarter" idx="76"/>
          </p:nvPr>
        </p:nvSpPr>
        <p:spPr>
          <a:xfrm>
            <a:off x="5257193" y="4551020"/>
            <a:ext cx="1272815" cy="208451"/>
          </a:xfrm>
        </p:spPr>
        <p:txBody>
          <a:bodyPr>
            <a:noAutofit/>
          </a:bodyPr>
          <a:lstStyle/>
          <a:p>
            <a:r>
              <a:rPr lang="en-GB" sz="1200"/>
              <a:t>12:45 – 13:45</a:t>
            </a:r>
          </a:p>
        </p:txBody>
      </p:sp>
      <p:sp>
        <p:nvSpPr>
          <p:cNvPr id="18" name="Text Placeholder 17">
            <a:extLst>
              <a:ext uri="{FF2B5EF4-FFF2-40B4-BE49-F238E27FC236}">
                <a16:creationId xmlns:a16="http://schemas.microsoft.com/office/drawing/2014/main" id="{6A89E577-C091-6A03-AEAA-2B4954D84383}"/>
              </a:ext>
            </a:extLst>
          </p:cNvPr>
          <p:cNvSpPr>
            <a:spLocks noGrp="1"/>
          </p:cNvSpPr>
          <p:nvPr>
            <p:ph type="body" sz="quarter" idx="77"/>
          </p:nvPr>
        </p:nvSpPr>
        <p:spPr>
          <a:xfrm>
            <a:off x="5257193" y="4824630"/>
            <a:ext cx="1118951" cy="208451"/>
          </a:xfrm>
        </p:spPr>
        <p:txBody>
          <a:bodyPr>
            <a:noAutofit/>
          </a:bodyPr>
          <a:lstStyle/>
          <a:p>
            <a:r>
              <a:rPr lang="en-GB" sz="1200"/>
              <a:t>13:45 – 14:45</a:t>
            </a:r>
          </a:p>
        </p:txBody>
      </p:sp>
      <p:sp>
        <p:nvSpPr>
          <p:cNvPr id="19" name="Text Placeholder 18">
            <a:extLst>
              <a:ext uri="{FF2B5EF4-FFF2-40B4-BE49-F238E27FC236}">
                <a16:creationId xmlns:a16="http://schemas.microsoft.com/office/drawing/2014/main" id="{9DE81201-7575-1B13-9FF2-F0B9C646FE47}"/>
              </a:ext>
            </a:extLst>
          </p:cNvPr>
          <p:cNvSpPr>
            <a:spLocks noGrp="1"/>
          </p:cNvSpPr>
          <p:nvPr>
            <p:ph type="body" sz="quarter" idx="78"/>
          </p:nvPr>
        </p:nvSpPr>
        <p:spPr>
          <a:xfrm>
            <a:off x="5257193" y="5125672"/>
            <a:ext cx="1272815" cy="201125"/>
          </a:xfrm>
        </p:spPr>
        <p:txBody>
          <a:bodyPr>
            <a:noAutofit/>
          </a:bodyPr>
          <a:lstStyle/>
          <a:p>
            <a:r>
              <a:rPr lang="en-GB" sz="1200"/>
              <a:t>14:45 – 15:00</a:t>
            </a:r>
          </a:p>
        </p:txBody>
      </p:sp>
      <p:sp>
        <p:nvSpPr>
          <p:cNvPr id="20" name="Text Placeholder 19">
            <a:extLst>
              <a:ext uri="{FF2B5EF4-FFF2-40B4-BE49-F238E27FC236}">
                <a16:creationId xmlns:a16="http://schemas.microsoft.com/office/drawing/2014/main" id="{66A91CB1-0F74-CD45-612C-47DBEE5F7684}"/>
              </a:ext>
            </a:extLst>
          </p:cNvPr>
          <p:cNvSpPr>
            <a:spLocks noGrp="1"/>
          </p:cNvSpPr>
          <p:nvPr>
            <p:ph type="body" sz="quarter" idx="79"/>
          </p:nvPr>
        </p:nvSpPr>
        <p:spPr>
          <a:xfrm>
            <a:off x="5257193" y="5410244"/>
            <a:ext cx="1272815" cy="215777"/>
          </a:xfrm>
        </p:spPr>
        <p:txBody>
          <a:bodyPr>
            <a:noAutofit/>
          </a:bodyPr>
          <a:lstStyle/>
          <a:p>
            <a:r>
              <a:rPr lang="en-GB" sz="1200"/>
              <a:t>15:00 – 16:00</a:t>
            </a:r>
          </a:p>
        </p:txBody>
      </p:sp>
      <p:sp>
        <p:nvSpPr>
          <p:cNvPr id="21" name="Text Placeholder 20">
            <a:extLst>
              <a:ext uri="{FF2B5EF4-FFF2-40B4-BE49-F238E27FC236}">
                <a16:creationId xmlns:a16="http://schemas.microsoft.com/office/drawing/2014/main" id="{ADF8D415-E297-BA50-9F9C-7148515F035C}"/>
              </a:ext>
            </a:extLst>
          </p:cNvPr>
          <p:cNvSpPr>
            <a:spLocks noGrp="1"/>
          </p:cNvSpPr>
          <p:nvPr>
            <p:ph type="body" sz="quarter" idx="80"/>
          </p:nvPr>
        </p:nvSpPr>
        <p:spPr>
          <a:xfrm>
            <a:off x="5257193" y="5682036"/>
            <a:ext cx="1272815" cy="201125"/>
          </a:xfrm>
        </p:spPr>
        <p:txBody>
          <a:bodyPr>
            <a:noAutofit/>
          </a:bodyPr>
          <a:lstStyle/>
          <a:p>
            <a:r>
              <a:rPr lang="en-GB" sz="1200"/>
              <a:t>16:00 – 16:30</a:t>
            </a:r>
          </a:p>
        </p:txBody>
      </p:sp>
      <p:sp>
        <p:nvSpPr>
          <p:cNvPr id="42" name="Text Placeholder 41">
            <a:extLst>
              <a:ext uri="{FF2B5EF4-FFF2-40B4-BE49-F238E27FC236}">
                <a16:creationId xmlns:a16="http://schemas.microsoft.com/office/drawing/2014/main" id="{6CEFEE1D-2A51-A283-9049-A73C238DC04D}"/>
              </a:ext>
            </a:extLst>
          </p:cNvPr>
          <p:cNvSpPr>
            <a:spLocks noGrp="1"/>
          </p:cNvSpPr>
          <p:nvPr>
            <p:ph type="body" sz="quarter" idx="101"/>
          </p:nvPr>
        </p:nvSpPr>
        <p:spPr/>
        <p:txBody>
          <a:bodyPr>
            <a:normAutofit fontScale="77500" lnSpcReduction="20000"/>
          </a:bodyPr>
          <a:lstStyle/>
          <a:p>
            <a:r>
              <a:rPr lang="en-GB"/>
              <a:t>Agenda</a:t>
            </a:r>
          </a:p>
        </p:txBody>
      </p:sp>
      <p:sp>
        <p:nvSpPr>
          <p:cNvPr id="29" name="Text Placeholder 8">
            <a:extLst>
              <a:ext uri="{FF2B5EF4-FFF2-40B4-BE49-F238E27FC236}">
                <a16:creationId xmlns:a16="http://schemas.microsoft.com/office/drawing/2014/main" id="{1EAE3D0C-903D-0AD0-66E1-268391175AC7}"/>
              </a:ext>
            </a:extLst>
          </p:cNvPr>
          <p:cNvSpPr txBox="1">
            <a:spLocks/>
          </p:cNvSpPr>
          <p:nvPr/>
        </p:nvSpPr>
        <p:spPr>
          <a:xfrm>
            <a:off x="740238" y="4837906"/>
            <a:ext cx="7524345" cy="201125"/>
          </a:xfrm>
          <a:prstGeom prst="rect">
            <a:avLst/>
          </a:prstGeom>
        </p:spPr>
        <p:txBody>
          <a:bodyPr vert="horz" lIns="90000" tIns="46800" rIns="90000" bIns="4680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100" b="1" i="0" kern="120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a:latin typeface="Usual ExtraBold"/>
                <a:ea typeface="Tahoma"/>
                <a:cs typeface="Tahoma"/>
              </a:rPr>
              <a:t>Training Content: Team Rhythm and Effectiveness</a:t>
            </a:r>
            <a:endParaRPr lang="en-GB" sz="1200"/>
          </a:p>
        </p:txBody>
      </p:sp>
      <p:sp>
        <p:nvSpPr>
          <p:cNvPr id="35" name="Text Placeholder 13">
            <a:extLst>
              <a:ext uri="{FF2B5EF4-FFF2-40B4-BE49-F238E27FC236}">
                <a16:creationId xmlns:a16="http://schemas.microsoft.com/office/drawing/2014/main" id="{C5DD4E95-293E-3E89-01F1-0B2283432A5B}"/>
              </a:ext>
            </a:extLst>
          </p:cNvPr>
          <p:cNvSpPr txBox="1">
            <a:spLocks/>
          </p:cNvSpPr>
          <p:nvPr/>
        </p:nvSpPr>
        <p:spPr>
          <a:xfrm>
            <a:off x="5257193" y="3390636"/>
            <a:ext cx="1836989" cy="201125"/>
          </a:xfrm>
          <a:prstGeom prst="rect">
            <a:avLst/>
          </a:prstGeom>
        </p:spPr>
        <p:txBody>
          <a:bodyPr vert="horz" lIns="90000" tIns="46800" rIns="90000" bIns="4680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a:latin typeface="Usual"/>
                <a:ea typeface="Tahoma"/>
                <a:cs typeface="Tahoma"/>
              </a:rPr>
              <a:t>10:10 – 11:00</a:t>
            </a:r>
          </a:p>
        </p:txBody>
      </p:sp>
      <p:sp>
        <p:nvSpPr>
          <p:cNvPr id="39" name="Text Placeholder 13">
            <a:extLst>
              <a:ext uri="{FF2B5EF4-FFF2-40B4-BE49-F238E27FC236}">
                <a16:creationId xmlns:a16="http://schemas.microsoft.com/office/drawing/2014/main" id="{F4229AEB-DF80-CE81-9B9B-16AB1A3EF6AD}"/>
              </a:ext>
            </a:extLst>
          </p:cNvPr>
          <p:cNvSpPr txBox="1">
            <a:spLocks/>
          </p:cNvSpPr>
          <p:nvPr/>
        </p:nvSpPr>
        <p:spPr>
          <a:xfrm>
            <a:off x="5257193" y="3666064"/>
            <a:ext cx="1836989" cy="201125"/>
          </a:xfrm>
          <a:prstGeom prst="rect">
            <a:avLst/>
          </a:prstGeom>
        </p:spPr>
        <p:txBody>
          <a:bodyPr vert="horz" lIns="90000" tIns="46800" rIns="90000" bIns="4680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a:latin typeface="Usual"/>
                <a:ea typeface="Tahoma"/>
                <a:cs typeface="Tahoma"/>
              </a:rPr>
              <a:t>11:00  - 11:30</a:t>
            </a:r>
          </a:p>
        </p:txBody>
      </p:sp>
    </p:spTree>
    <p:extLst>
      <p:ext uri="{BB962C8B-B14F-4D97-AF65-F5344CB8AC3E}">
        <p14:creationId xmlns:p14="http://schemas.microsoft.com/office/powerpoint/2010/main" val="1443138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1A92FD5-45F6-CD5D-3C6F-409C4EBB8657}"/>
              </a:ext>
            </a:extLst>
          </p:cNvPr>
          <p:cNvGraphicFramePr>
            <a:graphicFrameLocks noGrp="1"/>
          </p:cNvGraphicFramePr>
          <p:nvPr>
            <p:extLst>
              <p:ext uri="{D42A27DB-BD31-4B8C-83A1-F6EECF244321}">
                <p14:modId xmlns:p14="http://schemas.microsoft.com/office/powerpoint/2010/main" val="3461081333"/>
              </p:ext>
            </p:extLst>
          </p:nvPr>
        </p:nvGraphicFramePr>
        <p:xfrm>
          <a:off x="1141611" y="1982972"/>
          <a:ext cx="2807859" cy="1828800"/>
        </p:xfrm>
        <a:graphic>
          <a:graphicData uri="http://schemas.openxmlformats.org/drawingml/2006/table">
            <a:tbl>
              <a:tblPr bandRow="1">
                <a:tableStyleId>{93296810-A885-4BE3-A3E7-6D5BEEA58F35}</a:tableStyleId>
              </a:tblPr>
              <a:tblGrid>
                <a:gridCol w="2141774">
                  <a:extLst>
                    <a:ext uri="{9D8B030D-6E8A-4147-A177-3AD203B41FA5}">
                      <a16:colId xmlns:a16="http://schemas.microsoft.com/office/drawing/2014/main" val="1269887275"/>
                    </a:ext>
                  </a:extLst>
                </a:gridCol>
                <a:gridCol w="666085">
                  <a:extLst>
                    <a:ext uri="{9D8B030D-6E8A-4147-A177-3AD203B41FA5}">
                      <a16:colId xmlns:a16="http://schemas.microsoft.com/office/drawing/2014/main" val="2035562056"/>
                    </a:ext>
                  </a:extLst>
                </a:gridCol>
              </a:tblGrid>
              <a:tr h="245448">
                <a:tc gridSpan="2">
                  <a:txBody>
                    <a:bodyPr/>
                    <a:lstStyle/>
                    <a:p>
                      <a:pPr algn="ctr"/>
                      <a:r>
                        <a:rPr lang="en-GB" sz="1400" b="1">
                          <a:solidFill>
                            <a:schemeClr val="bg1"/>
                          </a:solidFill>
                          <a:latin typeface="Usual" panose="020B0604020202020204"/>
                        </a:rPr>
                        <a:t>Tristian</a:t>
                      </a:r>
                    </a:p>
                  </a:txBody>
                  <a:tcP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GB"/>
                    </a:p>
                  </a:txBody>
                  <a:tcPr/>
                </a:tc>
                <a:extLst>
                  <a:ext uri="{0D108BD9-81ED-4DB2-BD59-A6C34878D82A}">
                    <a16:rowId xmlns:a16="http://schemas.microsoft.com/office/drawing/2014/main" val="4112091688"/>
                  </a:ext>
                </a:extLst>
              </a:tr>
              <a:tr h="245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Usual" panose="020B0604020202020204"/>
                        </a:rPr>
                        <a:t>Customer Service</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02890896"/>
                  </a:ext>
                </a:extLst>
              </a:tr>
              <a:tr h="245448">
                <a:tc>
                  <a:txBody>
                    <a:bodyPr/>
                    <a:lstStyle/>
                    <a:p>
                      <a:r>
                        <a:rPr lang="en-GB" sz="1400">
                          <a:latin typeface="Usual" panose="020B0604020202020204"/>
                        </a:rPr>
                        <a:t>Delivery of Service</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260590257"/>
                  </a:ext>
                </a:extLst>
              </a:tr>
              <a:tr h="245448">
                <a:tc>
                  <a:txBody>
                    <a:bodyPr/>
                    <a:lstStyle/>
                    <a:p>
                      <a:r>
                        <a:rPr lang="en-GB" sz="1400">
                          <a:latin typeface="Usual" panose="020B0604020202020204"/>
                        </a:rPr>
                        <a:t>Health and Safety</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494100945"/>
                  </a:ext>
                </a:extLst>
              </a:tr>
              <a:tr h="245448">
                <a:tc>
                  <a:txBody>
                    <a:bodyPr/>
                    <a:lstStyle/>
                    <a:p>
                      <a:r>
                        <a:rPr lang="en-GB" sz="1400">
                          <a:latin typeface="Usual" panose="020B0604020202020204"/>
                        </a:rPr>
                        <a:t>Training</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768839996"/>
                  </a:ext>
                </a:extLst>
              </a:tr>
              <a:tr h="245448">
                <a:tc>
                  <a:txBody>
                    <a:bodyPr/>
                    <a:lstStyle/>
                    <a:p>
                      <a:r>
                        <a:rPr lang="en-GB" sz="1400">
                          <a:latin typeface="Usual" panose="020B0604020202020204"/>
                        </a:rPr>
                        <a:t>Repeat Work</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accent2"/>
                    </a:solidFill>
                  </a:tcPr>
                </a:tc>
                <a:extLst>
                  <a:ext uri="{0D108BD9-81ED-4DB2-BD59-A6C34878D82A}">
                    <a16:rowId xmlns:a16="http://schemas.microsoft.com/office/drawing/2014/main" val="3760690790"/>
                  </a:ext>
                </a:extLst>
              </a:tr>
            </a:tbl>
          </a:graphicData>
        </a:graphic>
      </p:graphicFrame>
      <p:graphicFrame>
        <p:nvGraphicFramePr>
          <p:cNvPr id="12" name="Table 11">
            <a:extLst>
              <a:ext uri="{FF2B5EF4-FFF2-40B4-BE49-F238E27FC236}">
                <a16:creationId xmlns:a16="http://schemas.microsoft.com/office/drawing/2014/main" id="{ACCADFAB-5B2C-026D-992B-7D59BA9F3311}"/>
              </a:ext>
            </a:extLst>
          </p:cNvPr>
          <p:cNvGraphicFramePr>
            <a:graphicFrameLocks noGrp="1"/>
          </p:cNvGraphicFramePr>
          <p:nvPr>
            <p:extLst>
              <p:ext uri="{D42A27DB-BD31-4B8C-83A1-F6EECF244321}">
                <p14:modId xmlns:p14="http://schemas.microsoft.com/office/powerpoint/2010/main" val="300846527"/>
              </p:ext>
            </p:extLst>
          </p:nvPr>
        </p:nvGraphicFramePr>
        <p:xfrm>
          <a:off x="8152718" y="1982972"/>
          <a:ext cx="2807859" cy="1828800"/>
        </p:xfrm>
        <a:graphic>
          <a:graphicData uri="http://schemas.openxmlformats.org/drawingml/2006/table">
            <a:tbl>
              <a:tblPr bandRow="1">
                <a:tableStyleId>{93296810-A885-4BE3-A3E7-6D5BEEA58F35}</a:tableStyleId>
              </a:tblPr>
              <a:tblGrid>
                <a:gridCol w="2141774">
                  <a:extLst>
                    <a:ext uri="{9D8B030D-6E8A-4147-A177-3AD203B41FA5}">
                      <a16:colId xmlns:a16="http://schemas.microsoft.com/office/drawing/2014/main" val="1269887275"/>
                    </a:ext>
                  </a:extLst>
                </a:gridCol>
                <a:gridCol w="666085">
                  <a:extLst>
                    <a:ext uri="{9D8B030D-6E8A-4147-A177-3AD203B41FA5}">
                      <a16:colId xmlns:a16="http://schemas.microsoft.com/office/drawing/2014/main" val="2035562056"/>
                    </a:ext>
                  </a:extLst>
                </a:gridCol>
              </a:tblGrid>
              <a:tr h="245448">
                <a:tc gridSpan="2">
                  <a:txBody>
                    <a:bodyPr/>
                    <a:lstStyle/>
                    <a:p>
                      <a:pPr algn="ctr"/>
                      <a:r>
                        <a:rPr lang="en-GB" sz="1400" b="1">
                          <a:solidFill>
                            <a:schemeClr val="bg1"/>
                          </a:solidFill>
                          <a:latin typeface="Usual" panose="020B0604020202020204"/>
                        </a:rPr>
                        <a:t>Mo</a:t>
                      </a:r>
                    </a:p>
                  </a:txBody>
                  <a:tcP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GB"/>
                    </a:p>
                  </a:txBody>
                  <a:tcPr/>
                </a:tc>
                <a:extLst>
                  <a:ext uri="{0D108BD9-81ED-4DB2-BD59-A6C34878D82A}">
                    <a16:rowId xmlns:a16="http://schemas.microsoft.com/office/drawing/2014/main" val="4112091688"/>
                  </a:ext>
                </a:extLst>
              </a:tr>
              <a:tr h="245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Usual" panose="020B0604020202020204"/>
                        </a:rPr>
                        <a:t>Customer Service</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02890896"/>
                  </a:ext>
                </a:extLst>
              </a:tr>
              <a:tr h="245448">
                <a:tc>
                  <a:txBody>
                    <a:bodyPr/>
                    <a:lstStyle/>
                    <a:p>
                      <a:r>
                        <a:rPr lang="en-GB" sz="1400">
                          <a:latin typeface="Usual" panose="020B0604020202020204"/>
                        </a:rPr>
                        <a:t>Delivery of Service</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260590257"/>
                  </a:ext>
                </a:extLst>
              </a:tr>
              <a:tr h="245448">
                <a:tc>
                  <a:txBody>
                    <a:bodyPr/>
                    <a:lstStyle/>
                    <a:p>
                      <a:r>
                        <a:rPr lang="en-GB" sz="1400">
                          <a:latin typeface="Usual" panose="020B0604020202020204"/>
                        </a:rPr>
                        <a:t>Health and Safety</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494100945"/>
                  </a:ext>
                </a:extLst>
              </a:tr>
              <a:tr h="245448">
                <a:tc>
                  <a:txBody>
                    <a:bodyPr/>
                    <a:lstStyle/>
                    <a:p>
                      <a:r>
                        <a:rPr lang="en-GB" sz="1400">
                          <a:latin typeface="Usual" panose="020B0604020202020204"/>
                        </a:rPr>
                        <a:t>Training</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768839996"/>
                  </a:ext>
                </a:extLst>
              </a:tr>
              <a:tr h="245448">
                <a:tc>
                  <a:txBody>
                    <a:bodyPr/>
                    <a:lstStyle/>
                    <a:p>
                      <a:r>
                        <a:rPr lang="en-GB" sz="1400">
                          <a:latin typeface="Usual" panose="020B0604020202020204"/>
                        </a:rPr>
                        <a:t>Repeat Work</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accent2"/>
                    </a:solidFill>
                  </a:tcPr>
                </a:tc>
                <a:extLst>
                  <a:ext uri="{0D108BD9-81ED-4DB2-BD59-A6C34878D82A}">
                    <a16:rowId xmlns:a16="http://schemas.microsoft.com/office/drawing/2014/main" val="3760690790"/>
                  </a:ext>
                </a:extLst>
              </a:tr>
            </a:tbl>
          </a:graphicData>
        </a:graphic>
      </p:graphicFrame>
      <p:graphicFrame>
        <p:nvGraphicFramePr>
          <p:cNvPr id="13" name="Table 12">
            <a:extLst>
              <a:ext uri="{FF2B5EF4-FFF2-40B4-BE49-F238E27FC236}">
                <a16:creationId xmlns:a16="http://schemas.microsoft.com/office/drawing/2014/main" id="{B18E209C-53DD-EF69-1169-1BA3F24AF3E7}"/>
              </a:ext>
            </a:extLst>
          </p:cNvPr>
          <p:cNvGraphicFramePr>
            <a:graphicFrameLocks noGrp="1"/>
          </p:cNvGraphicFramePr>
          <p:nvPr>
            <p:extLst>
              <p:ext uri="{D42A27DB-BD31-4B8C-83A1-F6EECF244321}">
                <p14:modId xmlns:p14="http://schemas.microsoft.com/office/powerpoint/2010/main" val="2587852424"/>
              </p:ext>
            </p:extLst>
          </p:nvPr>
        </p:nvGraphicFramePr>
        <p:xfrm>
          <a:off x="1141611" y="4171180"/>
          <a:ext cx="2807859" cy="1828800"/>
        </p:xfrm>
        <a:graphic>
          <a:graphicData uri="http://schemas.openxmlformats.org/drawingml/2006/table">
            <a:tbl>
              <a:tblPr bandRow="1">
                <a:tableStyleId>{93296810-A885-4BE3-A3E7-6D5BEEA58F35}</a:tableStyleId>
              </a:tblPr>
              <a:tblGrid>
                <a:gridCol w="2141774">
                  <a:extLst>
                    <a:ext uri="{9D8B030D-6E8A-4147-A177-3AD203B41FA5}">
                      <a16:colId xmlns:a16="http://schemas.microsoft.com/office/drawing/2014/main" val="1269887275"/>
                    </a:ext>
                  </a:extLst>
                </a:gridCol>
                <a:gridCol w="666085">
                  <a:extLst>
                    <a:ext uri="{9D8B030D-6E8A-4147-A177-3AD203B41FA5}">
                      <a16:colId xmlns:a16="http://schemas.microsoft.com/office/drawing/2014/main" val="2035562056"/>
                    </a:ext>
                  </a:extLst>
                </a:gridCol>
              </a:tblGrid>
              <a:tr h="245448">
                <a:tc gridSpan="2">
                  <a:txBody>
                    <a:bodyPr/>
                    <a:lstStyle/>
                    <a:p>
                      <a:pPr algn="ctr"/>
                      <a:r>
                        <a:rPr lang="en-GB" sz="1400" b="1">
                          <a:solidFill>
                            <a:schemeClr val="bg1"/>
                          </a:solidFill>
                          <a:latin typeface="Usual" panose="020B0604020202020204"/>
                        </a:rPr>
                        <a:t>Jamie</a:t>
                      </a:r>
                    </a:p>
                  </a:txBody>
                  <a:tcP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GB"/>
                    </a:p>
                  </a:txBody>
                  <a:tcPr/>
                </a:tc>
                <a:extLst>
                  <a:ext uri="{0D108BD9-81ED-4DB2-BD59-A6C34878D82A}">
                    <a16:rowId xmlns:a16="http://schemas.microsoft.com/office/drawing/2014/main" val="4112091688"/>
                  </a:ext>
                </a:extLst>
              </a:tr>
              <a:tr h="245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Usual" panose="020B0604020202020204"/>
                        </a:rPr>
                        <a:t>Customer Service</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02890896"/>
                  </a:ext>
                </a:extLst>
              </a:tr>
              <a:tr h="245448">
                <a:tc>
                  <a:txBody>
                    <a:bodyPr/>
                    <a:lstStyle/>
                    <a:p>
                      <a:r>
                        <a:rPr lang="en-GB" sz="1400">
                          <a:latin typeface="Usual" panose="020B0604020202020204"/>
                        </a:rPr>
                        <a:t>Delivery of Service</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260590257"/>
                  </a:ext>
                </a:extLst>
              </a:tr>
              <a:tr h="245448">
                <a:tc>
                  <a:txBody>
                    <a:bodyPr/>
                    <a:lstStyle/>
                    <a:p>
                      <a:r>
                        <a:rPr lang="en-GB" sz="1400">
                          <a:latin typeface="Usual" panose="020B0604020202020204"/>
                        </a:rPr>
                        <a:t>Health and Safety</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494100945"/>
                  </a:ext>
                </a:extLst>
              </a:tr>
              <a:tr h="245448">
                <a:tc>
                  <a:txBody>
                    <a:bodyPr/>
                    <a:lstStyle/>
                    <a:p>
                      <a:r>
                        <a:rPr lang="en-GB" sz="1400">
                          <a:latin typeface="Usual" panose="020B0604020202020204"/>
                        </a:rPr>
                        <a:t>Training</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768839996"/>
                  </a:ext>
                </a:extLst>
              </a:tr>
              <a:tr h="245448">
                <a:tc>
                  <a:txBody>
                    <a:bodyPr/>
                    <a:lstStyle/>
                    <a:p>
                      <a:r>
                        <a:rPr lang="en-GB" sz="1400">
                          <a:latin typeface="Usual" panose="020B0604020202020204"/>
                        </a:rPr>
                        <a:t>Repeat Work</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rgbClr val="FF0000"/>
                    </a:solidFill>
                  </a:tcPr>
                </a:tc>
                <a:extLst>
                  <a:ext uri="{0D108BD9-81ED-4DB2-BD59-A6C34878D82A}">
                    <a16:rowId xmlns:a16="http://schemas.microsoft.com/office/drawing/2014/main" val="3760690790"/>
                  </a:ext>
                </a:extLst>
              </a:tr>
            </a:tbl>
          </a:graphicData>
        </a:graphic>
      </p:graphicFrame>
      <p:graphicFrame>
        <p:nvGraphicFramePr>
          <p:cNvPr id="14" name="Table 13">
            <a:extLst>
              <a:ext uri="{FF2B5EF4-FFF2-40B4-BE49-F238E27FC236}">
                <a16:creationId xmlns:a16="http://schemas.microsoft.com/office/drawing/2014/main" id="{9E8C9688-FA2C-0842-646E-0F2D80D4C324}"/>
              </a:ext>
            </a:extLst>
          </p:cNvPr>
          <p:cNvGraphicFramePr>
            <a:graphicFrameLocks noGrp="1"/>
          </p:cNvGraphicFramePr>
          <p:nvPr>
            <p:extLst>
              <p:ext uri="{D42A27DB-BD31-4B8C-83A1-F6EECF244321}">
                <p14:modId xmlns:p14="http://schemas.microsoft.com/office/powerpoint/2010/main" val="715514276"/>
              </p:ext>
            </p:extLst>
          </p:nvPr>
        </p:nvGraphicFramePr>
        <p:xfrm>
          <a:off x="4647165" y="1982972"/>
          <a:ext cx="2807859" cy="1828800"/>
        </p:xfrm>
        <a:graphic>
          <a:graphicData uri="http://schemas.openxmlformats.org/drawingml/2006/table">
            <a:tbl>
              <a:tblPr bandRow="1">
                <a:tableStyleId>{93296810-A885-4BE3-A3E7-6D5BEEA58F35}</a:tableStyleId>
              </a:tblPr>
              <a:tblGrid>
                <a:gridCol w="2141774">
                  <a:extLst>
                    <a:ext uri="{9D8B030D-6E8A-4147-A177-3AD203B41FA5}">
                      <a16:colId xmlns:a16="http://schemas.microsoft.com/office/drawing/2014/main" val="1269887275"/>
                    </a:ext>
                  </a:extLst>
                </a:gridCol>
                <a:gridCol w="666085">
                  <a:extLst>
                    <a:ext uri="{9D8B030D-6E8A-4147-A177-3AD203B41FA5}">
                      <a16:colId xmlns:a16="http://schemas.microsoft.com/office/drawing/2014/main" val="2035562056"/>
                    </a:ext>
                  </a:extLst>
                </a:gridCol>
              </a:tblGrid>
              <a:tr h="245448">
                <a:tc gridSpan="2">
                  <a:txBody>
                    <a:bodyPr/>
                    <a:lstStyle/>
                    <a:p>
                      <a:pPr algn="ctr"/>
                      <a:r>
                        <a:rPr lang="en-GB" sz="1400" b="1">
                          <a:solidFill>
                            <a:schemeClr val="bg1"/>
                          </a:solidFill>
                          <a:latin typeface="Usual" panose="020B0604020202020204"/>
                        </a:rPr>
                        <a:t>Sam</a:t>
                      </a:r>
                    </a:p>
                  </a:txBody>
                  <a:tcP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GB"/>
                    </a:p>
                  </a:txBody>
                  <a:tcPr/>
                </a:tc>
                <a:extLst>
                  <a:ext uri="{0D108BD9-81ED-4DB2-BD59-A6C34878D82A}">
                    <a16:rowId xmlns:a16="http://schemas.microsoft.com/office/drawing/2014/main" val="4112091688"/>
                  </a:ext>
                </a:extLst>
              </a:tr>
              <a:tr h="245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Usual" panose="020B0604020202020204"/>
                        </a:rPr>
                        <a:t>Customer Service</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02890896"/>
                  </a:ext>
                </a:extLst>
              </a:tr>
              <a:tr h="245448">
                <a:tc>
                  <a:txBody>
                    <a:bodyPr/>
                    <a:lstStyle/>
                    <a:p>
                      <a:r>
                        <a:rPr lang="en-GB" sz="1400">
                          <a:latin typeface="Usual" panose="020B0604020202020204"/>
                        </a:rPr>
                        <a:t>Delivery of Service</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260590257"/>
                  </a:ext>
                </a:extLst>
              </a:tr>
              <a:tr h="245448">
                <a:tc>
                  <a:txBody>
                    <a:bodyPr/>
                    <a:lstStyle/>
                    <a:p>
                      <a:r>
                        <a:rPr lang="en-GB" sz="1400">
                          <a:latin typeface="Usual" panose="020B0604020202020204"/>
                        </a:rPr>
                        <a:t>Health and Safety</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494100945"/>
                  </a:ext>
                </a:extLst>
              </a:tr>
              <a:tr h="245448">
                <a:tc>
                  <a:txBody>
                    <a:bodyPr/>
                    <a:lstStyle/>
                    <a:p>
                      <a:r>
                        <a:rPr lang="en-GB" sz="1400">
                          <a:latin typeface="Usual" panose="020B0604020202020204"/>
                        </a:rPr>
                        <a:t>Training</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768839996"/>
                  </a:ext>
                </a:extLst>
              </a:tr>
              <a:tr h="245448">
                <a:tc>
                  <a:txBody>
                    <a:bodyPr/>
                    <a:lstStyle/>
                    <a:p>
                      <a:r>
                        <a:rPr lang="en-GB" sz="1400">
                          <a:latin typeface="Usual" panose="020B0604020202020204"/>
                        </a:rPr>
                        <a:t>Repeat Work</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rgbClr val="FF0000"/>
                    </a:solidFill>
                  </a:tcPr>
                </a:tc>
                <a:extLst>
                  <a:ext uri="{0D108BD9-81ED-4DB2-BD59-A6C34878D82A}">
                    <a16:rowId xmlns:a16="http://schemas.microsoft.com/office/drawing/2014/main" val="3760690790"/>
                  </a:ext>
                </a:extLst>
              </a:tr>
            </a:tbl>
          </a:graphicData>
        </a:graphic>
      </p:graphicFrame>
      <p:graphicFrame>
        <p:nvGraphicFramePr>
          <p:cNvPr id="15" name="Table 14">
            <a:extLst>
              <a:ext uri="{FF2B5EF4-FFF2-40B4-BE49-F238E27FC236}">
                <a16:creationId xmlns:a16="http://schemas.microsoft.com/office/drawing/2014/main" id="{E35B6E78-E942-1BA9-F712-C6DB55963A8D}"/>
              </a:ext>
            </a:extLst>
          </p:cNvPr>
          <p:cNvGraphicFramePr>
            <a:graphicFrameLocks noGrp="1"/>
          </p:cNvGraphicFramePr>
          <p:nvPr>
            <p:extLst>
              <p:ext uri="{D42A27DB-BD31-4B8C-83A1-F6EECF244321}">
                <p14:modId xmlns:p14="http://schemas.microsoft.com/office/powerpoint/2010/main" val="2615561280"/>
              </p:ext>
            </p:extLst>
          </p:nvPr>
        </p:nvGraphicFramePr>
        <p:xfrm>
          <a:off x="4655018" y="4171180"/>
          <a:ext cx="2807859" cy="1828800"/>
        </p:xfrm>
        <a:graphic>
          <a:graphicData uri="http://schemas.openxmlformats.org/drawingml/2006/table">
            <a:tbl>
              <a:tblPr bandRow="1">
                <a:tableStyleId>{93296810-A885-4BE3-A3E7-6D5BEEA58F35}</a:tableStyleId>
              </a:tblPr>
              <a:tblGrid>
                <a:gridCol w="2141774">
                  <a:extLst>
                    <a:ext uri="{9D8B030D-6E8A-4147-A177-3AD203B41FA5}">
                      <a16:colId xmlns:a16="http://schemas.microsoft.com/office/drawing/2014/main" val="1269887275"/>
                    </a:ext>
                  </a:extLst>
                </a:gridCol>
                <a:gridCol w="666085">
                  <a:extLst>
                    <a:ext uri="{9D8B030D-6E8A-4147-A177-3AD203B41FA5}">
                      <a16:colId xmlns:a16="http://schemas.microsoft.com/office/drawing/2014/main" val="2035562056"/>
                    </a:ext>
                  </a:extLst>
                </a:gridCol>
              </a:tblGrid>
              <a:tr h="245448">
                <a:tc gridSpan="2">
                  <a:txBody>
                    <a:bodyPr/>
                    <a:lstStyle/>
                    <a:p>
                      <a:pPr algn="ctr"/>
                      <a:r>
                        <a:rPr lang="en-GB" sz="1400" b="1">
                          <a:solidFill>
                            <a:schemeClr val="bg1"/>
                          </a:solidFill>
                          <a:latin typeface="Usual" panose="020B0604020202020204"/>
                        </a:rPr>
                        <a:t>Hilary</a:t>
                      </a:r>
                    </a:p>
                  </a:txBody>
                  <a:tcP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GB"/>
                    </a:p>
                  </a:txBody>
                  <a:tcPr/>
                </a:tc>
                <a:extLst>
                  <a:ext uri="{0D108BD9-81ED-4DB2-BD59-A6C34878D82A}">
                    <a16:rowId xmlns:a16="http://schemas.microsoft.com/office/drawing/2014/main" val="4112091688"/>
                  </a:ext>
                </a:extLst>
              </a:tr>
              <a:tr h="245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Usual" panose="020B0604020202020204"/>
                        </a:rPr>
                        <a:t>Customer Service</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02890896"/>
                  </a:ext>
                </a:extLst>
              </a:tr>
              <a:tr h="245448">
                <a:tc>
                  <a:txBody>
                    <a:bodyPr/>
                    <a:lstStyle/>
                    <a:p>
                      <a:r>
                        <a:rPr lang="en-GB" sz="1400">
                          <a:latin typeface="Usual" panose="020B0604020202020204"/>
                        </a:rPr>
                        <a:t>Delivery of Service</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260590257"/>
                  </a:ext>
                </a:extLst>
              </a:tr>
              <a:tr h="245448">
                <a:tc>
                  <a:txBody>
                    <a:bodyPr/>
                    <a:lstStyle/>
                    <a:p>
                      <a:r>
                        <a:rPr lang="en-GB" sz="1400">
                          <a:latin typeface="Usual" panose="020B0604020202020204"/>
                        </a:rPr>
                        <a:t>Health and Safety</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494100945"/>
                  </a:ext>
                </a:extLst>
              </a:tr>
              <a:tr h="245448">
                <a:tc>
                  <a:txBody>
                    <a:bodyPr/>
                    <a:lstStyle/>
                    <a:p>
                      <a:r>
                        <a:rPr lang="en-GB" sz="1400">
                          <a:latin typeface="Usual" panose="020B0604020202020204"/>
                        </a:rPr>
                        <a:t>Training</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768839996"/>
                  </a:ext>
                </a:extLst>
              </a:tr>
              <a:tr h="245448">
                <a:tc>
                  <a:txBody>
                    <a:bodyPr/>
                    <a:lstStyle/>
                    <a:p>
                      <a:r>
                        <a:rPr lang="en-GB" sz="1400">
                          <a:latin typeface="Usual" panose="020B0604020202020204"/>
                        </a:rPr>
                        <a:t>Repeat Work</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accent2"/>
                    </a:solidFill>
                  </a:tcPr>
                </a:tc>
                <a:extLst>
                  <a:ext uri="{0D108BD9-81ED-4DB2-BD59-A6C34878D82A}">
                    <a16:rowId xmlns:a16="http://schemas.microsoft.com/office/drawing/2014/main" val="3760690790"/>
                  </a:ext>
                </a:extLst>
              </a:tr>
            </a:tbl>
          </a:graphicData>
        </a:graphic>
      </p:graphicFrame>
      <p:graphicFrame>
        <p:nvGraphicFramePr>
          <p:cNvPr id="16" name="Table 15">
            <a:extLst>
              <a:ext uri="{FF2B5EF4-FFF2-40B4-BE49-F238E27FC236}">
                <a16:creationId xmlns:a16="http://schemas.microsoft.com/office/drawing/2014/main" id="{E8D50C80-A684-B989-FB24-10CB348C6264}"/>
              </a:ext>
            </a:extLst>
          </p:cNvPr>
          <p:cNvGraphicFramePr>
            <a:graphicFrameLocks noGrp="1"/>
          </p:cNvGraphicFramePr>
          <p:nvPr>
            <p:extLst>
              <p:ext uri="{D42A27DB-BD31-4B8C-83A1-F6EECF244321}">
                <p14:modId xmlns:p14="http://schemas.microsoft.com/office/powerpoint/2010/main" val="3015712301"/>
              </p:ext>
            </p:extLst>
          </p:nvPr>
        </p:nvGraphicFramePr>
        <p:xfrm>
          <a:off x="8152718" y="4171180"/>
          <a:ext cx="2807859" cy="1828800"/>
        </p:xfrm>
        <a:graphic>
          <a:graphicData uri="http://schemas.openxmlformats.org/drawingml/2006/table">
            <a:tbl>
              <a:tblPr bandRow="1">
                <a:tableStyleId>{93296810-A885-4BE3-A3E7-6D5BEEA58F35}</a:tableStyleId>
              </a:tblPr>
              <a:tblGrid>
                <a:gridCol w="2141774">
                  <a:extLst>
                    <a:ext uri="{9D8B030D-6E8A-4147-A177-3AD203B41FA5}">
                      <a16:colId xmlns:a16="http://schemas.microsoft.com/office/drawing/2014/main" val="1269887275"/>
                    </a:ext>
                  </a:extLst>
                </a:gridCol>
                <a:gridCol w="666085">
                  <a:extLst>
                    <a:ext uri="{9D8B030D-6E8A-4147-A177-3AD203B41FA5}">
                      <a16:colId xmlns:a16="http://schemas.microsoft.com/office/drawing/2014/main" val="2035562056"/>
                    </a:ext>
                  </a:extLst>
                </a:gridCol>
              </a:tblGrid>
              <a:tr h="245448">
                <a:tc gridSpan="2">
                  <a:txBody>
                    <a:bodyPr/>
                    <a:lstStyle/>
                    <a:p>
                      <a:pPr algn="ctr"/>
                      <a:r>
                        <a:rPr lang="en-GB" sz="1400" b="1">
                          <a:solidFill>
                            <a:schemeClr val="bg1"/>
                          </a:solidFill>
                          <a:latin typeface="Usual" panose="020B0604020202020204"/>
                        </a:rPr>
                        <a:t>Simon</a:t>
                      </a:r>
                    </a:p>
                  </a:txBody>
                  <a:tcP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GB"/>
                    </a:p>
                  </a:txBody>
                  <a:tcPr/>
                </a:tc>
                <a:extLst>
                  <a:ext uri="{0D108BD9-81ED-4DB2-BD59-A6C34878D82A}">
                    <a16:rowId xmlns:a16="http://schemas.microsoft.com/office/drawing/2014/main" val="4112091688"/>
                  </a:ext>
                </a:extLst>
              </a:tr>
              <a:tr h="245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Usual" panose="020B0604020202020204"/>
                        </a:rPr>
                        <a:t>Customer Service</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02890896"/>
                  </a:ext>
                </a:extLst>
              </a:tr>
              <a:tr h="245448">
                <a:tc>
                  <a:txBody>
                    <a:bodyPr/>
                    <a:lstStyle/>
                    <a:p>
                      <a:r>
                        <a:rPr lang="en-GB" sz="1400">
                          <a:latin typeface="Usual" panose="020B0604020202020204"/>
                        </a:rPr>
                        <a:t>Delivery of Service</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260590257"/>
                  </a:ext>
                </a:extLst>
              </a:tr>
              <a:tr h="245448">
                <a:tc>
                  <a:txBody>
                    <a:bodyPr/>
                    <a:lstStyle/>
                    <a:p>
                      <a:r>
                        <a:rPr lang="en-GB" sz="1400">
                          <a:latin typeface="Usual" panose="020B0604020202020204"/>
                        </a:rPr>
                        <a:t>Health and Safety</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494100945"/>
                  </a:ext>
                </a:extLst>
              </a:tr>
              <a:tr h="245448">
                <a:tc>
                  <a:txBody>
                    <a:bodyPr/>
                    <a:lstStyle/>
                    <a:p>
                      <a:r>
                        <a:rPr lang="en-GB" sz="1400">
                          <a:latin typeface="Usual" panose="020B0604020202020204"/>
                        </a:rPr>
                        <a:t>Training</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768839996"/>
                  </a:ext>
                </a:extLst>
              </a:tr>
              <a:tr h="245448">
                <a:tc>
                  <a:txBody>
                    <a:bodyPr/>
                    <a:lstStyle/>
                    <a:p>
                      <a:r>
                        <a:rPr lang="en-GB" sz="1400">
                          <a:latin typeface="Usual" panose="020B0604020202020204"/>
                        </a:rPr>
                        <a:t>Repeat Work</a:t>
                      </a:r>
                    </a:p>
                  </a:txBody>
                  <a:tcPr>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endParaRPr lang="en-GB" sz="1400">
                        <a:latin typeface="Usual" panose="020B0604020202020204"/>
                      </a:endParaRPr>
                    </a:p>
                  </a:txBody>
                  <a:tcPr>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rgbClr val="FFC000"/>
                    </a:solidFill>
                  </a:tcPr>
                </a:tc>
                <a:extLst>
                  <a:ext uri="{0D108BD9-81ED-4DB2-BD59-A6C34878D82A}">
                    <a16:rowId xmlns:a16="http://schemas.microsoft.com/office/drawing/2014/main" val="3760690790"/>
                  </a:ext>
                </a:extLst>
              </a:tr>
            </a:tbl>
          </a:graphicData>
        </a:graphic>
      </p:graphicFrame>
      <p:sp>
        <p:nvSpPr>
          <p:cNvPr id="7" name="Title 3">
            <a:extLst>
              <a:ext uri="{FF2B5EF4-FFF2-40B4-BE49-F238E27FC236}">
                <a16:creationId xmlns:a16="http://schemas.microsoft.com/office/drawing/2014/main" id="{530D69D7-1628-7F70-BB9A-4D24C5F197FE}"/>
              </a:ext>
            </a:extLst>
          </p:cNvPr>
          <p:cNvSpPr txBox="1">
            <a:spLocks/>
          </p:cNvSpPr>
          <p:nvPr/>
        </p:nvSpPr>
        <p:spPr>
          <a:xfrm>
            <a:off x="479518" y="542400"/>
            <a:ext cx="5815954" cy="258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Usual ExtraBold" panose="020B0603030403020204" pitchFamily="34" charset="77"/>
                <a:ea typeface="+mj-ea"/>
                <a:cs typeface="+mj-cs"/>
              </a:defRPr>
            </a:lvl1pPr>
          </a:lstStyle>
          <a:p>
            <a:r>
              <a:rPr lang="en-US" sz="1900">
                <a:latin typeface="Usual ExtraBold"/>
              </a:rPr>
              <a:t>Activity 1: Individual KPIs</a:t>
            </a:r>
          </a:p>
        </p:txBody>
      </p:sp>
      <p:sp>
        <p:nvSpPr>
          <p:cNvPr id="9" name="Text Placeholder 1">
            <a:extLst>
              <a:ext uri="{FF2B5EF4-FFF2-40B4-BE49-F238E27FC236}">
                <a16:creationId xmlns:a16="http://schemas.microsoft.com/office/drawing/2014/main" id="{7881B854-9EDA-1225-ED5F-5C1AA2CE4688}"/>
              </a:ext>
            </a:extLst>
          </p:cNvPr>
          <p:cNvSpPr txBox="1">
            <a:spLocks/>
          </p:cNvSpPr>
          <p:nvPr/>
        </p:nvSpPr>
        <p:spPr>
          <a:xfrm>
            <a:off x="500782" y="916499"/>
            <a:ext cx="10454215" cy="3861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Usual ExtraBold" panose="020B06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b="0">
                <a:latin typeface="Usual"/>
                <a:ea typeface="Tahoma"/>
                <a:cs typeface="Tahoma"/>
              </a:rPr>
              <a:t>How could you use the detail provided to interpret your team and individual performance?</a:t>
            </a:r>
            <a:endParaRPr lang="en-US" sz="1600" b="0"/>
          </a:p>
        </p:txBody>
      </p:sp>
    </p:spTree>
    <p:extLst>
      <p:ext uri="{BB962C8B-B14F-4D97-AF65-F5344CB8AC3E}">
        <p14:creationId xmlns:p14="http://schemas.microsoft.com/office/powerpoint/2010/main" val="107476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708B7D-45A2-0F2C-5462-24ED9E4B5A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BE176F-1F79-B46E-C429-FAA684131101}"/>
              </a:ext>
            </a:extLst>
          </p:cNvPr>
          <p:cNvSpPr>
            <a:spLocks noGrp="1"/>
          </p:cNvSpPr>
          <p:nvPr>
            <p:ph type="title"/>
          </p:nvPr>
        </p:nvSpPr>
        <p:spPr>
          <a:xfrm>
            <a:off x="479518" y="542400"/>
            <a:ext cx="4415933" cy="386128"/>
          </a:xfrm>
        </p:spPr>
        <p:txBody>
          <a:bodyPr anchor="t">
            <a:normAutofit/>
          </a:bodyPr>
          <a:lstStyle/>
          <a:p>
            <a:r>
              <a:rPr lang="en-GB">
                <a:latin typeface="Usual" panose="020B0604020202020204"/>
              </a:rPr>
              <a:t>Activity 1</a:t>
            </a:r>
          </a:p>
        </p:txBody>
      </p:sp>
      <p:sp>
        <p:nvSpPr>
          <p:cNvPr id="6" name="Text Placeholder 5">
            <a:extLst>
              <a:ext uri="{FF2B5EF4-FFF2-40B4-BE49-F238E27FC236}">
                <a16:creationId xmlns:a16="http://schemas.microsoft.com/office/drawing/2014/main" id="{01C0BEAF-F3A5-A7DE-3860-355391D3DFFD}"/>
              </a:ext>
            </a:extLst>
          </p:cNvPr>
          <p:cNvSpPr>
            <a:spLocks noGrp="1"/>
          </p:cNvSpPr>
          <p:nvPr>
            <p:ph type="body" sz="quarter" idx="15"/>
          </p:nvPr>
        </p:nvSpPr>
        <p:spPr>
          <a:xfrm>
            <a:off x="480484" y="926400"/>
            <a:ext cx="11440271" cy="386128"/>
          </a:xfrm>
        </p:spPr>
        <p:txBody>
          <a:bodyPr anchor="t">
            <a:noAutofit/>
          </a:bodyPr>
          <a:lstStyle/>
          <a:p>
            <a:pPr marL="0" indent="0">
              <a:buNone/>
            </a:pPr>
            <a:r>
              <a:rPr lang="en-GB" sz="1600" b="0">
                <a:latin typeface="Usual"/>
                <a:ea typeface="Tahoma"/>
                <a:cs typeface="Tahoma"/>
              </a:rPr>
              <a:t>How could you use the detail provided to interpret your team and individual performance?</a:t>
            </a:r>
            <a:endParaRPr lang="en-US" sz="1400" b="0"/>
          </a:p>
        </p:txBody>
      </p:sp>
      <p:sp>
        <p:nvSpPr>
          <p:cNvPr id="2" name="Content Placeholder 2">
            <a:extLst>
              <a:ext uri="{FF2B5EF4-FFF2-40B4-BE49-F238E27FC236}">
                <a16:creationId xmlns:a16="http://schemas.microsoft.com/office/drawing/2014/main" id="{CBA2FFAD-30CA-E59D-9D93-FD926C7868A1}"/>
              </a:ext>
            </a:extLst>
          </p:cNvPr>
          <p:cNvSpPr txBox="1">
            <a:spLocks/>
          </p:cNvSpPr>
          <p:nvPr/>
        </p:nvSpPr>
        <p:spPr>
          <a:xfrm>
            <a:off x="479518" y="1696528"/>
            <a:ext cx="9350282" cy="4271756"/>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Usual ExtraBold" panose="020B06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GB" sz="1400" b="0">
                <a:latin typeface="Usual"/>
                <a:ea typeface="Tahoma"/>
                <a:cs typeface="Tahoma"/>
              </a:rPr>
              <a:t>In your groups, you will have been assigned two individuals from the previous slide.                                                                    Please discuss the following as a team before playback to the group (15 mins)</a:t>
            </a:r>
          </a:p>
          <a:p>
            <a:pPr marL="0" indent="0">
              <a:buNone/>
            </a:pPr>
            <a:br>
              <a:rPr lang="en-GB" sz="1400">
                <a:latin typeface="Usual"/>
                <a:ea typeface="Tahoma"/>
                <a:cs typeface="Tahoma"/>
              </a:rPr>
            </a:br>
            <a:endParaRPr lang="en-US" sz="1400">
              <a:latin typeface="Usual" panose="020B0604020202020204"/>
            </a:endParaRPr>
          </a:p>
          <a:p>
            <a:pPr lvl="2" indent="0">
              <a:buNone/>
            </a:pPr>
            <a:r>
              <a:rPr lang="en-GB" sz="1400" b="0">
                <a:latin typeface="Usual"/>
              </a:rPr>
              <a:t>Taking a</a:t>
            </a:r>
            <a:r>
              <a:rPr lang="en-GB" sz="1400">
                <a:latin typeface="Usual"/>
              </a:rPr>
              <a:t> </a:t>
            </a:r>
            <a:r>
              <a:rPr lang="en-GB" sz="1400">
                <a:solidFill>
                  <a:schemeClr val="accent3"/>
                </a:solidFill>
                <a:latin typeface="Usual"/>
              </a:rPr>
              <a:t>glass half empty </a:t>
            </a:r>
            <a:r>
              <a:rPr lang="en-GB" sz="1400" b="0">
                <a:latin typeface="Usual"/>
              </a:rPr>
              <a:t>perspective consider </a:t>
            </a:r>
            <a:br>
              <a:rPr lang="en-GB" sz="1400" b="0">
                <a:latin typeface="Usual"/>
              </a:rPr>
            </a:br>
            <a:r>
              <a:rPr lang="en-GB" sz="1400" b="0">
                <a:latin typeface="Usual"/>
              </a:rPr>
              <a:t>what could be the reasons behind the results? </a:t>
            </a:r>
            <a:endParaRPr lang="en-GB" sz="1400" b="0">
              <a:latin typeface="Usual"/>
              <a:cs typeface="Calibri"/>
            </a:endParaRPr>
          </a:p>
          <a:p>
            <a:pPr lvl="2" indent="0">
              <a:buNone/>
            </a:pPr>
            <a:endParaRPr lang="en-GB" sz="1400" b="0">
              <a:latin typeface="Usual"/>
            </a:endParaRPr>
          </a:p>
          <a:p>
            <a:pPr lvl="2" indent="0">
              <a:buNone/>
            </a:pPr>
            <a:endParaRPr lang="en-GB" sz="1400" b="0">
              <a:latin typeface="Usual"/>
            </a:endParaRPr>
          </a:p>
          <a:p>
            <a:pPr lvl="2" indent="0">
              <a:buNone/>
            </a:pPr>
            <a:endParaRPr lang="en-GB" sz="1400" b="0">
              <a:latin typeface="Usual"/>
            </a:endParaRPr>
          </a:p>
          <a:p>
            <a:pPr lvl="2" indent="0">
              <a:buNone/>
            </a:pPr>
            <a:r>
              <a:rPr lang="en-GB" sz="1400" b="0">
                <a:latin typeface="Usual"/>
              </a:rPr>
              <a:t>Now taking a </a:t>
            </a:r>
            <a:r>
              <a:rPr lang="en-GB" sz="1400">
                <a:solidFill>
                  <a:schemeClr val="accent2"/>
                </a:solidFill>
                <a:latin typeface="Usual"/>
              </a:rPr>
              <a:t>glass half full </a:t>
            </a:r>
            <a:r>
              <a:rPr lang="en-GB" sz="1400" b="0">
                <a:latin typeface="Usual"/>
              </a:rPr>
              <a:t>perspective consider </a:t>
            </a:r>
            <a:br>
              <a:rPr lang="en-GB" sz="1400" b="0">
                <a:latin typeface="Usual"/>
              </a:rPr>
            </a:br>
            <a:r>
              <a:rPr lang="en-GB" sz="1400" b="0">
                <a:latin typeface="Usual"/>
              </a:rPr>
              <a:t>what could be the reasons for the results? </a:t>
            </a:r>
          </a:p>
          <a:p>
            <a:pPr marL="0" indent="0">
              <a:buNone/>
            </a:pPr>
            <a:endParaRPr lang="en-GB" sz="1400">
              <a:latin typeface="Usual"/>
              <a:ea typeface="Tahoma"/>
              <a:cs typeface="Tahoma"/>
            </a:endParaRPr>
          </a:p>
          <a:p>
            <a:pPr marL="0" indent="0">
              <a:buNone/>
            </a:pPr>
            <a:endParaRPr lang="en-GB" sz="1400">
              <a:latin typeface="Usual"/>
              <a:ea typeface="Tahoma"/>
              <a:cs typeface="Tahoma"/>
            </a:endParaRPr>
          </a:p>
          <a:p>
            <a:pPr marL="342900" indent="-342900">
              <a:buFont typeface="+mj-lt"/>
              <a:buAutoNum type="arabicPeriod" startAt="2"/>
            </a:pPr>
            <a:r>
              <a:rPr lang="en-GB" sz="1400" b="0">
                <a:latin typeface="Usual"/>
                <a:ea typeface="Tahoma"/>
                <a:cs typeface="Tahoma"/>
              </a:rPr>
              <a:t>In your groups, please discuss the potential pitfalls of using the data you have been provided in isolation (5 mins)</a:t>
            </a:r>
            <a:endParaRPr lang="en-GB" sz="1400" b="0">
              <a:latin typeface="Usual" panose="020B0604020202020204"/>
            </a:endParaRPr>
          </a:p>
          <a:p>
            <a:pPr lvl="1"/>
            <a:endParaRPr lang="en-GB" sz="1400" b="0">
              <a:solidFill>
                <a:schemeClr val="accent4"/>
              </a:solidFill>
              <a:latin typeface="Usual" panose="020B0604020202020204"/>
            </a:endParaRPr>
          </a:p>
          <a:p>
            <a:pPr marL="457200" lvl="1" indent="0">
              <a:buFont typeface="Arial" panose="020B0604020202020204" pitchFamily="34" charset="0"/>
              <a:buNone/>
            </a:pPr>
            <a:endParaRPr lang="en-GB" sz="1400" b="0">
              <a:solidFill>
                <a:schemeClr val="accent4"/>
              </a:solidFill>
              <a:latin typeface="Usual" panose="020B0604020202020204"/>
            </a:endParaRPr>
          </a:p>
        </p:txBody>
      </p:sp>
      <p:pic>
        <p:nvPicPr>
          <p:cNvPr id="13" name="Graphic 12" descr="Smiling face with solid fill with solid fill">
            <a:extLst>
              <a:ext uri="{FF2B5EF4-FFF2-40B4-BE49-F238E27FC236}">
                <a16:creationId xmlns:a16="http://schemas.microsoft.com/office/drawing/2014/main" id="{9A487D54-F6A8-1C10-BFF5-5ADDA1CDEC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651" y="3803478"/>
            <a:ext cx="651290" cy="651290"/>
          </a:xfrm>
          <a:prstGeom prst="rect">
            <a:avLst/>
          </a:prstGeom>
        </p:spPr>
      </p:pic>
      <p:pic>
        <p:nvPicPr>
          <p:cNvPr id="15" name="Graphic 14" descr="Worried face with solid fill with solid fill">
            <a:extLst>
              <a:ext uri="{FF2B5EF4-FFF2-40B4-BE49-F238E27FC236}">
                <a16:creationId xmlns:a16="http://schemas.microsoft.com/office/drawing/2014/main" id="{26D663FF-C303-1C5D-4C45-B3B76411C8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651" y="2576136"/>
            <a:ext cx="651600" cy="651600"/>
          </a:xfrm>
          <a:prstGeom prst="rect">
            <a:avLst/>
          </a:prstGeom>
        </p:spPr>
      </p:pic>
    </p:spTree>
    <p:extLst>
      <p:ext uri="{BB962C8B-B14F-4D97-AF65-F5344CB8AC3E}">
        <p14:creationId xmlns:p14="http://schemas.microsoft.com/office/powerpoint/2010/main" val="3906129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BDFD10DD-5DC5-AF44-02D4-1F7F2772FE5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7102C98-0A04-51F0-7321-BAC362413E67}"/>
              </a:ext>
            </a:extLst>
          </p:cNvPr>
          <p:cNvSpPr>
            <a:spLocks noGrp="1"/>
          </p:cNvSpPr>
          <p:nvPr>
            <p:ph type="title"/>
          </p:nvPr>
        </p:nvSpPr>
        <p:spPr>
          <a:xfrm>
            <a:off x="479518" y="542400"/>
            <a:ext cx="4415933" cy="386128"/>
          </a:xfrm>
        </p:spPr>
        <p:txBody>
          <a:bodyPr anchor="t">
            <a:normAutofit/>
          </a:bodyPr>
          <a:lstStyle/>
          <a:p>
            <a:r>
              <a:rPr lang="en-GB">
                <a:latin typeface="Usual" panose="020B0604020202020204"/>
              </a:rPr>
              <a:t>Activity 1: Summary</a:t>
            </a:r>
          </a:p>
        </p:txBody>
      </p:sp>
      <p:sp>
        <p:nvSpPr>
          <p:cNvPr id="6" name="Text Placeholder 5">
            <a:extLst>
              <a:ext uri="{FF2B5EF4-FFF2-40B4-BE49-F238E27FC236}">
                <a16:creationId xmlns:a16="http://schemas.microsoft.com/office/drawing/2014/main" id="{961CFAA4-A02E-B099-9D76-E8C8C6BF64D6}"/>
              </a:ext>
            </a:extLst>
          </p:cNvPr>
          <p:cNvSpPr>
            <a:spLocks noGrp="1"/>
          </p:cNvSpPr>
          <p:nvPr>
            <p:ph type="body" sz="quarter" idx="15"/>
          </p:nvPr>
        </p:nvSpPr>
        <p:spPr>
          <a:xfrm>
            <a:off x="480484" y="926400"/>
            <a:ext cx="11440271" cy="386128"/>
          </a:xfrm>
        </p:spPr>
        <p:txBody>
          <a:bodyPr anchor="t">
            <a:noAutofit/>
          </a:bodyPr>
          <a:lstStyle/>
          <a:p>
            <a:r>
              <a:rPr lang="en-GB" sz="1600">
                <a:latin typeface="Usual" panose="020B0604020202020204"/>
                <a:ea typeface="Tahoma"/>
                <a:cs typeface="Tahoma"/>
              </a:rPr>
              <a:t>What are the key learnings from this activity?</a:t>
            </a:r>
          </a:p>
        </p:txBody>
      </p:sp>
      <p:sp>
        <p:nvSpPr>
          <p:cNvPr id="5" name="Oval 4">
            <a:extLst>
              <a:ext uri="{FF2B5EF4-FFF2-40B4-BE49-F238E27FC236}">
                <a16:creationId xmlns:a16="http://schemas.microsoft.com/office/drawing/2014/main" id="{441302CD-B862-BD8D-395E-8BF434F5B91C}"/>
              </a:ext>
            </a:extLst>
          </p:cNvPr>
          <p:cNvSpPr/>
          <p:nvPr/>
        </p:nvSpPr>
        <p:spPr>
          <a:xfrm>
            <a:off x="346043" y="1750226"/>
            <a:ext cx="1478090" cy="1478090"/>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7" name="Group 6">
            <a:extLst>
              <a:ext uri="{FF2B5EF4-FFF2-40B4-BE49-F238E27FC236}">
                <a16:creationId xmlns:a16="http://schemas.microsoft.com/office/drawing/2014/main" id="{AF08B1BB-89FF-B47A-AC67-BBEA983C755D}"/>
              </a:ext>
            </a:extLst>
          </p:cNvPr>
          <p:cNvGrpSpPr/>
          <p:nvPr/>
        </p:nvGrpSpPr>
        <p:grpSpPr>
          <a:xfrm>
            <a:off x="2067965" y="1696528"/>
            <a:ext cx="3484070" cy="1478090"/>
            <a:chOff x="1818062" y="321119"/>
            <a:chExt cx="3484070" cy="1478090"/>
          </a:xfrm>
        </p:grpSpPr>
        <p:sp>
          <p:nvSpPr>
            <p:cNvPr id="8" name="Rectangle 7">
              <a:extLst>
                <a:ext uri="{FF2B5EF4-FFF2-40B4-BE49-F238E27FC236}">
                  <a16:creationId xmlns:a16="http://schemas.microsoft.com/office/drawing/2014/main" id="{41379081-E70F-7ABC-3AD9-6090DF81F3FF}"/>
                </a:ext>
              </a:extLst>
            </p:cNvPr>
            <p:cNvSpPr/>
            <p:nvPr/>
          </p:nvSpPr>
          <p:spPr>
            <a:xfrm>
              <a:off x="1818062" y="321119"/>
              <a:ext cx="3484070" cy="14780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TextBox 9">
              <a:extLst>
                <a:ext uri="{FF2B5EF4-FFF2-40B4-BE49-F238E27FC236}">
                  <a16:creationId xmlns:a16="http://schemas.microsoft.com/office/drawing/2014/main" id="{E60C6EE0-B77A-862E-3C64-73F7620C386B}"/>
                </a:ext>
              </a:extLst>
            </p:cNvPr>
            <p:cNvSpPr txBox="1"/>
            <p:nvPr/>
          </p:nvSpPr>
          <p:spPr>
            <a:xfrm>
              <a:off x="1818062" y="321119"/>
              <a:ext cx="3484070" cy="14780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latin typeface="Usual" panose="020B0603030403020204"/>
                </a:rPr>
                <a:t>Data is only the starting point of the conversation.</a:t>
              </a:r>
            </a:p>
          </p:txBody>
        </p:sp>
      </p:grpSp>
      <p:grpSp>
        <p:nvGrpSpPr>
          <p:cNvPr id="12" name="Group 11">
            <a:extLst>
              <a:ext uri="{FF2B5EF4-FFF2-40B4-BE49-F238E27FC236}">
                <a16:creationId xmlns:a16="http://schemas.microsoft.com/office/drawing/2014/main" id="{EB20D9DC-EE55-FFC8-61E6-0BF6C94CC154}"/>
              </a:ext>
            </a:extLst>
          </p:cNvPr>
          <p:cNvGrpSpPr/>
          <p:nvPr/>
        </p:nvGrpSpPr>
        <p:grpSpPr>
          <a:xfrm>
            <a:off x="2067965" y="4245754"/>
            <a:ext cx="3484070" cy="1478090"/>
            <a:chOff x="1818062" y="321119"/>
            <a:chExt cx="3484070" cy="1478090"/>
          </a:xfrm>
        </p:grpSpPr>
        <p:sp>
          <p:nvSpPr>
            <p:cNvPr id="13" name="Rectangle 12">
              <a:extLst>
                <a:ext uri="{FF2B5EF4-FFF2-40B4-BE49-F238E27FC236}">
                  <a16:creationId xmlns:a16="http://schemas.microsoft.com/office/drawing/2014/main" id="{58F5AD3E-7B67-447B-D070-362D1652AE87}"/>
                </a:ext>
              </a:extLst>
            </p:cNvPr>
            <p:cNvSpPr/>
            <p:nvPr/>
          </p:nvSpPr>
          <p:spPr>
            <a:xfrm>
              <a:off x="1818062" y="321119"/>
              <a:ext cx="3484070" cy="14780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4" name="TextBox 13">
              <a:extLst>
                <a:ext uri="{FF2B5EF4-FFF2-40B4-BE49-F238E27FC236}">
                  <a16:creationId xmlns:a16="http://schemas.microsoft.com/office/drawing/2014/main" id="{CF51ED18-0A56-77B9-BE3C-380C4AB127C5}"/>
                </a:ext>
              </a:extLst>
            </p:cNvPr>
            <p:cNvSpPr txBox="1"/>
            <p:nvPr/>
          </p:nvSpPr>
          <p:spPr>
            <a:xfrm>
              <a:off x="1818062" y="321119"/>
              <a:ext cx="3484070" cy="14780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latin typeface="Usual" panose="020B0603030403020204"/>
                </a:rPr>
                <a:t>The focus should be on helping people reach their potential and be their best.</a:t>
              </a:r>
            </a:p>
          </p:txBody>
        </p:sp>
      </p:grpSp>
      <p:grpSp>
        <p:nvGrpSpPr>
          <p:cNvPr id="15" name="Group 14">
            <a:extLst>
              <a:ext uri="{FF2B5EF4-FFF2-40B4-BE49-F238E27FC236}">
                <a16:creationId xmlns:a16="http://schemas.microsoft.com/office/drawing/2014/main" id="{5072A485-D21C-00FF-6C4F-C9DB65AD5A24}"/>
              </a:ext>
            </a:extLst>
          </p:cNvPr>
          <p:cNvGrpSpPr/>
          <p:nvPr/>
        </p:nvGrpSpPr>
        <p:grpSpPr>
          <a:xfrm>
            <a:off x="8238942" y="1641629"/>
            <a:ext cx="3484070" cy="1478090"/>
            <a:chOff x="1818062" y="321119"/>
            <a:chExt cx="3484070" cy="1478090"/>
          </a:xfrm>
        </p:grpSpPr>
        <p:sp>
          <p:nvSpPr>
            <p:cNvPr id="16" name="Rectangle 15">
              <a:extLst>
                <a:ext uri="{FF2B5EF4-FFF2-40B4-BE49-F238E27FC236}">
                  <a16:creationId xmlns:a16="http://schemas.microsoft.com/office/drawing/2014/main" id="{85A2C2B1-035C-2FB0-06BE-78D37FF56381}"/>
                </a:ext>
              </a:extLst>
            </p:cNvPr>
            <p:cNvSpPr/>
            <p:nvPr/>
          </p:nvSpPr>
          <p:spPr>
            <a:xfrm>
              <a:off x="1818062" y="321119"/>
              <a:ext cx="3484070" cy="14780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7" name="TextBox 16">
              <a:extLst>
                <a:ext uri="{FF2B5EF4-FFF2-40B4-BE49-F238E27FC236}">
                  <a16:creationId xmlns:a16="http://schemas.microsoft.com/office/drawing/2014/main" id="{97D5AC58-8FE2-B8B7-CA26-9C282AAF3829}"/>
                </a:ext>
              </a:extLst>
            </p:cNvPr>
            <p:cNvSpPr txBox="1"/>
            <p:nvPr/>
          </p:nvSpPr>
          <p:spPr>
            <a:xfrm>
              <a:off x="1818062" y="321119"/>
              <a:ext cx="3484070" cy="14780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latin typeface="Usual" panose="020B0603030403020204"/>
                </a:rPr>
                <a:t>There may be things going on for colleagues and/or the wider business that are important to consider.</a:t>
              </a:r>
            </a:p>
          </p:txBody>
        </p:sp>
      </p:grpSp>
      <p:grpSp>
        <p:nvGrpSpPr>
          <p:cNvPr id="18" name="Group 17">
            <a:extLst>
              <a:ext uri="{FF2B5EF4-FFF2-40B4-BE49-F238E27FC236}">
                <a16:creationId xmlns:a16="http://schemas.microsoft.com/office/drawing/2014/main" id="{DE1CA7B2-8B88-12BC-4EB7-8D68D751D60D}"/>
              </a:ext>
            </a:extLst>
          </p:cNvPr>
          <p:cNvGrpSpPr/>
          <p:nvPr/>
        </p:nvGrpSpPr>
        <p:grpSpPr>
          <a:xfrm>
            <a:off x="6407774" y="2087388"/>
            <a:ext cx="5315238" cy="3636456"/>
            <a:chOff x="1818062" y="321119"/>
            <a:chExt cx="5315238" cy="3636456"/>
          </a:xfrm>
        </p:grpSpPr>
        <p:sp>
          <p:nvSpPr>
            <p:cNvPr id="19" name="Rectangle 18">
              <a:extLst>
                <a:ext uri="{FF2B5EF4-FFF2-40B4-BE49-F238E27FC236}">
                  <a16:creationId xmlns:a16="http://schemas.microsoft.com/office/drawing/2014/main" id="{5D9D0E74-4ABA-AE6F-8EFB-8FD9F0660D8C}"/>
                </a:ext>
              </a:extLst>
            </p:cNvPr>
            <p:cNvSpPr/>
            <p:nvPr/>
          </p:nvSpPr>
          <p:spPr>
            <a:xfrm>
              <a:off x="1818062" y="321119"/>
              <a:ext cx="3484070" cy="14780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0" name="TextBox 19">
              <a:extLst>
                <a:ext uri="{FF2B5EF4-FFF2-40B4-BE49-F238E27FC236}">
                  <a16:creationId xmlns:a16="http://schemas.microsoft.com/office/drawing/2014/main" id="{6430D8EA-BE3B-8F2F-AD4A-754245A6E4E4}"/>
                </a:ext>
              </a:extLst>
            </p:cNvPr>
            <p:cNvSpPr txBox="1"/>
            <p:nvPr/>
          </p:nvSpPr>
          <p:spPr>
            <a:xfrm>
              <a:off x="3649230" y="2479485"/>
              <a:ext cx="3484070" cy="14780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latin typeface="Usual" panose="020B0603030403020204"/>
                </a:rPr>
                <a:t>Coaching is for everyone and can cover a broad range of topics.</a:t>
              </a:r>
            </a:p>
          </p:txBody>
        </p:sp>
      </p:grpSp>
      <p:sp>
        <p:nvSpPr>
          <p:cNvPr id="21" name="Oval 20">
            <a:extLst>
              <a:ext uri="{FF2B5EF4-FFF2-40B4-BE49-F238E27FC236}">
                <a16:creationId xmlns:a16="http://schemas.microsoft.com/office/drawing/2014/main" id="{E6AB817C-8D8C-7B13-918B-2603AD0B08A4}"/>
              </a:ext>
            </a:extLst>
          </p:cNvPr>
          <p:cNvSpPr/>
          <p:nvPr/>
        </p:nvSpPr>
        <p:spPr>
          <a:xfrm>
            <a:off x="346043" y="4152050"/>
            <a:ext cx="1478090" cy="1478090"/>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2" name="Oval 21">
            <a:extLst>
              <a:ext uri="{FF2B5EF4-FFF2-40B4-BE49-F238E27FC236}">
                <a16:creationId xmlns:a16="http://schemas.microsoft.com/office/drawing/2014/main" id="{C4F5B63E-310F-89FB-7116-2140DBAFA7AF}"/>
              </a:ext>
            </a:extLst>
          </p:cNvPr>
          <p:cNvSpPr/>
          <p:nvPr/>
        </p:nvSpPr>
        <p:spPr>
          <a:xfrm>
            <a:off x="6496907" y="1696528"/>
            <a:ext cx="1478090" cy="1478090"/>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3" name="Oval 22">
            <a:extLst>
              <a:ext uri="{FF2B5EF4-FFF2-40B4-BE49-F238E27FC236}">
                <a16:creationId xmlns:a16="http://schemas.microsoft.com/office/drawing/2014/main" id="{857B9363-2CA8-421F-DE09-751C3D9B5BA6}"/>
              </a:ext>
            </a:extLst>
          </p:cNvPr>
          <p:cNvSpPr/>
          <p:nvPr/>
        </p:nvSpPr>
        <p:spPr>
          <a:xfrm>
            <a:off x="6496907" y="4152050"/>
            <a:ext cx="1478090" cy="1478090"/>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pic>
        <p:nvPicPr>
          <p:cNvPr id="25" name="Graphic 24" descr="Statistics with solid fill">
            <a:extLst>
              <a:ext uri="{FF2B5EF4-FFF2-40B4-BE49-F238E27FC236}">
                <a16:creationId xmlns:a16="http://schemas.microsoft.com/office/drawing/2014/main" id="{D69AFDA2-6CDC-17C9-312E-17921E57B6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4498" y="2032524"/>
            <a:ext cx="914400" cy="914400"/>
          </a:xfrm>
          <a:prstGeom prst="rect">
            <a:avLst/>
          </a:prstGeom>
        </p:spPr>
      </p:pic>
      <p:pic>
        <p:nvPicPr>
          <p:cNvPr id="27" name="Graphic 26" descr="Open hand with solid fill">
            <a:extLst>
              <a:ext uri="{FF2B5EF4-FFF2-40B4-BE49-F238E27FC236}">
                <a16:creationId xmlns:a16="http://schemas.microsoft.com/office/drawing/2014/main" id="{CBA690F3-3D52-9ABE-5524-3967CF0C51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87896" y="4433097"/>
            <a:ext cx="914400" cy="914400"/>
          </a:xfrm>
          <a:prstGeom prst="rect">
            <a:avLst/>
          </a:prstGeom>
        </p:spPr>
      </p:pic>
      <p:pic>
        <p:nvPicPr>
          <p:cNvPr id="29" name="Graphic 28" descr="Bank with solid fill">
            <a:extLst>
              <a:ext uri="{FF2B5EF4-FFF2-40B4-BE49-F238E27FC236}">
                <a16:creationId xmlns:a16="http://schemas.microsoft.com/office/drawing/2014/main" id="{5A1262C7-97AC-2D9B-96E1-463084C4D5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87896" y="1923474"/>
            <a:ext cx="914400" cy="914400"/>
          </a:xfrm>
          <a:prstGeom prst="rect">
            <a:avLst/>
          </a:prstGeom>
        </p:spPr>
      </p:pic>
      <p:pic>
        <p:nvPicPr>
          <p:cNvPr id="33" name="Graphic 32" descr="Aspiration with solid fill">
            <a:extLst>
              <a:ext uri="{FF2B5EF4-FFF2-40B4-BE49-F238E27FC236}">
                <a16:creationId xmlns:a16="http://schemas.microsoft.com/office/drawing/2014/main" id="{42638BDD-B748-0C2B-CC24-3773FDA1C4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5564" y="4388505"/>
            <a:ext cx="914400" cy="914400"/>
          </a:xfrm>
          <a:prstGeom prst="rect">
            <a:avLst/>
          </a:prstGeom>
        </p:spPr>
      </p:pic>
    </p:spTree>
    <p:extLst>
      <p:ext uri="{BB962C8B-B14F-4D97-AF65-F5344CB8AC3E}">
        <p14:creationId xmlns:p14="http://schemas.microsoft.com/office/powerpoint/2010/main" val="3180398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4203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0F5121-937E-9F6E-C862-3A7E6DEC12A6}"/>
              </a:ext>
            </a:extLst>
          </p:cNvPr>
          <p:cNvSpPr>
            <a:spLocks noGrp="1"/>
          </p:cNvSpPr>
          <p:nvPr>
            <p:ph type="title"/>
          </p:nvPr>
        </p:nvSpPr>
        <p:spPr>
          <a:xfrm>
            <a:off x="347296" y="-1221"/>
            <a:ext cx="10515600" cy="1325563"/>
          </a:xfrm>
        </p:spPr>
        <p:txBody>
          <a:bodyPr vert="horz" lIns="91440" tIns="45720" rIns="91440" bIns="45720" rtlCol="0" anchor="ctr">
            <a:normAutofit/>
          </a:bodyPr>
          <a:lstStyle/>
          <a:p>
            <a:r>
              <a:rPr lang="en-US" sz="2100">
                <a:solidFill>
                  <a:srgbClr val="FFFFFF"/>
                </a:solidFill>
                <a:latin typeface="Usual ExtraBold"/>
              </a:rPr>
              <a:t>Activity 2: Business Headlines </a:t>
            </a:r>
            <a:endParaRPr lang="en-US" sz="2100" kern="1200">
              <a:solidFill>
                <a:srgbClr val="FFFFFF"/>
              </a:solidFill>
              <a:latin typeface="Usual ExtraBold"/>
            </a:endParaRPr>
          </a:p>
        </p:txBody>
      </p:sp>
      <p:pic>
        <p:nvPicPr>
          <p:cNvPr id="7" name="Picture 6" descr="Sticky Note">
            <a:extLst>
              <a:ext uri="{FF2B5EF4-FFF2-40B4-BE49-F238E27FC236}">
                <a16:creationId xmlns:a16="http://schemas.microsoft.com/office/drawing/2014/main" id="{434B63C7-D80C-6B76-EBA3-1CBC126476F5}"/>
              </a:ext>
            </a:extLst>
          </p:cNvPr>
          <p:cNvPicPr>
            <a:picLocks noChangeAspect="1"/>
          </p:cNvPicPr>
          <p:nvPr/>
        </p:nvPicPr>
        <p:blipFill>
          <a:blip r:embed="rId3"/>
          <a:stretch>
            <a:fillRect/>
          </a:stretch>
        </p:blipFill>
        <p:spPr>
          <a:xfrm>
            <a:off x="350227" y="3335543"/>
            <a:ext cx="2743199" cy="2783422"/>
          </a:xfrm>
          <a:prstGeom prst="rect">
            <a:avLst/>
          </a:prstGeom>
        </p:spPr>
      </p:pic>
      <p:pic>
        <p:nvPicPr>
          <p:cNvPr id="9" name="Picture 8" descr="Sticky Note">
            <a:extLst>
              <a:ext uri="{FF2B5EF4-FFF2-40B4-BE49-F238E27FC236}">
                <a16:creationId xmlns:a16="http://schemas.microsoft.com/office/drawing/2014/main" id="{8253A90C-C886-110E-999A-5B4A6A2840FA}"/>
              </a:ext>
            </a:extLst>
          </p:cNvPr>
          <p:cNvPicPr>
            <a:picLocks noChangeAspect="1"/>
          </p:cNvPicPr>
          <p:nvPr/>
        </p:nvPicPr>
        <p:blipFill>
          <a:blip r:embed="rId3"/>
          <a:stretch>
            <a:fillRect/>
          </a:stretch>
        </p:blipFill>
        <p:spPr>
          <a:xfrm>
            <a:off x="3070788" y="3563006"/>
            <a:ext cx="2868782" cy="2910846"/>
          </a:xfrm>
          <a:prstGeom prst="rect">
            <a:avLst/>
          </a:prstGeom>
        </p:spPr>
      </p:pic>
      <p:pic>
        <p:nvPicPr>
          <p:cNvPr id="11" name="Picture 10" descr="Sticky Note">
            <a:extLst>
              <a:ext uri="{FF2B5EF4-FFF2-40B4-BE49-F238E27FC236}">
                <a16:creationId xmlns:a16="http://schemas.microsoft.com/office/drawing/2014/main" id="{E9DBA7C4-5AC8-058F-7311-84FA9CF819AA}"/>
              </a:ext>
            </a:extLst>
          </p:cNvPr>
          <p:cNvPicPr>
            <a:picLocks noChangeAspect="1"/>
          </p:cNvPicPr>
          <p:nvPr/>
        </p:nvPicPr>
        <p:blipFill>
          <a:blip r:embed="rId3"/>
          <a:stretch>
            <a:fillRect/>
          </a:stretch>
        </p:blipFill>
        <p:spPr>
          <a:xfrm>
            <a:off x="5207977" y="1627923"/>
            <a:ext cx="2743199" cy="2783422"/>
          </a:xfrm>
          <a:prstGeom prst="rect">
            <a:avLst/>
          </a:prstGeom>
        </p:spPr>
      </p:pic>
      <p:pic>
        <p:nvPicPr>
          <p:cNvPr id="13" name="Picture 12" descr="Sticky Note">
            <a:extLst>
              <a:ext uri="{FF2B5EF4-FFF2-40B4-BE49-F238E27FC236}">
                <a16:creationId xmlns:a16="http://schemas.microsoft.com/office/drawing/2014/main" id="{28B08AF3-CC98-C1A9-E6DC-275D8F8C5F3E}"/>
              </a:ext>
            </a:extLst>
          </p:cNvPr>
          <p:cNvPicPr>
            <a:picLocks noChangeAspect="1"/>
          </p:cNvPicPr>
          <p:nvPr/>
        </p:nvPicPr>
        <p:blipFill>
          <a:blip r:embed="rId3"/>
          <a:stretch>
            <a:fillRect/>
          </a:stretch>
        </p:blipFill>
        <p:spPr>
          <a:xfrm>
            <a:off x="7036410" y="3107348"/>
            <a:ext cx="3248025" cy="3295650"/>
          </a:xfrm>
          <a:prstGeom prst="rect">
            <a:avLst/>
          </a:prstGeom>
        </p:spPr>
      </p:pic>
      <p:pic>
        <p:nvPicPr>
          <p:cNvPr id="14" name="Picture 13" descr="Sticky Note">
            <a:extLst>
              <a:ext uri="{FF2B5EF4-FFF2-40B4-BE49-F238E27FC236}">
                <a16:creationId xmlns:a16="http://schemas.microsoft.com/office/drawing/2014/main" id="{C4A4B142-A3A5-AA88-C9A4-4C700A8F58B7}"/>
              </a:ext>
            </a:extLst>
          </p:cNvPr>
          <p:cNvPicPr>
            <a:picLocks noChangeAspect="1"/>
          </p:cNvPicPr>
          <p:nvPr/>
        </p:nvPicPr>
        <p:blipFill>
          <a:blip r:embed="rId3"/>
          <a:stretch>
            <a:fillRect/>
          </a:stretch>
        </p:blipFill>
        <p:spPr>
          <a:xfrm rot="1740000">
            <a:off x="8545756" y="315790"/>
            <a:ext cx="3248025" cy="3295650"/>
          </a:xfrm>
          <a:prstGeom prst="rect">
            <a:avLst/>
          </a:prstGeom>
        </p:spPr>
      </p:pic>
      <p:sp>
        <p:nvSpPr>
          <p:cNvPr id="36" name="TextBox 35">
            <a:extLst>
              <a:ext uri="{FF2B5EF4-FFF2-40B4-BE49-F238E27FC236}">
                <a16:creationId xmlns:a16="http://schemas.microsoft.com/office/drawing/2014/main" id="{E6F069BC-BA08-9B33-93A1-37F145BBACE0}"/>
              </a:ext>
            </a:extLst>
          </p:cNvPr>
          <p:cNvSpPr txBox="1"/>
          <p:nvPr/>
        </p:nvSpPr>
        <p:spPr>
          <a:xfrm rot="-600000">
            <a:off x="3436971" y="4159203"/>
            <a:ext cx="2201334" cy="1415772"/>
          </a:xfrm>
          <a:prstGeom prst="rect">
            <a:avLst/>
          </a:prstGeom>
          <a:noFill/>
        </p:spPr>
        <p:txBody>
          <a:bodyPr wrap="square" lIns="91440" tIns="45720" rIns="91440" bIns="45720" rtlCol="0" anchor="t">
            <a:spAutoFit/>
          </a:bodyPr>
          <a:lstStyle/>
          <a:p>
            <a:pPr>
              <a:defRPr/>
            </a:pPr>
            <a:r>
              <a:rPr kumimoji="0" lang="en-GB" sz="1400" b="1" i="0" u="none" strike="noStrike" kern="1200" cap="none" spc="0" normalizeH="0" baseline="0" noProof="0">
                <a:ln>
                  <a:noFill/>
                </a:ln>
                <a:solidFill>
                  <a:prstClr val="black"/>
                </a:solidFill>
                <a:effectLst/>
                <a:uLnTx/>
                <a:uFillTx/>
                <a:latin typeface="Comic Sans MS"/>
                <a:cs typeface="Calibri"/>
              </a:rPr>
              <a:t>Simon</a:t>
            </a:r>
            <a:r>
              <a:rPr lang="en-GB" sz="1400">
                <a:solidFill>
                  <a:prstClr val="black"/>
                </a:solidFill>
                <a:latin typeface="Calibri" panose="020F0502020204030204"/>
              </a:rPr>
              <a:t> </a:t>
            </a:r>
            <a:endParaRPr lang="en-US">
              <a:solidFill>
                <a:prstClr val="black"/>
              </a:solidFill>
            </a:endParaRPr>
          </a:p>
          <a:p>
            <a:pPr>
              <a:defRPr/>
            </a:pPr>
            <a:endParaRPr lang="en-GB" sz="1200">
              <a:solidFill>
                <a:prstClr val="black"/>
              </a:solidFill>
              <a:latin typeface="Usual"/>
            </a:endParaRPr>
          </a:p>
          <a:p>
            <a:pPr marL="0" marR="0" lvl="0" indent="0" algn="l" defTabSz="914400">
              <a:lnSpc>
                <a:spcPct val="100000"/>
              </a:lnSpc>
              <a:spcBef>
                <a:spcPts val="0"/>
              </a:spcBef>
              <a:spcAft>
                <a:spcPts val="0"/>
              </a:spcAft>
              <a:buClrTx/>
              <a:buSzTx/>
              <a:buFontTx/>
              <a:buNone/>
              <a:tabLst/>
              <a:defRPr/>
            </a:pPr>
            <a:r>
              <a:rPr lang="en-GB" sz="1200">
                <a:solidFill>
                  <a:prstClr val="black"/>
                </a:solidFill>
                <a:latin typeface="Usual"/>
              </a:rPr>
              <a:t>Seemed</a:t>
            </a:r>
            <a:r>
              <a:rPr kumimoji="0" lang="en-GB" sz="1200" b="0" i="0" u="none" strike="noStrike" kern="1200" cap="none" spc="0" normalizeH="0" baseline="0" noProof="0">
                <a:ln>
                  <a:noFill/>
                </a:ln>
                <a:solidFill>
                  <a:prstClr val="black"/>
                </a:solidFill>
                <a:effectLst/>
                <a:uLnTx/>
                <a:uFillTx/>
                <a:latin typeface="Usual"/>
              </a:rPr>
              <a:t> unhappy at</a:t>
            </a:r>
            <a:r>
              <a:rPr kumimoji="0" lang="en-GB" sz="1200" b="0" i="0" u="none" strike="noStrike" kern="1200" cap="none" spc="0" normalizeH="0" noProof="0">
                <a:ln>
                  <a:noFill/>
                </a:ln>
                <a:solidFill>
                  <a:prstClr val="black"/>
                </a:solidFill>
                <a:effectLst/>
                <a:uLnTx/>
                <a:uFillTx/>
                <a:latin typeface="Usual"/>
              </a:rPr>
              <a:t> a </a:t>
            </a:r>
            <a:r>
              <a:rPr kumimoji="0" lang="en-GB" sz="1200" b="0" i="0" u="none" strike="noStrike" kern="1200" cap="none" spc="0" normalizeH="0" baseline="0" noProof="0">
                <a:ln>
                  <a:noFill/>
                </a:ln>
                <a:solidFill>
                  <a:prstClr val="black"/>
                </a:solidFill>
                <a:effectLst/>
                <a:uLnTx/>
                <a:uFillTx/>
                <a:latin typeface="Usual"/>
              </a:rPr>
              <a:t>meeting last week and had a customer formally complain about him… </a:t>
            </a:r>
            <a:r>
              <a:rPr lang="en-GB" sz="1200">
                <a:solidFill>
                  <a:prstClr val="black"/>
                </a:solidFill>
                <a:latin typeface="Usual"/>
              </a:rPr>
              <a:t>this is completely out of character for</a:t>
            </a:r>
            <a:r>
              <a:rPr kumimoji="0" lang="en-GB" sz="1200" b="0" i="0" u="none" strike="noStrike" kern="1200" cap="none" spc="0" normalizeH="0" baseline="0" noProof="0">
                <a:ln>
                  <a:noFill/>
                </a:ln>
                <a:solidFill>
                  <a:prstClr val="black"/>
                </a:solidFill>
                <a:effectLst/>
                <a:uLnTx/>
                <a:uFillTx/>
                <a:latin typeface="Usual"/>
              </a:rPr>
              <a:t> him</a:t>
            </a:r>
            <a:endParaRPr lang="en-GB">
              <a:solidFill>
                <a:prstClr val="black"/>
              </a:solidFill>
              <a:cs typeface="Calibri"/>
            </a:endParaRPr>
          </a:p>
        </p:txBody>
      </p:sp>
      <p:sp>
        <p:nvSpPr>
          <p:cNvPr id="38" name="TextBox 37">
            <a:extLst>
              <a:ext uri="{FF2B5EF4-FFF2-40B4-BE49-F238E27FC236}">
                <a16:creationId xmlns:a16="http://schemas.microsoft.com/office/drawing/2014/main" id="{A52F03EA-955E-FDCA-A879-BF4161ABD72F}"/>
              </a:ext>
            </a:extLst>
          </p:cNvPr>
          <p:cNvSpPr txBox="1"/>
          <p:nvPr/>
        </p:nvSpPr>
        <p:spPr>
          <a:xfrm rot="-600000">
            <a:off x="822757" y="4099992"/>
            <a:ext cx="1611906" cy="1046440"/>
          </a:xfrm>
          <a:prstGeom prst="rect">
            <a:avLst/>
          </a:prstGeom>
          <a:noFill/>
        </p:spPr>
        <p:txBody>
          <a:bodyPr wrap="square" lIns="91440" tIns="45720" rIns="91440" bIns="45720" rtlCol="0" anchor="t">
            <a:spAutoFit/>
          </a:bodyPr>
          <a:lstStyle/>
          <a:p>
            <a:pPr>
              <a:defRPr/>
            </a:pPr>
            <a:r>
              <a:rPr kumimoji="0" lang="en-GB" sz="1400" b="1" i="0" u="none" strike="noStrike" kern="1200" cap="none" spc="0" normalizeH="0" baseline="0" noProof="0">
                <a:ln>
                  <a:noFill/>
                </a:ln>
                <a:solidFill>
                  <a:prstClr val="black"/>
                </a:solidFill>
                <a:effectLst/>
                <a:uLnTx/>
                <a:uFillTx/>
                <a:latin typeface="Comic Sans MS"/>
              </a:rPr>
              <a:t>Tristian</a:t>
            </a:r>
            <a:r>
              <a:rPr lang="en-GB" sz="1200" b="1">
                <a:solidFill>
                  <a:prstClr val="black"/>
                </a:solidFill>
                <a:latin typeface="Comic Sans MS"/>
              </a:rPr>
              <a:t> </a:t>
            </a:r>
            <a:endParaRPr lang="en-GB" sz="1200" b="1">
              <a:solidFill>
                <a:prstClr val="black"/>
              </a:solidFill>
              <a:latin typeface="Comic Sans MS"/>
              <a:cs typeface="Calibri" panose="020F0502020204030204"/>
            </a:endParaRPr>
          </a:p>
          <a:p>
            <a:pPr>
              <a:defRPr/>
            </a:pPr>
            <a:endParaRPr lang="en-GB" sz="1200">
              <a:solidFill>
                <a:prstClr val="black"/>
              </a:solidFill>
              <a:latin typeface="Calibri" panose="020F0502020204030204"/>
            </a:endParaRPr>
          </a:p>
          <a:p>
            <a:pPr>
              <a:defRPr/>
            </a:pPr>
            <a:r>
              <a:rPr lang="en-GB" sz="1200">
                <a:solidFill>
                  <a:prstClr val="black"/>
                </a:solidFill>
                <a:latin typeface="Usual"/>
              </a:rPr>
              <a:t>Didn’t </a:t>
            </a:r>
            <a:r>
              <a:rPr kumimoji="0" lang="en-GB" sz="1200" b="0" i="0" u="none" strike="noStrike" kern="1200" cap="none" spc="0" normalizeH="0" baseline="0" noProof="0">
                <a:ln>
                  <a:noFill/>
                </a:ln>
                <a:solidFill>
                  <a:prstClr val="black"/>
                </a:solidFill>
                <a:effectLst/>
                <a:uLnTx/>
                <a:uFillTx/>
                <a:latin typeface="Usual"/>
              </a:rPr>
              <a:t>meet the standard for a manager interview</a:t>
            </a:r>
            <a:r>
              <a:rPr lang="en-GB" sz="1200">
                <a:solidFill>
                  <a:prstClr val="black"/>
                </a:solidFill>
                <a:latin typeface="Usual"/>
              </a:rPr>
              <a:t> </a:t>
            </a:r>
            <a:endParaRPr lang="en-GB" sz="1200" b="0" i="0" u="none" strike="noStrike" kern="1200" cap="none" spc="0" normalizeH="0" baseline="0" noProof="0">
              <a:ln>
                <a:noFill/>
              </a:ln>
              <a:solidFill>
                <a:prstClr val="black"/>
              </a:solidFill>
              <a:effectLst/>
              <a:uLnTx/>
              <a:uFillTx/>
              <a:latin typeface="Usual"/>
              <a:cs typeface="Calibri"/>
            </a:endParaRPr>
          </a:p>
        </p:txBody>
      </p:sp>
      <p:sp>
        <p:nvSpPr>
          <p:cNvPr id="40" name="TextBox 39">
            <a:extLst>
              <a:ext uri="{FF2B5EF4-FFF2-40B4-BE49-F238E27FC236}">
                <a16:creationId xmlns:a16="http://schemas.microsoft.com/office/drawing/2014/main" id="{0858378F-B303-313D-7B9E-9F182785507C}"/>
              </a:ext>
            </a:extLst>
          </p:cNvPr>
          <p:cNvSpPr txBox="1"/>
          <p:nvPr/>
        </p:nvSpPr>
        <p:spPr>
          <a:xfrm rot="-540000">
            <a:off x="5598293" y="2359654"/>
            <a:ext cx="1995690" cy="1046440"/>
          </a:xfrm>
          <a:prstGeom prst="rect">
            <a:avLst/>
          </a:prstGeom>
          <a:noFill/>
        </p:spPr>
        <p:txBody>
          <a:bodyPr wrap="square" lIns="91440" tIns="45720" rIns="91440" bIns="45720" rtlCol="0" anchor="t">
            <a:spAutoFit/>
          </a:bodyPr>
          <a:lstStyle/>
          <a:p>
            <a:pPr>
              <a:defRPr/>
            </a:pPr>
            <a:r>
              <a:rPr kumimoji="0" lang="en-GB" sz="1400" b="1" i="0" u="none" strike="noStrike" kern="1200" cap="none" spc="0" normalizeH="0" baseline="0" noProof="0">
                <a:ln>
                  <a:noFill/>
                </a:ln>
                <a:solidFill>
                  <a:prstClr val="black"/>
                </a:solidFill>
                <a:effectLst/>
                <a:uLnTx/>
                <a:uFillTx/>
                <a:latin typeface="Comic Sans MS"/>
              </a:rPr>
              <a:t>Hilary</a:t>
            </a:r>
            <a:r>
              <a:rPr lang="en-GB" sz="1400" b="1">
                <a:solidFill>
                  <a:prstClr val="black"/>
                </a:solidFill>
                <a:latin typeface="Comic Sans MS"/>
              </a:rPr>
              <a:t> </a:t>
            </a:r>
            <a:endParaRPr lang="en-US" sz="1400">
              <a:solidFill>
                <a:prstClr val="black"/>
              </a:solidFill>
              <a:latin typeface="Comic Sans MS"/>
            </a:endParaRPr>
          </a:p>
          <a:p>
            <a:pPr>
              <a:defRPr/>
            </a:pPr>
            <a:endParaRPr lang="en-GB" sz="1200">
              <a:solidFill>
                <a:prstClr val="black"/>
              </a:solidFill>
              <a:latin typeface="Calibri" panose="020F0502020204030204"/>
            </a:endParaRPr>
          </a:p>
          <a:p>
            <a:pPr>
              <a:defRPr/>
            </a:pPr>
            <a:r>
              <a:rPr lang="en-GB" sz="1200">
                <a:solidFill>
                  <a:prstClr val="black"/>
                </a:solidFill>
                <a:latin typeface="Usual"/>
              </a:rPr>
              <a:t>Focussing</a:t>
            </a:r>
            <a:r>
              <a:rPr kumimoji="0" lang="en-GB" sz="1200" b="0" i="0" u="none" strike="noStrike" kern="1200" cap="none" spc="0" normalizeH="0" baseline="0" noProof="0">
                <a:ln>
                  <a:noFill/>
                </a:ln>
                <a:solidFill>
                  <a:prstClr val="black"/>
                </a:solidFill>
                <a:effectLst/>
                <a:uLnTx/>
                <a:uFillTx/>
                <a:latin typeface="Usual" panose="020B0604020202020204"/>
              </a:rPr>
              <a:t> on delivering </a:t>
            </a:r>
            <a:br>
              <a:rPr lang="en-GB" sz="1200">
                <a:latin typeface="Usual" panose="020B0604020202020204"/>
              </a:rPr>
            </a:br>
            <a:r>
              <a:rPr kumimoji="0" lang="en-GB" sz="1200" b="0" i="0" u="none" strike="noStrike" kern="1200" cap="none" spc="0" normalizeH="0" baseline="0" noProof="0">
                <a:ln>
                  <a:noFill/>
                </a:ln>
                <a:solidFill>
                  <a:prstClr val="black"/>
                </a:solidFill>
                <a:effectLst/>
                <a:uLnTx/>
                <a:uFillTx/>
                <a:latin typeface="Usual" panose="020B0604020202020204"/>
              </a:rPr>
              <a:t>the complex jobs </a:t>
            </a:r>
            <a:br>
              <a:rPr lang="en-GB" sz="1200">
                <a:solidFill>
                  <a:prstClr val="black"/>
                </a:solidFill>
                <a:latin typeface="Usual" panose="020B0604020202020204"/>
              </a:rPr>
            </a:br>
            <a:r>
              <a:rPr kumimoji="0" lang="en-GB" sz="1200" b="0" i="0" u="none" strike="noStrike" kern="1200" cap="none" spc="0" normalizeH="0" baseline="0" noProof="0">
                <a:ln>
                  <a:noFill/>
                </a:ln>
                <a:solidFill>
                  <a:prstClr val="black"/>
                </a:solidFill>
                <a:effectLst/>
                <a:uLnTx/>
                <a:uFillTx/>
                <a:latin typeface="Usual" panose="020B0604020202020204"/>
              </a:rPr>
              <a:t>this week</a:t>
            </a:r>
            <a:endParaRPr lang="en-GB">
              <a:solidFill>
                <a:prstClr val="black"/>
              </a:solidFill>
              <a:latin typeface="Usual" panose="020B0604020202020204"/>
              <a:cs typeface="Calibri"/>
            </a:endParaRPr>
          </a:p>
        </p:txBody>
      </p:sp>
      <p:sp>
        <p:nvSpPr>
          <p:cNvPr id="42" name="TextBox 41">
            <a:extLst>
              <a:ext uri="{FF2B5EF4-FFF2-40B4-BE49-F238E27FC236}">
                <a16:creationId xmlns:a16="http://schemas.microsoft.com/office/drawing/2014/main" id="{52A950C0-9842-D497-9096-A0AADAB3A646}"/>
              </a:ext>
            </a:extLst>
          </p:cNvPr>
          <p:cNvSpPr txBox="1"/>
          <p:nvPr/>
        </p:nvSpPr>
        <p:spPr>
          <a:xfrm rot="1316462">
            <a:off x="9098839" y="971076"/>
            <a:ext cx="2086268" cy="221599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Usual ExtraBold"/>
              </a:rPr>
              <a:t>Absence info</a:t>
            </a:r>
            <a:r>
              <a:rPr lang="en-GB" sz="1400" b="1">
                <a:solidFill>
                  <a:prstClr val="black"/>
                </a:solidFill>
                <a:latin typeface="Usual ExtraBold"/>
              </a:rPr>
              <a:t>...</a:t>
            </a:r>
            <a:endParaRPr kumimoji="0" lang="en-GB" sz="1400" b="1" i="0" u="none" strike="noStrike" kern="1200" cap="none" spc="0" normalizeH="0" baseline="0" noProof="0">
              <a:ln>
                <a:noFill/>
              </a:ln>
              <a:solidFill>
                <a:prstClr val="black"/>
              </a:solidFill>
              <a:effectLst/>
              <a:uLnTx/>
              <a:uFillTx/>
              <a:latin typeface="Usual ExtraBold"/>
            </a:endParaRPr>
          </a:p>
          <a:p>
            <a:pPr algn="ctr">
              <a:defRPr/>
            </a:pPr>
            <a:endParaRPr lang="en-GB" sz="1200">
              <a:solidFill>
                <a:prstClr val="black"/>
              </a:solidFill>
              <a:latin typeface="Calibri" panose="020F0502020204030204"/>
            </a:endParaRPr>
          </a:p>
          <a:p>
            <a:pPr>
              <a:defRPr/>
            </a:pPr>
            <a:r>
              <a:rPr kumimoji="0" lang="en-GB" sz="1400" b="1" u="none" strike="noStrike" kern="1200" cap="none" spc="0" normalizeH="0" baseline="0" noProof="0">
                <a:ln>
                  <a:noFill/>
                </a:ln>
                <a:solidFill>
                  <a:prstClr val="black"/>
                </a:solidFill>
                <a:effectLst/>
                <a:uLnTx/>
                <a:uFillTx/>
                <a:latin typeface="Comic Sans MS"/>
              </a:rPr>
              <a:t>Sam</a:t>
            </a:r>
            <a:r>
              <a:rPr lang="en-GB" sz="1200">
                <a:solidFill>
                  <a:prstClr val="black"/>
                </a:solidFill>
                <a:latin typeface="Calibri" panose="020F0502020204030204"/>
              </a:rPr>
              <a:t> </a:t>
            </a:r>
            <a:endParaRPr lang="en-GB">
              <a:solidFill>
                <a:prstClr val="black"/>
              </a:solidFill>
              <a:latin typeface="Calibri" panose="020F0502020204030204"/>
              <a:cs typeface="Calibri" panose="020F0502020204030204"/>
            </a:endParaRPr>
          </a:p>
          <a:p>
            <a:pPr>
              <a:defRPr/>
            </a:pPr>
            <a:endParaRPr lang="en-GB" sz="1200">
              <a:solidFill>
                <a:prstClr val="black"/>
              </a:solidFill>
              <a:latin typeface="Calibri"/>
              <a:cs typeface="Calibri"/>
            </a:endParaRPr>
          </a:p>
          <a:p>
            <a:pPr>
              <a:defRPr/>
            </a:pPr>
            <a:r>
              <a:rPr lang="en-GB" sz="1200">
                <a:solidFill>
                  <a:prstClr val="black"/>
                </a:solidFill>
                <a:latin typeface="Usual"/>
              </a:rPr>
              <a:t>Heart</a:t>
            </a:r>
            <a:r>
              <a:rPr kumimoji="0" lang="en-GB" sz="1200" b="0" i="0" u="none" strike="noStrike" kern="1200" cap="none" spc="0" normalizeH="0" baseline="0" noProof="0">
                <a:ln>
                  <a:noFill/>
                </a:ln>
                <a:solidFill>
                  <a:prstClr val="black"/>
                </a:solidFill>
                <a:effectLst/>
                <a:uLnTx/>
                <a:uFillTx/>
                <a:latin typeface="Usual"/>
              </a:rPr>
              <a:t> bypass op on </a:t>
            </a:r>
            <a:r>
              <a:rPr lang="en-GB" sz="1200">
                <a:solidFill>
                  <a:prstClr val="black"/>
                </a:solidFill>
                <a:latin typeface="Usual"/>
              </a:rPr>
              <a:t>Tues</a:t>
            </a:r>
            <a:endParaRPr lang="en-GB" sz="1200">
              <a:solidFill>
                <a:prstClr val="black"/>
              </a:solidFill>
              <a:latin typeface="Usual"/>
              <a:cs typeface="Calibri"/>
            </a:endParaRPr>
          </a:p>
          <a:p>
            <a:pPr>
              <a:defRPr/>
            </a:pPr>
            <a:endParaRPr lang="en-GB" sz="1200">
              <a:solidFill>
                <a:prstClr val="black"/>
              </a:solidFill>
              <a:latin typeface="Calibri" panose="020F0502020204030204"/>
            </a:endParaRPr>
          </a:p>
          <a:p>
            <a:pPr>
              <a:defRPr/>
            </a:pPr>
            <a:r>
              <a:rPr lang="en-GB" sz="1400" b="1">
                <a:solidFill>
                  <a:prstClr val="black"/>
                </a:solidFill>
                <a:latin typeface="Comic Sans MS"/>
              </a:rPr>
              <a:t>Mo</a:t>
            </a:r>
            <a:r>
              <a:rPr lang="en-GB" sz="1200">
                <a:solidFill>
                  <a:prstClr val="black"/>
                </a:solidFill>
                <a:latin typeface="Calibri" panose="020F0502020204030204"/>
              </a:rPr>
              <a:t> </a:t>
            </a:r>
          </a:p>
          <a:p>
            <a:pPr>
              <a:defRPr/>
            </a:pPr>
            <a:endParaRPr lang="en-GB" sz="1200">
              <a:solidFill>
                <a:prstClr val="black"/>
              </a:solidFill>
              <a:latin typeface="Calibri" panose="020F0502020204030204"/>
            </a:endParaRPr>
          </a:p>
          <a:p>
            <a:pPr>
              <a:defRPr/>
            </a:pPr>
            <a:r>
              <a:rPr lang="en-GB" sz="1200">
                <a:solidFill>
                  <a:prstClr val="black"/>
                </a:solidFill>
                <a:latin typeface="Usual"/>
              </a:rPr>
              <a:t>Late</a:t>
            </a:r>
            <a:r>
              <a:rPr kumimoji="0" lang="en-GB" sz="1200" b="0" i="0" u="none" strike="noStrike" kern="1200" cap="none" spc="0" normalizeH="0" baseline="0" noProof="0">
                <a:ln>
                  <a:noFill/>
                </a:ln>
                <a:solidFill>
                  <a:prstClr val="black"/>
                </a:solidFill>
                <a:effectLst/>
                <a:uLnTx/>
                <a:uFillTx/>
                <a:latin typeface="Usual"/>
              </a:rPr>
              <a:t> again on Tues</a:t>
            </a:r>
            <a:r>
              <a:rPr lang="en-GB" sz="1200">
                <a:solidFill>
                  <a:prstClr val="black"/>
                </a:solidFill>
                <a:latin typeface="Usual"/>
              </a:rPr>
              <a:t> –Fourth </a:t>
            </a:r>
            <a:r>
              <a:rPr kumimoji="0" lang="en-GB" sz="1200" b="0" i="0" u="none" strike="noStrike" kern="1200" cap="none" spc="0" normalizeH="0" baseline="0" noProof="0">
                <a:ln>
                  <a:noFill/>
                </a:ln>
                <a:solidFill>
                  <a:prstClr val="black"/>
                </a:solidFill>
                <a:effectLst/>
                <a:uLnTx/>
                <a:uFillTx/>
                <a:latin typeface="Usual"/>
              </a:rPr>
              <a:t>time this month</a:t>
            </a:r>
            <a:endParaRPr lang="en-GB" sz="1200" b="0" i="0" u="none" strike="noStrike" kern="1200" cap="none" spc="0" normalizeH="0" baseline="0" noProof="0">
              <a:ln>
                <a:noFill/>
              </a:ln>
              <a:solidFill>
                <a:prstClr val="black"/>
              </a:solidFill>
              <a:effectLst/>
              <a:uLnTx/>
              <a:uFillTx/>
              <a:latin typeface="Usual"/>
              <a:cs typeface="Calibri" panose="020F0502020204030204"/>
            </a:endParaRPr>
          </a:p>
          <a:p>
            <a:pPr marL="1085850" marR="0" lvl="2"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15">
            <a:extLst>
              <a:ext uri="{FF2B5EF4-FFF2-40B4-BE49-F238E27FC236}">
                <a16:creationId xmlns:a16="http://schemas.microsoft.com/office/drawing/2014/main" id="{E3DE0F3F-DC00-0A75-0725-A30E70557C7E}"/>
              </a:ext>
            </a:extLst>
          </p:cNvPr>
          <p:cNvSpPr txBox="1"/>
          <p:nvPr/>
        </p:nvSpPr>
        <p:spPr>
          <a:xfrm rot="-360000">
            <a:off x="7712157" y="4169868"/>
            <a:ext cx="1794933" cy="104644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400" b="1">
                <a:solidFill>
                  <a:prstClr val="black"/>
                </a:solidFill>
                <a:latin typeface="Comic Sans MS"/>
              </a:rPr>
              <a:t>Jamie</a:t>
            </a:r>
            <a:endParaRPr lang="en-US" sz="1400" b="1">
              <a:solidFill>
                <a:prstClr val="black"/>
              </a:solidFill>
              <a:latin typeface="Comic Sans MS"/>
            </a:endParaRPr>
          </a:p>
          <a:p>
            <a:pPr>
              <a:defRPr/>
            </a:pPr>
            <a:endParaRPr lang="en-GB" sz="1200">
              <a:solidFill>
                <a:prstClr val="black"/>
              </a:solidFill>
              <a:latin typeface="Calibri" panose="020F0502020204030204"/>
            </a:endParaRPr>
          </a:p>
          <a:p>
            <a:pPr marL="0" marR="0" lvl="0" indent="0" algn="l" defTabSz="914400">
              <a:lnSpc>
                <a:spcPct val="100000"/>
              </a:lnSpc>
              <a:spcBef>
                <a:spcPts val="0"/>
              </a:spcBef>
              <a:spcAft>
                <a:spcPts val="0"/>
              </a:spcAft>
              <a:buClrTx/>
              <a:buSzTx/>
              <a:buFontTx/>
              <a:buNone/>
              <a:tabLst/>
              <a:defRPr/>
            </a:pPr>
            <a:r>
              <a:rPr lang="en-GB" sz="1200">
                <a:solidFill>
                  <a:prstClr val="black"/>
                </a:solidFill>
                <a:latin typeface="Usual"/>
              </a:rPr>
              <a:t>Quality</a:t>
            </a:r>
            <a:r>
              <a:rPr kumimoji="0" lang="en-GB" sz="1200" b="0" i="0" u="none" strike="noStrike" kern="1200" cap="none" spc="0" normalizeH="0" baseline="0" noProof="0">
                <a:ln>
                  <a:noFill/>
                </a:ln>
                <a:solidFill>
                  <a:prstClr val="black"/>
                </a:solidFill>
                <a:effectLst/>
                <a:uLnTx/>
                <a:uFillTx/>
                <a:latin typeface="Usual"/>
              </a:rPr>
              <a:t> is still poor despite the refreshed training</a:t>
            </a:r>
            <a:endParaRPr lang="en-GB">
              <a:solidFill>
                <a:prstClr val="black"/>
              </a:solidFill>
              <a:latin typeface="Usual"/>
            </a:endParaRPr>
          </a:p>
        </p:txBody>
      </p:sp>
      <p:sp>
        <p:nvSpPr>
          <p:cNvPr id="44" name="Rectangle: Rounded Corners 43">
            <a:extLst>
              <a:ext uri="{FF2B5EF4-FFF2-40B4-BE49-F238E27FC236}">
                <a16:creationId xmlns:a16="http://schemas.microsoft.com/office/drawing/2014/main" id="{45D25D4C-F59A-A529-10E4-8D1E0CB26ED7}"/>
              </a:ext>
            </a:extLst>
          </p:cNvPr>
          <p:cNvSpPr/>
          <p:nvPr/>
        </p:nvSpPr>
        <p:spPr>
          <a:xfrm>
            <a:off x="347296" y="1000856"/>
            <a:ext cx="4573736" cy="2162872"/>
          </a:xfrm>
          <a:prstGeom prst="roundRect">
            <a:avLst>
              <a:gd name="adj" fmla="val 0"/>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Sans-Serif"/>
              <a:buChar char="•"/>
            </a:pPr>
            <a:r>
              <a:rPr lang="en-GB" sz="1400">
                <a:solidFill>
                  <a:srgbClr val="142032"/>
                </a:solidFill>
                <a:latin typeface="Usual"/>
                <a:cs typeface="Arial"/>
              </a:rPr>
              <a:t>Customer X behind schedule need all hands-on deck </a:t>
            </a:r>
            <a:r>
              <a:rPr lang="en-US" sz="1400">
                <a:latin typeface="Usual"/>
                <a:cs typeface="Arial"/>
              </a:rPr>
              <a:t>​</a:t>
            </a:r>
            <a:endParaRPr lang="en-US" sz="1400">
              <a:cs typeface="Calibri" panose="020F0502020204030204"/>
            </a:endParaRPr>
          </a:p>
          <a:p>
            <a:pPr marL="171450" indent="-171450">
              <a:buFont typeface="Arial,Sans-Serif"/>
              <a:buChar char="•"/>
            </a:pPr>
            <a:endParaRPr lang="en-US" sz="1400">
              <a:solidFill>
                <a:srgbClr val="142032"/>
              </a:solidFill>
              <a:latin typeface="Usual"/>
              <a:cs typeface="Arial"/>
            </a:endParaRPr>
          </a:p>
          <a:p>
            <a:pPr marL="171450" indent="-171450">
              <a:buFont typeface="Arial,Sans-Serif"/>
              <a:buChar char="•"/>
            </a:pPr>
            <a:r>
              <a:rPr lang="en-GB" sz="1400">
                <a:solidFill>
                  <a:srgbClr val="142032"/>
                </a:solidFill>
                <a:latin typeface="Usual"/>
                <a:cs typeface="Arial"/>
              </a:rPr>
              <a:t>Concerns raised by the team on the new process introduced last month</a:t>
            </a:r>
            <a:r>
              <a:rPr lang="en-US" sz="1400">
                <a:latin typeface="Usual"/>
                <a:cs typeface="Arial"/>
              </a:rPr>
              <a:t>​</a:t>
            </a:r>
          </a:p>
          <a:p>
            <a:pPr marL="171450" indent="-171450">
              <a:buFont typeface="Arial,Sans-Serif"/>
              <a:buChar char="•"/>
            </a:pPr>
            <a:endParaRPr lang="en-GB" sz="1400">
              <a:solidFill>
                <a:srgbClr val="142032"/>
              </a:solidFill>
              <a:latin typeface="Usual"/>
              <a:cs typeface="Arial"/>
            </a:endParaRPr>
          </a:p>
          <a:p>
            <a:pPr marL="171450" indent="-171450">
              <a:buFont typeface="Arial,Sans-Serif"/>
              <a:buChar char="•"/>
            </a:pPr>
            <a:r>
              <a:rPr lang="en-GB" sz="1400">
                <a:solidFill>
                  <a:srgbClr val="142032"/>
                </a:solidFill>
                <a:latin typeface="Usual"/>
                <a:cs typeface="Arial"/>
              </a:rPr>
              <a:t>Costs on upwards trend – risk we will come in above budget</a:t>
            </a:r>
            <a:r>
              <a:rPr lang="en-US" sz="1400">
                <a:latin typeface="Usual"/>
                <a:cs typeface="Arial"/>
              </a:rPr>
              <a:t>​</a:t>
            </a:r>
            <a:endParaRPr lang="en-US" sz="1400"/>
          </a:p>
          <a:p>
            <a:pPr marL="171450" indent="-171450">
              <a:buFont typeface="Arial,Sans-Serif"/>
              <a:buChar char="•"/>
            </a:pPr>
            <a:endParaRPr lang="en-GB" sz="1400">
              <a:solidFill>
                <a:srgbClr val="142032"/>
              </a:solidFill>
              <a:latin typeface="Usual"/>
              <a:cs typeface="Arial"/>
            </a:endParaRPr>
          </a:p>
          <a:p>
            <a:pPr marL="171450" indent="-171450">
              <a:buFont typeface="Arial,Sans-Serif"/>
              <a:buChar char="•"/>
            </a:pPr>
            <a:r>
              <a:rPr lang="en-GB" sz="1400">
                <a:solidFill>
                  <a:srgbClr val="142032"/>
                </a:solidFill>
                <a:latin typeface="Usual"/>
                <a:cs typeface="Arial"/>
              </a:rPr>
              <a:t>New safety procedure introduced </a:t>
            </a:r>
            <a:endParaRPr lang="en-GB" sz="1400"/>
          </a:p>
        </p:txBody>
      </p:sp>
    </p:spTree>
    <p:extLst>
      <p:ext uri="{BB962C8B-B14F-4D97-AF65-F5344CB8AC3E}">
        <p14:creationId xmlns:p14="http://schemas.microsoft.com/office/powerpoint/2010/main" val="1886704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B5DD35-55C9-1830-43BE-6A1E61379958}"/>
              </a:ext>
            </a:extLst>
          </p:cNvPr>
          <p:cNvSpPr>
            <a:spLocks noGrp="1"/>
          </p:cNvSpPr>
          <p:nvPr>
            <p:ph type="body" sz="quarter" idx="10"/>
          </p:nvPr>
        </p:nvSpPr>
        <p:spPr>
          <a:xfrm>
            <a:off x="487678" y="1818626"/>
            <a:ext cx="6358985" cy="4271756"/>
          </a:xfrm>
        </p:spPr>
        <p:txBody>
          <a:bodyPr vert="horz" lIns="0" tIns="0" rIns="0" bIns="0" rtlCol="0" anchor="t">
            <a:normAutofit/>
          </a:bodyPr>
          <a:lstStyle/>
          <a:p>
            <a:r>
              <a:rPr lang="en-GB" sz="1400" b="1">
                <a:solidFill>
                  <a:schemeClr val="bg1"/>
                </a:solidFill>
                <a:latin typeface="Usual" panose="020B0604020202020204"/>
                <a:ea typeface="Tahoma"/>
                <a:cs typeface="Tahoma"/>
              </a:rPr>
              <a:t>In groups discuss…</a:t>
            </a:r>
          </a:p>
          <a:p>
            <a:pPr marL="342900" indent="-342900">
              <a:buFont typeface="+mj-lt"/>
              <a:buAutoNum type="arabicPeriod"/>
            </a:pPr>
            <a:r>
              <a:rPr lang="en-GB" sz="1400">
                <a:solidFill>
                  <a:schemeClr val="bg1"/>
                </a:solidFill>
                <a:latin typeface="Usual" panose="020B0604020202020204"/>
                <a:ea typeface="Tahoma"/>
                <a:cs typeface="Tahoma"/>
              </a:rPr>
              <a:t>If you were observing someone else coaching this team  (10 mins)</a:t>
            </a:r>
            <a:endParaRPr lang="en-GB" sz="1400">
              <a:solidFill>
                <a:schemeClr val="bg1"/>
              </a:solidFill>
              <a:latin typeface="Usual" panose="020B0604020202020204"/>
            </a:endParaRPr>
          </a:p>
          <a:p>
            <a:pPr lvl="1"/>
            <a:r>
              <a:rPr lang="en-GB" sz="1400" b="0">
                <a:solidFill>
                  <a:schemeClr val="bg1"/>
                </a:solidFill>
                <a:latin typeface="Usual" panose="020B0604020202020204"/>
              </a:rPr>
              <a:t>What would you expect to see and hear?</a:t>
            </a:r>
          </a:p>
          <a:p>
            <a:pPr lvl="1"/>
            <a:r>
              <a:rPr lang="en-GB" sz="1400" b="0">
                <a:solidFill>
                  <a:schemeClr val="bg1"/>
                </a:solidFill>
                <a:latin typeface="Usual" panose="020B0604020202020204"/>
              </a:rPr>
              <a:t>What advice would you give?</a:t>
            </a:r>
          </a:p>
          <a:p>
            <a:pPr lvl="1"/>
            <a:endParaRPr lang="en-GB" sz="1400">
              <a:solidFill>
                <a:schemeClr val="bg1"/>
              </a:solidFill>
              <a:latin typeface="Usual" panose="020B0604020202020204"/>
            </a:endParaRPr>
          </a:p>
          <a:p>
            <a:pPr lvl="1" indent="-228600"/>
            <a:endParaRPr lang="en-GB" sz="1400">
              <a:solidFill>
                <a:schemeClr val="bg1"/>
              </a:solidFill>
              <a:latin typeface="Usual" panose="020B0604020202020204"/>
            </a:endParaRPr>
          </a:p>
          <a:p>
            <a:pPr lvl="1" indent="-228600"/>
            <a:endParaRPr lang="en-GB" sz="1400">
              <a:solidFill>
                <a:schemeClr val="bg1"/>
              </a:solidFill>
              <a:latin typeface="Usual" panose="020B0604020202020204"/>
            </a:endParaRPr>
          </a:p>
          <a:p>
            <a:pPr lvl="1" indent="-228600"/>
            <a:endParaRPr lang="en-GB" sz="1400">
              <a:solidFill>
                <a:schemeClr val="bg1"/>
              </a:solidFill>
              <a:latin typeface="Usual" panose="020B0604020202020204"/>
            </a:endParaRPr>
          </a:p>
          <a:p>
            <a:pPr lvl="1" indent="-228600"/>
            <a:endParaRPr lang="en-GB" sz="1400">
              <a:solidFill>
                <a:schemeClr val="bg1"/>
              </a:solidFill>
              <a:latin typeface="Usual" panose="020B0604020202020204"/>
            </a:endParaRPr>
          </a:p>
          <a:p>
            <a:pPr lvl="1" indent="-228600"/>
            <a:endParaRPr lang="en-GB" sz="1400">
              <a:solidFill>
                <a:schemeClr val="bg1"/>
              </a:solidFill>
              <a:latin typeface="Usual"/>
              <a:ea typeface="Tahoma"/>
              <a:cs typeface="Tahoma"/>
            </a:endParaRPr>
          </a:p>
          <a:p>
            <a:pPr marL="342900" indent="-342900">
              <a:buFont typeface="+mj-lt"/>
              <a:buAutoNum type="arabicPeriod"/>
            </a:pPr>
            <a:r>
              <a:rPr lang="en-GB" sz="1400">
                <a:solidFill>
                  <a:schemeClr val="bg1"/>
                </a:solidFill>
                <a:latin typeface="Usual"/>
                <a:ea typeface="Tahoma"/>
                <a:cs typeface="Tahoma"/>
              </a:rPr>
              <a:t>Discuss the same points above but now focusing on the colleagues you were assigned during the previous exercise (5 mins)</a:t>
            </a:r>
          </a:p>
          <a:p>
            <a:pPr marL="457200" lvl="1" indent="0">
              <a:buNone/>
            </a:pPr>
            <a:endParaRPr lang="en-GB" sz="1400">
              <a:solidFill>
                <a:schemeClr val="bg1"/>
              </a:solidFill>
              <a:latin typeface="Usual" panose="020B0604020202020204"/>
            </a:endParaRPr>
          </a:p>
          <a:p>
            <a:pPr marL="457200" lvl="1" indent="0">
              <a:buNone/>
            </a:pPr>
            <a:endParaRPr lang="en-GB" sz="1400">
              <a:solidFill>
                <a:schemeClr val="bg1"/>
              </a:solidFill>
              <a:latin typeface="Usual" panose="020B0604020202020204"/>
            </a:endParaRPr>
          </a:p>
          <a:p>
            <a:pPr lvl="1"/>
            <a:endParaRPr lang="en-GB" sz="1400">
              <a:solidFill>
                <a:schemeClr val="bg1"/>
              </a:solidFill>
              <a:latin typeface="Usual" panose="020B0604020202020204"/>
            </a:endParaRPr>
          </a:p>
        </p:txBody>
      </p:sp>
      <p:sp>
        <p:nvSpPr>
          <p:cNvPr id="2" name="Title 1">
            <a:extLst>
              <a:ext uri="{FF2B5EF4-FFF2-40B4-BE49-F238E27FC236}">
                <a16:creationId xmlns:a16="http://schemas.microsoft.com/office/drawing/2014/main" id="{9A37A68F-127D-97D9-FA6D-06405AA1F1C9}"/>
              </a:ext>
            </a:extLst>
          </p:cNvPr>
          <p:cNvSpPr>
            <a:spLocks noGrp="1"/>
          </p:cNvSpPr>
          <p:nvPr>
            <p:ph type="title"/>
          </p:nvPr>
        </p:nvSpPr>
        <p:spPr/>
        <p:txBody>
          <a:bodyPr anchor="t">
            <a:normAutofit/>
          </a:bodyPr>
          <a:lstStyle/>
          <a:p>
            <a:r>
              <a:rPr lang="en-GB">
                <a:solidFill>
                  <a:schemeClr val="bg1"/>
                </a:solidFill>
              </a:rPr>
              <a:t>Activity 2</a:t>
            </a:r>
          </a:p>
        </p:txBody>
      </p:sp>
      <p:sp>
        <p:nvSpPr>
          <p:cNvPr id="10" name="Text Placeholder 9">
            <a:extLst>
              <a:ext uri="{FF2B5EF4-FFF2-40B4-BE49-F238E27FC236}">
                <a16:creationId xmlns:a16="http://schemas.microsoft.com/office/drawing/2014/main" id="{8A4F655F-ED6E-1C3E-54C6-39DD6C737C0D}"/>
              </a:ext>
            </a:extLst>
          </p:cNvPr>
          <p:cNvSpPr>
            <a:spLocks noGrp="1"/>
          </p:cNvSpPr>
          <p:nvPr>
            <p:ph type="body" sz="quarter" idx="15"/>
          </p:nvPr>
        </p:nvSpPr>
        <p:spPr>
          <a:xfrm>
            <a:off x="480485" y="926400"/>
            <a:ext cx="10873315" cy="386128"/>
          </a:xfrm>
        </p:spPr>
        <p:txBody>
          <a:bodyPr/>
          <a:lstStyle/>
          <a:p>
            <a:r>
              <a:rPr lang="en-GB" sz="1600">
                <a:solidFill>
                  <a:schemeClr val="bg1"/>
                </a:solidFill>
              </a:rPr>
              <a:t>Based on the business headlines and individual context, how would you approach coaching this team?</a:t>
            </a:r>
          </a:p>
        </p:txBody>
      </p:sp>
      <p:pic>
        <p:nvPicPr>
          <p:cNvPr id="6" name="Picture 5" descr="A whistle with a black background&#10;&#10;Description automatically generated">
            <a:extLst>
              <a:ext uri="{FF2B5EF4-FFF2-40B4-BE49-F238E27FC236}">
                <a16:creationId xmlns:a16="http://schemas.microsoft.com/office/drawing/2014/main" id="{089E0D45-95F1-62C6-1E24-653DB1D81D59}"/>
              </a:ext>
            </a:extLst>
          </p:cNvPr>
          <p:cNvPicPr>
            <a:picLocks noChangeAspect="1"/>
          </p:cNvPicPr>
          <p:nvPr/>
        </p:nvPicPr>
        <p:blipFill>
          <a:blip r:embed="rId3">
            <a:lum bright="70000" contrast="-70000"/>
          </a:blip>
          <a:stretch>
            <a:fillRect/>
          </a:stretch>
        </p:blipFill>
        <p:spPr>
          <a:xfrm>
            <a:off x="2135798" y="3220182"/>
            <a:ext cx="1077058" cy="1106366"/>
          </a:xfrm>
          <a:prstGeom prst="rect">
            <a:avLst/>
          </a:prstGeom>
        </p:spPr>
      </p:pic>
      <p:pic>
        <p:nvPicPr>
          <p:cNvPr id="7" name="Picture 6" descr="A group of hands in a circle&#10;&#10;Description automatically generated">
            <a:extLst>
              <a:ext uri="{FF2B5EF4-FFF2-40B4-BE49-F238E27FC236}">
                <a16:creationId xmlns:a16="http://schemas.microsoft.com/office/drawing/2014/main" id="{C6FF46E8-CE9F-6C7D-27F6-52CD8442914A}"/>
              </a:ext>
            </a:extLst>
          </p:cNvPr>
          <p:cNvPicPr>
            <a:picLocks noChangeAspect="1"/>
          </p:cNvPicPr>
          <p:nvPr/>
        </p:nvPicPr>
        <p:blipFill>
          <a:blip r:embed="rId4">
            <a:lum bright="70000" contrast="-70000"/>
          </a:blip>
          <a:stretch>
            <a:fillRect/>
          </a:stretch>
        </p:blipFill>
        <p:spPr>
          <a:xfrm>
            <a:off x="1014779" y="3308105"/>
            <a:ext cx="871904" cy="915866"/>
          </a:xfrm>
          <a:prstGeom prst="rect">
            <a:avLst/>
          </a:prstGeom>
        </p:spPr>
      </p:pic>
      <p:pic>
        <p:nvPicPr>
          <p:cNvPr id="8" name="Picture 7" descr="A group of people in line&#10;&#10;Description automatically generated">
            <a:extLst>
              <a:ext uri="{FF2B5EF4-FFF2-40B4-BE49-F238E27FC236}">
                <a16:creationId xmlns:a16="http://schemas.microsoft.com/office/drawing/2014/main" id="{39C28AED-B569-4E6A-64A2-7776A334144D}"/>
              </a:ext>
            </a:extLst>
          </p:cNvPr>
          <p:cNvPicPr>
            <a:picLocks noChangeAspect="1"/>
          </p:cNvPicPr>
          <p:nvPr/>
        </p:nvPicPr>
        <p:blipFill>
          <a:blip r:embed="rId5">
            <a:lum bright="70000" contrast="-70000"/>
          </a:blip>
          <a:stretch>
            <a:fillRect/>
          </a:stretch>
        </p:blipFill>
        <p:spPr>
          <a:xfrm>
            <a:off x="3461970" y="3249490"/>
            <a:ext cx="1033097" cy="1033097"/>
          </a:xfrm>
          <a:prstGeom prst="rect">
            <a:avLst/>
          </a:prstGeom>
        </p:spPr>
      </p:pic>
    </p:spTree>
    <p:extLst>
      <p:ext uri="{BB962C8B-B14F-4D97-AF65-F5344CB8AC3E}">
        <p14:creationId xmlns:p14="http://schemas.microsoft.com/office/powerpoint/2010/main" val="1634641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55C57DFB-B0E1-A1E8-FFD7-75461E609E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C1C3EEE-0796-984C-2564-B0C9FC8945BB}"/>
              </a:ext>
            </a:extLst>
          </p:cNvPr>
          <p:cNvSpPr>
            <a:spLocks noGrp="1"/>
          </p:cNvSpPr>
          <p:nvPr>
            <p:ph type="title"/>
          </p:nvPr>
        </p:nvSpPr>
        <p:spPr>
          <a:xfrm>
            <a:off x="479518" y="542400"/>
            <a:ext cx="4415933" cy="386128"/>
          </a:xfrm>
        </p:spPr>
        <p:txBody>
          <a:bodyPr anchor="t">
            <a:normAutofit/>
          </a:bodyPr>
          <a:lstStyle/>
          <a:p>
            <a:r>
              <a:rPr lang="en-GB">
                <a:latin typeface="Usual" panose="020B0604020202020204"/>
              </a:rPr>
              <a:t>Activity 2: Summary</a:t>
            </a:r>
          </a:p>
        </p:txBody>
      </p:sp>
      <p:sp>
        <p:nvSpPr>
          <p:cNvPr id="6" name="Text Placeholder 5">
            <a:extLst>
              <a:ext uri="{FF2B5EF4-FFF2-40B4-BE49-F238E27FC236}">
                <a16:creationId xmlns:a16="http://schemas.microsoft.com/office/drawing/2014/main" id="{F1D692DF-A1DD-B39D-FD5F-745C4FABA9B6}"/>
              </a:ext>
            </a:extLst>
          </p:cNvPr>
          <p:cNvSpPr>
            <a:spLocks noGrp="1"/>
          </p:cNvSpPr>
          <p:nvPr>
            <p:ph type="body" sz="quarter" idx="15"/>
          </p:nvPr>
        </p:nvSpPr>
        <p:spPr>
          <a:xfrm>
            <a:off x="480484" y="926400"/>
            <a:ext cx="11440271" cy="386128"/>
          </a:xfrm>
        </p:spPr>
        <p:txBody>
          <a:bodyPr anchor="t">
            <a:noAutofit/>
          </a:bodyPr>
          <a:lstStyle/>
          <a:p>
            <a:r>
              <a:rPr lang="en-GB" sz="1600">
                <a:latin typeface="Usual" panose="020B0604020202020204"/>
                <a:ea typeface="Tahoma"/>
                <a:cs typeface="Tahoma"/>
              </a:rPr>
              <a:t>What are the key learnings from this activity?</a:t>
            </a:r>
          </a:p>
        </p:txBody>
      </p:sp>
      <p:sp>
        <p:nvSpPr>
          <p:cNvPr id="5" name="Oval 4">
            <a:extLst>
              <a:ext uri="{FF2B5EF4-FFF2-40B4-BE49-F238E27FC236}">
                <a16:creationId xmlns:a16="http://schemas.microsoft.com/office/drawing/2014/main" id="{1F0276EA-1855-D463-F1D8-42252F5A17DE}"/>
              </a:ext>
            </a:extLst>
          </p:cNvPr>
          <p:cNvSpPr/>
          <p:nvPr/>
        </p:nvSpPr>
        <p:spPr>
          <a:xfrm>
            <a:off x="346043" y="1750226"/>
            <a:ext cx="1478090" cy="1478090"/>
          </a:xfrm>
          <a:prstGeom prst="ellipse">
            <a:avLst/>
          </a:prstGeom>
          <a:solidFill>
            <a:schemeClr val="accent3">
              <a:lumMod val="20000"/>
              <a:lumOff val="80000"/>
            </a:schemeClr>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7" name="Group 6">
            <a:extLst>
              <a:ext uri="{FF2B5EF4-FFF2-40B4-BE49-F238E27FC236}">
                <a16:creationId xmlns:a16="http://schemas.microsoft.com/office/drawing/2014/main" id="{F11F42E4-142A-6719-3264-6F1F8B8FAAA9}"/>
              </a:ext>
            </a:extLst>
          </p:cNvPr>
          <p:cNvGrpSpPr/>
          <p:nvPr/>
        </p:nvGrpSpPr>
        <p:grpSpPr>
          <a:xfrm>
            <a:off x="2067965" y="1696528"/>
            <a:ext cx="3484070" cy="1478090"/>
            <a:chOff x="1818062" y="321119"/>
            <a:chExt cx="3484070" cy="1478090"/>
          </a:xfrm>
        </p:grpSpPr>
        <p:sp>
          <p:nvSpPr>
            <p:cNvPr id="8" name="Rectangle 7">
              <a:extLst>
                <a:ext uri="{FF2B5EF4-FFF2-40B4-BE49-F238E27FC236}">
                  <a16:creationId xmlns:a16="http://schemas.microsoft.com/office/drawing/2014/main" id="{9C800775-6D6D-0713-F255-3A1F3F89F1FD}"/>
                </a:ext>
              </a:extLst>
            </p:cNvPr>
            <p:cNvSpPr/>
            <p:nvPr/>
          </p:nvSpPr>
          <p:spPr>
            <a:xfrm>
              <a:off x="1818062" y="321119"/>
              <a:ext cx="3484070" cy="14780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TextBox 9">
              <a:extLst>
                <a:ext uri="{FF2B5EF4-FFF2-40B4-BE49-F238E27FC236}">
                  <a16:creationId xmlns:a16="http://schemas.microsoft.com/office/drawing/2014/main" id="{7016A27C-5942-CEE4-7C07-698774148EDE}"/>
                </a:ext>
              </a:extLst>
            </p:cNvPr>
            <p:cNvSpPr txBox="1"/>
            <p:nvPr/>
          </p:nvSpPr>
          <p:spPr>
            <a:xfrm>
              <a:off x="1818062" y="321119"/>
              <a:ext cx="3484070" cy="14780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latin typeface="Usual" panose="020B0603030403020204"/>
                </a:rPr>
                <a:t>It is important to ask questions to </a:t>
              </a:r>
              <a:r>
                <a:rPr lang="en-GB" sz="1600">
                  <a:latin typeface="Usual" panose="020B0603030403020204"/>
                </a:rPr>
                <a:t>find out what is going well or not going well to inform clear actions to take forward.</a:t>
              </a:r>
              <a:endParaRPr lang="en-GB" sz="1600" kern="1200">
                <a:latin typeface="Usual" panose="020B0603030403020204"/>
              </a:endParaRPr>
            </a:p>
          </p:txBody>
        </p:sp>
      </p:grpSp>
      <p:grpSp>
        <p:nvGrpSpPr>
          <p:cNvPr id="12" name="Group 11">
            <a:extLst>
              <a:ext uri="{FF2B5EF4-FFF2-40B4-BE49-F238E27FC236}">
                <a16:creationId xmlns:a16="http://schemas.microsoft.com/office/drawing/2014/main" id="{659D5C4B-8ADA-71D7-6EDB-41D64F844E44}"/>
              </a:ext>
            </a:extLst>
          </p:cNvPr>
          <p:cNvGrpSpPr/>
          <p:nvPr/>
        </p:nvGrpSpPr>
        <p:grpSpPr>
          <a:xfrm>
            <a:off x="2067965" y="4245754"/>
            <a:ext cx="3484070" cy="1478090"/>
            <a:chOff x="1818062" y="321119"/>
            <a:chExt cx="3484070" cy="1478090"/>
          </a:xfrm>
        </p:grpSpPr>
        <p:sp>
          <p:nvSpPr>
            <p:cNvPr id="13" name="Rectangle 12">
              <a:extLst>
                <a:ext uri="{FF2B5EF4-FFF2-40B4-BE49-F238E27FC236}">
                  <a16:creationId xmlns:a16="http://schemas.microsoft.com/office/drawing/2014/main" id="{AB6C7B11-561C-DADD-C3BA-73FC4324E46D}"/>
                </a:ext>
              </a:extLst>
            </p:cNvPr>
            <p:cNvSpPr/>
            <p:nvPr/>
          </p:nvSpPr>
          <p:spPr>
            <a:xfrm>
              <a:off x="1818062" y="321119"/>
              <a:ext cx="3484070" cy="14780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4" name="TextBox 13">
              <a:extLst>
                <a:ext uri="{FF2B5EF4-FFF2-40B4-BE49-F238E27FC236}">
                  <a16:creationId xmlns:a16="http://schemas.microsoft.com/office/drawing/2014/main" id="{451F1BF9-BC46-2ADE-B1AC-47E0CB7DD37C}"/>
                </a:ext>
              </a:extLst>
            </p:cNvPr>
            <p:cNvSpPr txBox="1"/>
            <p:nvPr/>
          </p:nvSpPr>
          <p:spPr>
            <a:xfrm>
              <a:off x="1818062" y="321119"/>
              <a:ext cx="3484070" cy="14780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latin typeface="Usual" panose="020B0603030403020204"/>
                </a:rPr>
                <a:t>Everyone will need a different response and action plan for support based on individual challenges and needs.</a:t>
              </a:r>
            </a:p>
          </p:txBody>
        </p:sp>
      </p:grpSp>
      <p:grpSp>
        <p:nvGrpSpPr>
          <p:cNvPr id="15" name="Group 14">
            <a:extLst>
              <a:ext uri="{FF2B5EF4-FFF2-40B4-BE49-F238E27FC236}">
                <a16:creationId xmlns:a16="http://schemas.microsoft.com/office/drawing/2014/main" id="{61C90943-2C22-0E9C-11C2-373C9624EAA6}"/>
              </a:ext>
            </a:extLst>
          </p:cNvPr>
          <p:cNvGrpSpPr/>
          <p:nvPr/>
        </p:nvGrpSpPr>
        <p:grpSpPr>
          <a:xfrm>
            <a:off x="8238942" y="1641629"/>
            <a:ext cx="3484070" cy="1478090"/>
            <a:chOff x="1818062" y="321119"/>
            <a:chExt cx="3484070" cy="1478090"/>
          </a:xfrm>
        </p:grpSpPr>
        <p:sp>
          <p:nvSpPr>
            <p:cNvPr id="16" name="Rectangle 15">
              <a:extLst>
                <a:ext uri="{FF2B5EF4-FFF2-40B4-BE49-F238E27FC236}">
                  <a16:creationId xmlns:a16="http://schemas.microsoft.com/office/drawing/2014/main" id="{20533C66-965F-7B92-B5A0-02F0F771A0BA}"/>
                </a:ext>
              </a:extLst>
            </p:cNvPr>
            <p:cNvSpPr/>
            <p:nvPr/>
          </p:nvSpPr>
          <p:spPr>
            <a:xfrm>
              <a:off x="1818062" y="321119"/>
              <a:ext cx="3484070" cy="14780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7" name="TextBox 16">
              <a:extLst>
                <a:ext uri="{FF2B5EF4-FFF2-40B4-BE49-F238E27FC236}">
                  <a16:creationId xmlns:a16="http://schemas.microsoft.com/office/drawing/2014/main" id="{950137D2-A1B2-E90A-531E-A09BDADDCAB6}"/>
                </a:ext>
              </a:extLst>
            </p:cNvPr>
            <p:cNvSpPr txBox="1"/>
            <p:nvPr/>
          </p:nvSpPr>
          <p:spPr>
            <a:xfrm>
              <a:off x="1818062" y="321119"/>
              <a:ext cx="3484070" cy="14780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latin typeface="Usual" panose="020B0603030403020204"/>
                </a:rPr>
                <a:t>There is always individual context behind numbers which can help build a fuller picture and </a:t>
              </a:r>
              <a:r>
                <a:rPr lang="en-GB" sz="1600">
                  <a:latin typeface="Usual" panose="020B0603030403020204"/>
                </a:rPr>
                <a:t>bring to light areas for support and/or development.</a:t>
              </a:r>
              <a:endParaRPr lang="en-GB" sz="1600" kern="1200">
                <a:latin typeface="Usual" panose="020B0603030403020204"/>
              </a:endParaRPr>
            </a:p>
          </p:txBody>
        </p:sp>
      </p:grpSp>
      <p:grpSp>
        <p:nvGrpSpPr>
          <p:cNvPr id="18" name="Group 17">
            <a:extLst>
              <a:ext uri="{FF2B5EF4-FFF2-40B4-BE49-F238E27FC236}">
                <a16:creationId xmlns:a16="http://schemas.microsoft.com/office/drawing/2014/main" id="{4EA6B9C9-51A3-8856-511A-E1902E66F43D}"/>
              </a:ext>
            </a:extLst>
          </p:cNvPr>
          <p:cNvGrpSpPr/>
          <p:nvPr/>
        </p:nvGrpSpPr>
        <p:grpSpPr>
          <a:xfrm>
            <a:off x="6407774" y="2087388"/>
            <a:ext cx="5315238" cy="3636456"/>
            <a:chOff x="1818062" y="321119"/>
            <a:chExt cx="5315238" cy="3636456"/>
          </a:xfrm>
        </p:grpSpPr>
        <p:sp>
          <p:nvSpPr>
            <p:cNvPr id="19" name="Rectangle 18">
              <a:extLst>
                <a:ext uri="{FF2B5EF4-FFF2-40B4-BE49-F238E27FC236}">
                  <a16:creationId xmlns:a16="http://schemas.microsoft.com/office/drawing/2014/main" id="{8EA6003E-9046-5C91-DC3C-DCB1DFC3168A}"/>
                </a:ext>
              </a:extLst>
            </p:cNvPr>
            <p:cNvSpPr/>
            <p:nvPr/>
          </p:nvSpPr>
          <p:spPr>
            <a:xfrm>
              <a:off x="1818062" y="321119"/>
              <a:ext cx="3484070" cy="14780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0" name="TextBox 19">
              <a:extLst>
                <a:ext uri="{FF2B5EF4-FFF2-40B4-BE49-F238E27FC236}">
                  <a16:creationId xmlns:a16="http://schemas.microsoft.com/office/drawing/2014/main" id="{3500C89E-F4D2-618E-5AD5-788A8FEF5CD3}"/>
                </a:ext>
              </a:extLst>
            </p:cNvPr>
            <p:cNvSpPr txBox="1"/>
            <p:nvPr/>
          </p:nvSpPr>
          <p:spPr>
            <a:xfrm>
              <a:off x="3649230" y="2479485"/>
              <a:ext cx="3484070" cy="14780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latin typeface="Usual" panose="020B0603030403020204"/>
                </a:rPr>
                <a:t>Importance of regular coaching conversations to uncover challenges that individuals may be experiencing. These may not be uncovered in team interactions or settings.</a:t>
              </a:r>
            </a:p>
          </p:txBody>
        </p:sp>
      </p:grpSp>
      <p:sp>
        <p:nvSpPr>
          <p:cNvPr id="21" name="Oval 20">
            <a:extLst>
              <a:ext uri="{FF2B5EF4-FFF2-40B4-BE49-F238E27FC236}">
                <a16:creationId xmlns:a16="http://schemas.microsoft.com/office/drawing/2014/main" id="{130438E8-0A64-1D14-7E2A-F1BF5216443E}"/>
              </a:ext>
            </a:extLst>
          </p:cNvPr>
          <p:cNvSpPr/>
          <p:nvPr/>
        </p:nvSpPr>
        <p:spPr>
          <a:xfrm>
            <a:off x="346043" y="4152050"/>
            <a:ext cx="1478090" cy="1478090"/>
          </a:xfrm>
          <a:prstGeom prst="ellipse">
            <a:avLst/>
          </a:prstGeom>
          <a:solidFill>
            <a:schemeClr val="accent3">
              <a:lumMod val="20000"/>
              <a:lumOff val="80000"/>
            </a:schemeClr>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2" name="Oval 21">
            <a:extLst>
              <a:ext uri="{FF2B5EF4-FFF2-40B4-BE49-F238E27FC236}">
                <a16:creationId xmlns:a16="http://schemas.microsoft.com/office/drawing/2014/main" id="{BB3816B1-9908-64B4-518E-F872AE38E2B5}"/>
              </a:ext>
            </a:extLst>
          </p:cNvPr>
          <p:cNvSpPr/>
          <p:nvPr/>
        </p:nvSpPr>
        <p:spPr>
          <a:xfrm>
            <a:off x="6496907" y="1696528"/>
            <a:ext cx="1478090" cy="1478090"/>
          </a:xfrm>
          <a:prstGeom prst="ellipse">
            <a:avLst/>
          </a:prstGeom>
          <a:solidFill>
            <a:schemeClr val="accent3">
              <a:lumMod val="20000"/>
              <a:lumOff val="80000"/>
            </a:schemeClr>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3" name="Oval 22">
            <a:extLst>
              <a:ext uri="{FF2B5EF4-FFF2-40B4-BE49-F238E27FC236}">
                <a16:creationId xmlns:a16="http://schemas.microsoft.com/office/drawing/2014/main" id="{92C0F59F-6A5C-65F9-5274-80E70CF96A08}"/>
              </a:ext>
            </a:extLst>
          </p:cNvPr>
          <p:cNvSpPr/>
          <p:nvPr/>
        </p:nvSpPr>
        <p:spPr>
          <a:xfrm>
            <a:off x="6496907" y="4152050"/>
            <a:ext cx="1478090" cy="1478090"/>
          </a:xfrm>
          <a:prstGeom prst="ellipse">
            <a:avLst/>
          </a:prstGeom>
          <a:solidFill>
            <a:schemeClr val="accent3">
              <a:lumMod val="20000"/>
              <a:lumOff val="80000"/>
            </a:schemeClr>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pic>
        <p:nvPicPr>
          <p:cNvPr id="3" name="Graphic 2" descr="Blueprint with solid fill">
            <a:extLst>
              <a:ext uri="{FF2B5EF4-FFF2-40B4-BE49-F238E27FC236}">
                <a16:creationId xmlns:a16="http://schemas.microsoft.com/office/drawing/2014/main" id="{952DCD33-A57A-0589-23E9-C0885BE31C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888" y="4433097"/>
            <a:ext cx="914400" cy="914400"/>
          </a:xfrm>
          <a:prstGeom prst="rect">
            <a:avLst/>
          </a:prstGeom>
        </p:spPr>
      </p:pic>
      <p:pic>
        <p:nvPicPr>
          <p:cNvPr id="11" name="Graphic 10" descr="Question Mark with solid fill">
            <a:extLst>
              <a:ext uri="{FF2B5EF4-FFF2-40B4-BE49-F238E27FC236}">
                <a16:creationId xmlns:a16="http://schemas.microsoft.com/office/drawing/2014/main" id="{89665EC5-95CF-7DD1-F618-E823555020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888" y="2032071"/>
            <a:ext cx="914400" cy="914400"/>
          </a:xfrm>
          <a:prstGeom prst="rect">
            <a:avLst/>
          </a:prstGeom>
        </p:spPr>
      </p:pic>
      <p:pic>
        <p:nvPicPr>
          <p:cNvPr id="26" name="Graphic 25" descr="Boardroom with solid fill">
            <a:extLst>
              <a:ext uri="{FF2B5EF4-FFF2-40B4-BE49-F238E27FC236}">
                <a16:creationId xmlns:a16="http://schemas.microsoft.com/office/drawing/2014/main" id="{4FC72F89-D90D-506A-8652-BD62EB34BD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87896" y="1944340"/>
            <a:ext cx="914400" cy="914400"/>
          </a:xfrm>
          <a:prstGeom prst="rect">
            <a:avLst/>
          </a:prstGeom>
        </p:spPr>
      </p:pic>
      <p:pic>
        <p:nvPicPr>
          <p:cNvPr id="30" name="Graphic 29" descr="Daily calendar with solid fill">
            <a:extLst>
              <a:ext uri="{FF2B5EF4-FFF2-40B4-BE49-F238E27FC236}">
                <a16:creationId xmlns:a16="http://schemas.microsoft.com/office/drawing/2014/main" id="{A1C6C01E-D9EA-4A88-A6A3-3CC8669FE1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78752" y="4433097"/>
            <a:ext cx="914400" cy="914400"/>
          </a:xfrm>
          <a:prstGeom prst="rect">
            <a:avLst/>
          </a:prstGeom>
        </p:spPr>
      </p:pic>
    </p:spTree>
    <p:extLst>
      <p:ext uri="{BB962C8B-B14F-4D97-AF65-F5344CB8AC3E}">
        <p14:creationId xmlns:p14="http://schemas.microsoft.com/office/powerpoint/2010/main" val="577351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14D3095-BE98-3DCF-1AF3-34B6096EE04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53D9E-D272-7116-56EF-9CBEBF41C891}"/>
              </a:ext>
            </a:extLst>
          </p:cNvPr>
          <p:cNvSpPr>
            <a:spLocks noGrp="1"/>
          </p:cNvSpPr>
          <p:nvPr>
            <p:ph type="body" sz="quarter" idx="10"/>
          </p:nvPr>
        </p:nvSpPr>
        <p:spPr>
          <a:xfrm>
            <a:off x="487678" y="1818626"/>
            <a:ext cx="6358985" cy="4271756"/>
          </a:xfrm>
        </p:spPr>
        <p:txBody>
          <a:bodyPr vert="horz" lIns="0" tIns="0" rIns="0" bIns="0" rtlCol="0" anchor="t">
            <a:normAutofit/>
          </a:bodyPr>
          <a:lstStyle/>
          <a:p>
            <a:r>
              <a:rPr lang="en-GB" sz="1400" b="1">
                <a:solidFill>
                  <a:schemeClr val="bg1"/>
                </a:solidFill>
                <a:latin typeface="Usual" panose="020B0604020202020204"/>
                <a:ea typeface="Tahoma"/>
                <a:cs typeface="Tahoma"/>
              </a:rPr>
              <a:t>In your groups... </a:t>
            </a:r>
            <a:endParaRPr lang="en-GB" sz="1400" b="1">
              <a:solidFill>
                <a:schemeClr val="bg1"/>
              </a:solidFill>
              <a:latin typeface="Usual" panose="020B0604020202020204"/>
            </a:endParaRPr>
          </a:p>
          <a:p>
            <a:r>
              <a:rPr lang="en-GB" sz="1400" b="1">
                <a:solidFill>
                  <a:schemeClr val="bg1"/>
                </a:solidFill>
                <a:latin typeface="Usual" panose="020B0604020202020204"/>
                <a:ea typeface="Tahoma"/>
                <a:cs typeface="Tahoma"/>
              </a:rPr>
              <a:t>Thinking about your role as a leader in Openreach (10 mins)</a:t>
            </a:r>
          </a:p>
          <a:p>
            <a:pPr marL="285750" indent="-285750">
              <a:buFont typeface="Arial" panose="020B0604020202020204" pitchFamily="34" charset="0"/>
              <a:buChar char="•"/>
            </a:pPr>
            <a:r>
              <a:rPr lang="en-GB" sz="1400" b="0">
                <a:solidFill>
                  <a:schemeClr val="bg1"/>
                </a:solidFill>
                <a:latin typeface="Usual" panose="020B0604020202020204"/>
              </a:rPr>
              <a:t>What do you think your team will be concerned about when we launch metrics in FND?</a:t>
            </a:r>
            <a:endParaRPr lang="en-GB" sz="1400" b="0">
              <a:solidFill>
                <a:schemeClr val="bg1"/>
              </a:solidFill>
              <a:latin typeface="Usual" panose="020B0604020202020204"/>
              <a:ea typeface="Calibri"/>
              <a:cs typeface="Calibri"/>
            </a:endParaRPr>
          </a:p>
          <a:p>
            <a:pPr marL="285750" indent="-285750">
              <a:buFont typeface="Arial" panose="020B0604020202020204" pitchFamily="34" charset="0"/>
              <a:buChar char="•"/>
            </a:pPr>
            <a:r>
              <a:rPr lang="en-GB" sz="1400" b="0">
                <a:solidFill>
                  <a:schemeClr val="bg1"/>
                </a:solidFill>
                <a:latin typeface="Usual" panose="020B0604020202020204"/>
              </a:rPr>
              <a:t>What role do you have to play in supporting them to alleviate these concerns?</a:t>
            </a:r>
            <a:endParaRPr lang="en-GB" sz="1400" b="0">
              <a:solidFill>
                <a:schemeClr val="bg1"/>
              </a:solidFill>
              <a:latin typeface="Usual" panose="020B0604020202020204"/>
              <a:ea typeface="Calibri"/>
              <a:cs typeface="Calibri"/>
            </a:endParaRPr>
          </a:p>
          <a:p>
            <a:pPr marL="285750" indent="-285750">
              <a:buFont typeface="Arial" panose="020B0604020202020204" pitchFamily="34" charset="0"/>
              <a:buChar char="•"/>
            </a:pPr>
            <a:r>
              <a:rPr lang="en-GB" sz="1400" b="0">
                <a:solidFill>
                  <a:schemeClr val="bg1"/>
                </a:solidFill>
                <a:latin typeface="Usual" panose="020B0604020202020204"/>
              </a:rPr>
              <a:t>What support do you a leader need to do this?</a:t>
            </a:r>
            <a:endParaRPr lang="en-GB" sz="1400" b="0">
              <a:solidFill>
                <a:schemeClr val="bg1"/>
              </a:solidFill>
              <a:latin typeface="Usual" panose="020B0604020202020204"/>
              <a:ea typeface="Calibri"/>
              <a:cs typeface="Calibri"/>
            </a:endParaRPr>
          </a:p>
          <a:p>
            <a:pPr indent="-228600"/>
            <a:endParaRPr lang="en-GB" sz="1400">
              <a:solidFill>
                <a:schemeClr val="bg1"/>
              </a:solidFill>
              <a:latin typeface="Usual" panose="020B0604020202020204"/>
            </a:endParaRPr>
          </a:p>
        </p:txBody>
      </p:sp>
      <p:sp>
        <p:nvSpPr>
          <p:cNvPr id="2" name="Title 1">
            <a:extLst>
              <a:ext uri="{FF2B5EF4-FFF2-40B4-BE49-F238E27FC236}">
                <a16:creationId xmlns:a16="http://schemas.microsoft.com/office/drawing/2014/main" id="{EA4CBE74-7823-91E4-E999-1F18386A6A54}"/>
              </a:ext>
            </a:extLst>
          </p:cNvPr>
          <p:cNvSpPr>
            <a:spLocks noGrp="1"/>
          </p:cNvSpPr>
          <p:nvPr>
            <p:ph type="title"/>
          </p:nvPr>
        </p:nvSpPr>
        <p:spPr/>
        <p:txBody>
          <a:bodyPr anchor="t">
            <a:normAutofit/>
          </a:bodyPr>
          <a:lstStyle/>
          <a:p>
            <a:r>
              <a:rPr lang="en-GB">
                <a:solidFill>
                  <a:schemeClr val="bg1"/>
                </a:solidFill>
              </a:rPr>
              <a:t>Activity 3</a:t>
            </a:r>
          </a:p>
        </p:txBody>
      </p:sp>
      <p:sp>
        <p:nvSpPr>
          <p:cNvPr id="10" name="Text Placeholder 9">
            <a:extLst>
              <a:ext uri="{FF2B5EF4-FFF2-40B4-BE49-F238E27FC236}">
                <a16:creationId xmlns:a16="http://schemas.microsoft.com/office/drawing/2014/main" id="{1F8564E6-56B2-4D3F-8B1E-C291F41A46F8}"/>
              </a:ext>
            </a:extLst>
          </p:cNvPr>
          <p:cNvSpPr>
            <a:spLocks noGrp="1"/>
          </p:cNvSpPr>
          <p:nvPr>
            <p:ph type="body" sz="quarter" idx="15"/>
          </p:nvPr>
        </p:nvSpPr>
        <p:spPr>
          <a:xfrm>
            <a:off x="480485" y="926400"/>
            <a:ext cx="10873315" cy="386128"/>
          </a:xfrm>
        </p:spPr>
        <p:txBody>
          <a:bodyPr/>
          <a:lstStyle/>
          <a:p>
            <a:r>
              <a:rPr lang="en-GB" sz="1600">
                <a:solidFill>
                  <a:schemeClr val="bg1"/>
                </a:solidFill>
              </a:rPr>
              <a:t>Reflecting on your role as a leader, how can you support your team through this change?</a:t>
            </a:r>
          </a:p>
        </p:txBody>
      </p:sp>
      <p:pic>
        <p:nvPicPr>
          <p:cNvPr id="5" name="Picture 4" descr="A blue ship wheel on a black background&#10;&#10;Description automatically generated">
            <a:extLst>
              <a:ext uri="{FF2B5EF4-FFF2-40B4-BE49-F238E27FC236}">
                <a16:creationId xmlns:a16="http://schemas.microsoft.com/office/drawing/2014/main" id="{8EF3C770-58FD-0D63-57CF-26AF3360CFCC}"/>
              </a:ext>
            </a:extLst>
          </p:cNvPr>
          <p:cNvPicPr>
            <a:picLocks noChangeAspect="1"/>
          </p:cNvPicPr>
          <p:nvPr/>
        </p:nvPicPr>
        <p:blipFill>
          <a:blip r:embed="rId3">
            <a:lum bright="70000" contrast="-70000"/>
          </a:blip>
          <a:stretch>
            <a:fillRect/>
          </a:stretch>
        </p:blipFill>
        <p:spPr>
          <a:xfrm>
            <a:off x="2194414" y="3864952"/>
            <a:ext cx="1289539" cy="1245577"/>
          </a:xfrm>
          <a:prstGeom prst="rect">
            <a:avLst/>
          </a:prstGeom>
        </p:spPr>
      </p:pic>
    </p:spTree>
    <p:extLst>
      <p:ext uri="{BB962C8B-B14F-4D97-AF65-F5344CB8AC3E}">
        <p14:creationId xmlns:p14="http://schemas.microsoft.com/office/powerpoint/2010/main" val="2391771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Content Placeholder 3">
            <a:extLst>
              <a:ext uri="{FF2B5EF4-FFF2-40B4-BE49-F238E27FC236}">
                <a16:creationId xmlns:a16="http://schemas.microsoft.com/office/drawing/2014/main" id="{8D3A4C0D-813B-4B66-83C1-44B952C5871F}"/>
              </a:ext>
            </a:extLst>
          </p:cNvPr>
          <p:cNvSpPr txBox="1">
            <a:spLocks/>
          </p:cNvSpPr>
          <p:nvPr/>
        </p:nvSpPr>
        <p:spPr>
          <a:xfrm>
            <a:off x="2722612" y="1508719"/>
            <a:ext cx="2217654" cy="232496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t"/>
          <a:lstStyle>
            <a:defPPr>
              <a:defRPr lang="en-US"/>
            </a:defPPr>
            <a:lvl1pPr marR="0" lvl="0" indent="0" algn="ctr" defTabSz="86476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3EA66C"/>
                </a:solidFill>
                <a:effectLst/>
                <a:uLnTx/>
                <a:uFillTx/>
                <a:latin typeface="Usual"/>
                <a:ea typeface="Calibri"/>
              </a:rPr>
              <a:t>Silver Cloud</a:t>
            </a:r>
          </a:p>
          <a:p>
            <a:pPr algn="l" defTabSz="853743">
              <a:defRPr/>
            </a:pPr>
            <a:r>
              <a:rPr kumimoji="0" lang="en-GB" sz="1000" b="0" i="0" u="none" strike="noStrike" kern="1200" cap="none" spc="0" normalizeH="0" baseline="0" noProof="0">
                <a:ln>
                  <a:noFill/>
                </a:ln>
                <a:solidFill>
                  <a:srgbClr val="142032"/>
                </a:solidFill>
                <a:effectLst/>
                <a:uLnTx/>
                <a:uFillTx/>
                <a:latin typeface="Usual"/>
                <a:ea typeface="Calibri"/>
              </a:rPr>
              <a:t>Self-guided modules to help improve wellbeing. </a:t>
            </a:r>
            <a:r>
              <a:rPr kumimoji="0" lang="en-GB" sz="1000" b="1" i="0" u="none" strike="noStrike" kern="1200" cap="none" spc="0" normalizeH="0" baseline="0" noProof="0">
                <a:ln>
                  <a:noFill/>
                </a:ln>
                <a:solidFill>
                  <a:srgbClr val="142032"/>
                </a:solidFill>
                <a:effectLst/>
                <a:uLnTx/>
                <a:uFillTx/>
                <a:latin typeface="Usual"/>
                <a:ea typeface="Calibri"/>
              </a:rPr>
              <a:t>Space from stress, support for resilience, and sleep </a:t>
            </a:r>
            <a:r>
              <a:rPr kumimoji="0" lang="en-GB" sz="1000" b="0" i="0" u="none" strike="noStrike" kern="1200" cap="none" spc="0" normalizeH="0" baseline="0" noProof="0">
                <a:ln>
                  <a:noFill/>
                </a:ln>
                <a:solidFill>
                  <a:srgbClr val="142032"/>
                </a:solidFill>
                <a:effectLst/>
                <a:uLnTx/>
                <a:uFillTx/>
                <a:latin typeface="Usual"/>
                <a:ea typeface="Calibri"/>
              </a:rPr>
              <a:t>wellbeing tips.</a:t>
            </a:r>
            <a:r>
              <a:rPr lang="en-GB" sz="1000" b="0">
                <a:solidFill>
                  <a:srgbClr val="142032"/>
                </a:solidFill>
                <a:latin typeface="Usual"/>
                <a:ea typeface="Calibri"/>
              </a:rPr>
              <a:t> Visit</a:t>
            </a:r>
            <a:endParaRPr lang="en-GB" sz="1000" b="0" i="0" u="none" strike="noStrike" kern="1200" cap="none" spc="0" normalizeH="0" baseline="0" noProof="0">
              <a:ln>
                <a:noFill/>
              </a:ln>
              <a:solidFill>
                <a:srgbClr val="142032"/>
              </a:solidFill>
              <a:effectLst/>
              <a:uLnTx/>
              <a:uFillTx/>
              <a:latin typeface="Usual"/>
              <a:ea typeface="Calibri"/>
            </a:endParaRPr>
          </a:p>
          <a:p>
            <a:pPr algn="l" defTabSz="853743">
              <a:defRPr/>
            </a:pPr>
            <a:r>
              <a:rPr kumimoji="0" lang="en-GB" sz="1000" b="0" i="0" u="none" strike="noStrike" kern="1200" cap="none" spc="0" normalizeH="0" baseline="0" noProof="0">
                <a:ln>
                  <a:noFill/>
                </a:ln>
                <a:solidFill>
                  <a:srgbClr val="142032"/>
                </a:solidFill>
                <a:effectLst/>
                <a:uLnTx/>
                <a:uFillTx/>
                <a:latin typeface="Usual"/>
                <a:ea typeface="Calibri"/>
                <a:hlinkClick r:id="rId3"/>
              </a:rPr>
              <a:t>https://vhg.silvercloudhealth.com/signup/</a:t>
            </a:r>
            <a:r>
              <a:rPr lang="en-GB" sz="1000" b="0">
                <a:solidFill>
                  <a:srgbClr val="142032"/>
                </a:solidFill>
                <a:latin typeface="Usual"/>
                <a:ea typeface="Calibri"/>
              </a:rPr>
              <a:t> </a:t>
            </a:r>
            <a:r>
              <a:rPr kumimoji="0" lang="en-GB" sz="1000" b="0" i="0" u="none" strike="noStrike" kern="1200" cap="none" spc="0" normalizeH="0" baseline="0" noProof="0">
                <a:ln>
                  <a:noFill/>
                </a:ln>
                <a:solidFill>
                  <a:srgbClr val="142032"/>
                </a:solidFill>
                <a:effectLst/>
                <a:uLnTx/>
                <a:uFillTx/>
                <a:latin typeface="Usual"/>
                <a:ea typeface="Calibri"/>
              </a:rPr>
              <a:t> and enter the code </a:t>
            </a:r>
            <a:r>
              <a:rPr kumimoji="0" lang="en-GB" sz="1000" i="0" u="none" strike="noStrike" kern="1200" cap="none" spc="0" normalizeH="0" baseline="0" noProof="0" err="1">
                <a:ln>
                  <a:noFill/>
                </a:ln>
                <a:solidFill>
                  <a:srgbClr val="142032"/>
                </a:solidFill>
                <a:effectLst/>
                <a:uLnTx/>
                <a:uFillTx/>
                <a:latin typeface="Usual"/>
                <a:ea typeface="Calibri"/>
              </a:rPr>
              <a:t>VitaBT</a:t>
            </a:r>
            <a:endParaRPr kumimoji="0" lang="en-GB" sz="1000" i="0" u="none" strike="noStrike" kern="1200" cap="none" spc="0" normalizeH="0" baseline="0" noProof="0">
              <a:ln>
                <a:noFill/>
              </a:ln>
              <a:solidFill>
                <a:srgbClr val="142032"/>
              </a:solidFill>
              <a:effectLst/>
              <a:uLnTx/>
              <a:uFillTx/>
              <a:latin typeface="Usual"/>
              <a:ea typeface="Calibri"/>
            </a:endParaRPr>
          </a:p>
          <a:p>
            <a:pPr marL="0" marR="0" lvl="0" indent="0" algn="l" defTabSz="853743"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endParaRPr>
          </a:p>
          <a:p>
            <a:pPr algn="l" defTabSz="853743">
              <a:defRPr/>
            </a:pPr>
            <a:r>
              <a:rPr lang="en-GB" sz="1000" b="0">
                <a:solidFill>
                  <a:srgbClr val="142032"/>
                </a:solidFill>
                <a:latin typeface="Usual"/>
                <a:ea typeface="Calibri"/>
              </a:rPr>
              <a:t>                </a:t>
            </a:r>
            <a:endParaRPr lang="en-GB" sz="1000" b="0" i="0" u="none" strike="noStrike" kern="1200" cap="none" spc="0" normalizeH="0" baseline="0" noProof="0">
              <a:ln>
                <a:noFill/>
              </a:ln>
              <a:solidFill>
                <a:srgbClr val="142032"/>
              </a:solidFill>
              <a:effectLst/>
              <a:uLnTx/>
              <a:uFillTx/>
              <a:latin typeface="Usual" panose="020B0603030403020204" pitchFamily="34" charset="0"/>
            </a:endParaRPr>
          </a:p>
        </p:txBody>
      </p:sp>
      <p:sp>
        <p:nvSpPr>
          <p:cNvPr id="50" name="Content Placeholder 2">
            <a:extLst>
              <a:ext uri="{FF2B5EF4-FFF2-40B4-BE49-F238E27FC236}">
                <a16:creationId xmlns:a16="http://schemas.microsoft.com/office/drawing/2014/main" id="{6A44B3B0-5084-420A-9CD8-1F8A40A4D032}"/>
              </a:ext>
            </a:extLst>
          </p:cNvPr>
          <p:cNvSpPr txBox="1">
            <a:spLocks/>
          </p:cNvSpPr>
          <p:nvPr/>
        </p:nvSpPr>
        <p:spPr>
          <a:xfrm>
            <a:off x="7324751" y="1512456"/>
            <a:ext cx="2217654" cy="232496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t"/>
          <a:lstStyle>
            <a:defPPr>
              <a:defRPr lang="en-US"/>
            </a:defPPr>
            <a:lvl1pPr marR="0" lvl="0" indent="0" defTabSz="859234" fontAlgn="auto">
              <a:lnSpc>
                <a:spcPct val="100000"/>
              </a:lnSpc>
              <a:spcBef>
                <a:spcPts val="0"/>
              </a:spcBef>
              <a:spcAft>
                <a:spcPts val="0"/>
              </a:spcAft>
              <a:buClrTx/>
              <a:buSzTx/>
              <a:buFontTx/>
              <a:buNone/>
              <a:tabLst/>
              <a:defRPr kumimoji="0" sz="1192" b="1" i="0" u="none" strike="noStrike" cap="none" spc="0" normalizeH="0" baseline="0">
                <a:ln>
                  <a:noFill/>
                </a:ln>
                <a:solidFill>
                  <a:srgbClr val="142032"/>
                </a:solidFill>
                <a:effectLst/>
                <a:uLnTx/>
                <a:uFillTx/>
                <a:latin typeface="Usual" panose="020B0603030403020204" pitchFamily="34" charset="0"/>
                <a:ea typeface="Calibri" panose="020F0502020204030204" pitchFamily="34" charset="0"/>
              </a:defRPr>
            </a:lvl1pPr>
            <a:lvl2pPr>
              <a:defRPr>
                <a:solidFill>
                  <a:schemeClr val="lt1"/>
                </a:solidFill>
              </a:defRPr>
            </a:lvl2pPr>
            <a:lvl3pPr lvl="2"/>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accent2"/>
                </a:solidFill>
                <a:effectLst/>
                <a:uLnTx/>
                <a:uFillTx/>
                <a:latin typeface="Usual" panose="020B0603030403020204" pitchFamily="34" charset="0"/>
                <a:cs typeface="+mn-cs"/>
              </a:rPr>
              <a:t>Peer to Peer Support Network</a:t>
            </a: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rPr>
              <a:t>A telephone </a:t>
            </a:r>
            <a:r>
              <a:rPr kumimoji="0" lang="en-GB" sz="1000" b="1" i="0" u="none" strike="noStrike" kern="1200" cap="none" spc="0" normalizeH="0" baseline="0" noProof="0">
                <a:ln>
                  <a:noFill/>
                </a:ln>
                <a:solidFill>
                  <a:srgbClr val="142032"/>
                </a:solidFill>
                <a:effectLst/>
                <a:uLnTx/>
                <a:uFillTx/>
                <a:latin typeface="Usual" panose="020B0603030403020204" pitchFamily="34" charset="0"/>
                <a:cs typeface="+mn-cs"/>
              </a:rPr>
              <a:t>listening</a:t>
            </a:r>
            <a:r>
              <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rPr>
              <a:t> support service provided by trained volunteers who can </a:t>
            </a:r>
            <a:r>
              <a:rPr kumimoji="0" lang="en-GB" sz="1000" b="1" i="0" u="none" strike="noStrike" kern="1200" cap="none" spc="0" normalizeH="0" baseline="0" noProof="0">
                <a:ln>
                  <a:noFill/>
                </a:ln>
                <a:solidFill>
                  <a:srgbClr val="142032"/>
                </a:solidFill>
                <a:effectLst/>
                <a:uLnTx/>
                <a:uFillTx/>
                <a:latin typeface="Usual" panose="020B0603030403020204" pitchFamily="34" charset="0"/>
                <a:cs typeface="+mn-cs"/>
              </a:rPr>
              <a:t>help colleagues across a broad spectrum of experiences </a:t>
            </a: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rPr>
              <a:t>Text p2psn to 81192 </a:t>
            </a:r>
            <a:r>
              <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hlinkClick r:id="rId4"/>
              </a:rPr>
              <a:t>https://bit.ly/OR_P2P</a:t>
            </a:r>
            <a:endPar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142032"/>
              </a:solidFill>
              <a:effectLst/>
              <a:uLnTx/>
              <a:uFillTx/>
              <a:latin typeface="Usual" panose="020B0603030403020204" pitchFamily="34" charset="0"/>
              <a:cs typeface="+mn-cs"/>
            </a:endParaRPr>
          </a:p>
        </p:txBody>
      </p:sp>
      <p:sp>
        <p:nvSpPr>
          <p:cNvPr id="51" name="Content Placeholder 3">
            <a:extLst>
              <a:ext uri="{FF2B5EF4-FFF2-40B4-BE49-F238E27FC236}">
                <a16:creationId xmlns:a16="http://schemas.microsoft.com/office/drawing/2014/main" id="{A1A14144-7688-4DE9-B68E-C645E511880E}"/>
              </a:ext>
            </a:extLst>
          </p:cNvPr>
          <p:cNvSpPr txBox="1">
            <a:spLocks/>
          </p:cNvSpPr>
          <p:nvPr/>
        </p:nvSpPr>
        <p:spPr>
          <a:xfrm>
            <a:off x="9626314" y="1515503"/>
            <a:ext cx="2218774" cy="232496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t"/>
          <a:lstStyle>
            <a:defPPr>
              <a:defRPr lang="en-US"/>
            </a:defPPr>
            <a:lvl1pPr marR="0" lvl="0" indent="0" defTabSz="859234" fontAlgn="auto">
              <a:lnSpc>
                <a:spcPct val="100000"/>
              </a:lnSpc>
              <a:spcBef>
                <a:spcPts val="0"/>
              </a:spcBef>
              <a:spcAft>
                <a:spcPts val="0"/>
              </a:spcAft>
              <a:buClrTx/>
              <a:buSzTx/>
              <a:buFontTx/>
              <a:buNone/>
              <a:tabLst/>
              <a:defRPr kumimoji="0" sz="1192" b="1" i="0" u="none" strike="noStrike" cap="none" spc="0" normalizeH="0" baseline="0">
                <a:ln>
                  <a:noFill/>
                </a:ln>
                <a:solidFill>
                  <a:srgbClr val="142032"/>
                </a:solidFill>
                <a:effectLst/>
                <a:uLnTx/>
                <a:uFillTx/>
                <a:latin typeface="Usual" panose="020B0603030403020204" pitchFamily="34" charset="0"/>
                <a:ea typeface="Calibri" panose="020F0502020204030204" pitchFamily="34" charset="0"/>
              </a:defRPr>
            </a:lvl1pPr>
            <a:lvl2pPr>
              <a:defRPr>
                <a:solidFill>
                  <a:schemeClr val="lt1"/>
                </a:solidFill>
              </a:defRPr>
            </a:lvl2pPr>
            <a:lvl3pPr lvl="2"/>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accent3"/>
                </a:solidFill>
                <a:effectLst/>
                <a:uLnTx/>
                <a:uFillTx/>
                <a:latin typeface="Usual" panose="020B0603030403020204" pitchFamily="34" charset="0"/>
                <a:cs typeface="+mn-cs"/>
              </a:rPr>
              <a:t>Employee Assistance Management (for managers)</a:t>
            </a: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rPr>
              <a:t>If you have any concerns that someone may be at </a:t>
            </a:r>
            <a:r>
              <a:rPr kumimoji="0" lang="en-GB" sz="1000" b="1" i="0" u="none" strike="noStrike" kern="1200" cap="none" spc="0" normalizeH="0" baseline="0" noProof="0">
                <a:ln>
                  <a:noFill/>
                </a:ln>
                <a:solidFill>
                  <a:srgbClr val="142032"/>
                </a:solidFill>
                <a:effectLst/>
                <a:uLnTx/>
                <a:uFillTx/>
                <a:latin typeface="Usual" panose="020B0603030403020204" pitchFamily="34" charset="0"/>
                <a:cs typeface="+mn-cs"/>
              </a:rPr>
              <a:t>immediate risk</a:t>
            </a:r>
            <a:r>
              <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rPr>
              <a:t> to themselves, </a:t>
            </a:r>
            <a:r>
              <a:rPr kumimoji="0" lang="en-GB" sz="1000" b="1" i="0" u="none" strike="noStrike" kern="1200" cap="none" spc="0" normalizeH="0" baseline="0" noProof="0">
                <a:ln>
                  <a:noFill/>
                </a:ln>
                <a:solidFill>
                  <a:srgbClr val="142032"/>
                </a:solidFill>
                <a:effectLst/>
                <a:uLnTx/>
                <a:uFillTx/>
                <a:latin typeface="Usual" panose="020B0603030403020204" pitchFamily="34" charset="0"/>
                <a:cs typeface="+mn-cs"/>
              </a:rPr>
              <a:t>call immediately - 0800 780 784. </a:t>
            </a:r>
            <a:r>
              <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hlinkClick r:id="rId5"/>
              </a:rPr>
              <a:t>https://bit.ly/OR_EAM</a:t>
            </a:r>
            <a:endPar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42032"/>
                </a:solidFill>
                <a:effectLst/>
                <a:uLnTx/>
                <a:uFillTx/>
                <a:latin typeface="Usual" panose="020B0603030403020204" pitchFamily="34" charset="0"/>
                <a:cs typeface="+mn-cs"/>
              </a:rPr>
              <a:t> </a:t>
            </a:r>
          </a:p>
          <a:p>
            <a:pPr marL="0" marR="0" lvl="0" indent="0" algn="l" defTabSz="853743"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142032"/>
              </a:solidFill>
              <a:effectLst/>
              <a:uLnTx/>
              <a:uFillTx/>
              <a:latin typeface="Usual" panose="020B0603030403020204" pitchFamily="34" charset="0"/>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42032"/>
                </a:solidFill>
                <a:effectLst/>
                <a:uLnTx/>
                <a:uFillTx/>
                <a:latin typeface="Usual" panose="020B0603030403020204" pitchFamily="34" charset="0"/>
                <a:cs typeface="+mn-cs"/>
              </a:rPr>
              <a:t> </a:t>
            </a:r>
          </a:p>
        </p:txBody>
      </p:sp>
      <p:sp>
        <p:nvSpPr>
          <p:cNvPr id="26" name="Rectangle 25">
            <a:extLst>
              <a:ext uri="{FF2B5EF4-FFF2-40B4-BE49-F238E27FC236}">
                <a16:creationId xmlns:a16="http://schemas.microsoft.com/office/drawing/2014/main" id="{08F8ED5E-6ACF-471A-8459-8B87FB0235AD}"/>
              </a:ext>
            </a:extLst>
          </p:cNvPr>
          <p:cNvSpPr/>
          <p:nvPr/>
        </p:nvSpPr>
        <p:spPr>
          <a:xfrm>
            <a:off x="402122" y="4360701"/>
            <a:ext cx="2217654" cy="22249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t"/>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accent2"/>
                </a:solidFill>
                <a:effectLst/>
                <a:uLnTx/>
                <a:uFillTx/>
                <a:latin typeface="Usual" panose="020B0603030403020204" pitchFamily="34" charset="0"/>
                <a:ea typeface="+mn-ea"/>
                <a:cs typeface="+mn-cs"/>
              </a:rPr>
              <a:t>Physio</a:t>
            </a: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Online support and hands on </a:t>
            </a:r>
            <a:r>
              <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rPr>
              <a:t>physiotherapy </a:t>
            </a: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treatment sessions. Employee contacts 0333 222 0712</a:t>
            </a: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hlinkClick r:id="rId6"/>
              </a:rPr>
              <a:t>https://bit.ly/OR_Physio</a:t>
            </a:r>
            <a:endPar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rPr>
              <a:t> </a:t>
            </a:r>
          </a:p>
        </p:txBody>
      </p:sp>
      <p:sp>
        <p:nvSpPr>
          <p:cNvPr id="27" name="Rectangle 26">
            <a:extLst>
              <a:ext uri="{FF2B5EF4-FFF2-40B4-BE49-F238E27FC236}">
                <a16:creationId xmlns:a16="http://schemas.microsoft.com/office/drawing/2014/main" id="{CD1BCE48-AF66-4630-82F0-31C3EE971A61}"/>
              </a:ext>
            </a:extLst>
          </p:cNvPr>
          <p:cNvSpPr/>
          <p:nvPr/>
        </p:nvSpPr>
        <p:spPr>
          <a:xfrm>
            <a:off x="2713390" y="4366879"/>
            <a:ext cx="2217654" cy="2224983"/>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35768" bIns="71538" rtlCol="0" anchor="t"/>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accent3"/>
                </a:solidFill>
                <a:effectLst/>
                <a:uLnTx/>
                <a:uFillTx/>
                <a:latin typeface="Usual" panose="020B0603030403020204" pitchFamily="34" charset="0"/>
                <a:ea typeface="+mn-ea"/>
                <a:cs typeface="+mn-cs"/>
              </a:rPr>
              <a:t>Pre-</a:t>
            </a:r>
            <a:r>
              <a:rPr kumimoji="0" lang="en-GB" sz="1000" b="1" i="0" u="none" strike="noStrike" kern="1200" cap="none" spc="0" normalizeH="0" baseline="0" noProof="0" err="1">
                <a:ln>
                  <a:noFill/>
                </a:ln>
                <a:solidFill>
                  <a:schemeClr val="accent3"/>
                </a:solidFill>
                <a:effectLst/>
                <a:uLnTx/>
                <a:uFillTx/>
                <a:latin typeface="Usual" panose="020B0603030403020204" pitchFamily="34" charset="0"/>
                <a:ea typeface="+mn-ea"/>
                <a:cs typeface="+mn-cs"/>
              </a:rPr>
              <a:t>habilitation</a:t>
            </a:r>
            <a:r>
              <a:rPr kumimoji="0" lang="en-GB" sz="1000" b="1" i="0" u="none" strike="noStrike" kern="1200" cap="none" spc="0" normalizeH="0" baseline="0" noProof="0">
                <a:ln>
                  <a:noFill/>
                </a:ln>
                <a:solidFill>
                  <a:schemeClr val="accent3"/>
                </a:solidFill>
                <a:effectLst/>
                <a:uLnTx/>
                <a:uFillTx/>
                <a:latin typeface="Usual" panose="020B0603030403020204" pitchFamily="34" charset="0"/>
                <a:ea typeface="+mn-ea"/>
                <a:cs typeface="+mn-cs"/>
              </a:rPr>
              <a:t> service</a:t>
            </a: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Pre operation – enhancing people’s knowledge, </a:t>
            </a:r>
            <a:r>
              <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rPr>
              <a:t>mental and physical resilience</a:t>
            </a: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 and helping them return to work. Employee contact 0333 222 0712 </a:t>
            </a:r>
            <a:r>
              <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hlinkClick r:id="rId7"/>
              </a:rPr>
              <a:t>https://bit.ly/OR_Prehab</a:t>
            </a:r>
            <a:endPar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rPr>
              <a:t> </a:t>
            </a:r>
            <a:endParaRPr kumimoji="0" lang="en-GB" sz="1000" b="1" i="0" u="none" strike="noStrike" kern="1200" cap="none" spc="0" normalizeH="0" baseline="0" noProof="0">
              <a:ln>
                <a:noFill/>
              </a:ln>
              <a:solidFill>
                <a:srgbClr val="3EA66C"/>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rPr>
              <a:t> </a:t>
            </a:r>
          </a:p>
        </p:txBody>
      </p:sp>
      <p:sp>
        <p:nvSpPr>
          <p:cNvPr id="28" name="Rectangle 27">
            <a:extLst>
              <a:ext uri="{FF2B5EF4-FFF2-40B4-BE49-F238E27FC236}">
                <a16:creationId xmlns:a16="http://schemas.microsoft.com/office/drawing/2014/main" id="{ED823C84-B42A-4D87-A5F1-AF90EDD0F70E}"/>
              </a:ext>
            </a:extLst>
          </p:cNvPr>
          <p:cNvSpPr/>
          <p:nvPr/>
        </p:nvSpPr>
        <p:spPr>
          <a:xfrm>
            <a:off x="9661960" y="4366879"/>
            <a:ext cx="2218774" cy="2224983"/>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107306" rIns="71538" bIns="71538" rtlCol="0" anchor="t"/>
          <a:lstStyle/>
          <a:p>
            <a:pPr marL="0" marR="0" lvl="0" indent="0" algn="l" defTabSz="85923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accent2"/>
                </a:solidFill>
                <a:effectLst/>
                <a:uLnTx/>
                <a:uFillTx/>
                <a:latin typeface="Usual" panose="020B0603030403020204" pitchFamily="34" charset="0"/>
                <a:ea typeface="+mn-ea"/>
                <a:cs typeface="+mn-cs"/>
              </a:rPr>
              <a:t>Line manager support</a:t>
            </a:r>
          </a:p>
          <a:p>
            <a:pPr marL="0" marR="0" lvl="0" indent="0" algn="l" defTabSz="859234"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lumMod val="10000"/>
                  </a:srgbClr>
                </a:solidFill>
                <a:effectLst/>
                <a:uLnTx/>
                <a:uFillTx/>
                <a:latin typeface="Usual" panose="020B0603030403020204" pitchFamily="34" charset="0"/>
                <a:ea typeface="+mn-ea"/>
                <a:cs typeface="+mn-cs"/>
              </a:rPr>
              <a:t>Support for common issues that your team may experience. Includes homelessness, money worries, domestic abuse and menopause</a:t>
            </a:r>
          </a:p>
          <a:p>
            <a:pPr marL="0" marR="0" lvl="0" indent="0" algn="l" defTabSz="85923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3EA66C"/>
                </a:solidFill>
                <a:effectLst/>
                <a:uLnTx/>
                <a:uFillTx/>
                <a:latin typeface="Usual" panose="020B0603030403020204" pitchFamily="34" charset="0"/>
                <a:ea typeface="+mn-ea"/>
                <a:cs typeface="+mn-cs"/>
                <a:hlinkClick r:id="rId8"/>
              </a:rPr>
              <a:t>https://bit.ly/OR_LM_Support</a:t>
            </a:r>
            <a:endParaRPr kumimoji="0" lang="en-GB" sz="1000" b="1" i="0" u="none" strike="noStrike" kern="1200" cap="none" spc="0" normalizeH="0" baseline="0" noProof="0">
              <a:ln>
                <a:noFill/>
              </a:ln>
              <a:solidFill>
                <a:srgbClr val="3EA66C"/>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rPr>
              <a:t> </a:t>
            </a:r>
          </a:p>
        </p:txBody>
      </p:sp>
      <p:sp>
        <p:nvSpPr>
          <p:cNvPr id="29" name="Rectangle 28">
            <a:extLst>
              <a:ext uri="{FF2B5EF4-FFF2-40B4-BE49-F238E27FC236}">
                <a16:creationId xmlns:a16="http://schemas.microsoft.com/office/drawing/2014/main" id="{F955BD95-25B7-4742-A326-11E578C5A35C}"/>
              </a:ext>
            </a:extLst>
          </p:cNvPr>
          <p:cNvSpPr/>
          <p:nvPr/>
        </p:nvSpPr>
        <p:spPr>
          <a:xfrm>
            <a:off x="5025096" y="4367986"/>
            <a:ext cx="2217654" cy="221765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35768" bIns="71538" rtlCol="0" anchor="t"/>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3EA66C"/>
                </a:solidFill>
                <a:effectLst/>
                <a:uLnTx/>
                <a:uFillTx/>
                <a:latin typeface="Usual" panose="020B0603030403020204" pitchFamily="34" charset="0"/>
                <a:ea typeface="+mn-ea"/>
                <a:cs typeface="+mn-cs"/>
              </a:rPr>
              <a:t>Employee Assistance Programme (EAP)</a:t>
            </a:r>
            <a:r>
              <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rPr>
              <a:t> </a:t>
            </a: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A confidential, free service for all employees. </a:t>
            </a:r>
            <a:r>
              <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rPr>
              <a:t>Counselling </a:t>
            </a: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and</a:t>
            </a:r>
            <a:r>
              <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rPr>
              <a:t> emotional support. Advice lines and information </a:t>
            </a: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 debt, legal and financial.</a:t>
            </a:r>
            <a:b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b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Call 0800 917 6767</a:t>
            </a: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hlinkClick r:id="rId9"/>
              </a:rPr>
              <a:t>https://bit.ly/OR_EAP</a:t>
            </a:r>
            <a:endPar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rPr>
              <a:t> </a:t>
            </a:r>
          </a:p>
        </p:txBody>
      </p:sp>
      <p:sp>
        <p:nvSpPr>
          <p:cNvPr id="30" name="Rectangle 29">
            <a:extLst>
              <a:ext uri="{FF2B5EF4-FFF2-40B4-BE49-F238E27FC236}">
                <a16:creationId xmlns:a16="http://schemas.microsoft.com/office/drawing/2014/main" id="{249B48D3-20F6-471F-BEEE-037C153FB93F}"/>
              </a:ext>
            </a:extLst>
          </p:cNvPr>
          <p:cNvSpPr/>
          <p:nvPr/>
        </p:nvSpPr>
        <p:spPr>
          <a:xfrm>
            <a:off x="7321633" y="4367986"/>
            <a:ext cx="2221233" cy="221765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t"/>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5488C7"/>
                </a:solidFill>
                <a:effectLst/>
                <a:uLnTx/>
                <a:uFillTx/>
                <a:latin typeface="Usual" panose="020B0603030403020204" pitchFamily="34" charset="0"/>
                <a:ea typeface="+mn-ea"/>
                <a:cs typeface="+mn-cs"/>
              </a:rPr>
              <a:t>Functional restoration programme</a:t>
            </a: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For people suffering from </a:t>
            </a:r>
            <a:r>
              <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rPr>
              <a:t>musculoskeletal disorders</a:t>
            </a: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 </a:t>
            </a:r>
            <a:r>
              <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rPr>
              <a:t>affecting their ability to return or stay on full duties</a:t>
            </a: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a:t>
            </a:r>
            <a:b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b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Contact 0333 222 0712 </a:t>
            </a:r>
            <a:r>
              <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hlinkClick r:id="rId10"/>
              </a:rPr>
              <a:t>https://bit.ly/OR_Restore</a:t>
            </a:r>
            <a:endPar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rPr>
              <a:t> </a:t>
            </a:r>
          </a:p>
        </p:txBody>
      </p:sp>
      <p:sp>
        <p:nvSpPr>
          <p:cNvPr id="16" name="Content Placeholder 2">
            <a:extLst>
              <a:ext uri="{FF2B5EF4-FFF2-40B4-BE49-F238E27FC236}">
                <a16:creationId xmlns:a16="http://schemas.microsoft.com/office/drawing/2014/main" id="{DB34179A-3CC7-4E8C-8844-AAD1A6145474}"/>
              </a:ext>
            </a:extLst>
          </p:cNvPr>
          <p:cNvSpPr txBox="1">
            <a:spLocks/>
          </p:cNvSpPr>
          <p:nvPr/>
        </p:nvSpPr>
        <p:spPr>
          <a:xfrm>
            <a:off x="399299" y="1508717"/>
            <a:ext cx="2217654" cy="232496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t"/>
          <a:lstStyle>
            <a:defPPr>
              <a:defRPr lang="en-US"/>
            </a:defPPr>
            <a:lvl1pPr marR="0" lvl="0" indent="0" defTabSz="859234" fontAlgn="auto">
              <a:lnSpc>
                <a:spcPct val="100000"/>
              </a:lnSpc>
              <a:spcBef>
                <a:spcPts val="0"/>
              </a:spcBef>
              <a:spcAft>
                <a:spcPts val="0"/>
              </a:spcAft>
              <a:buClrTx/>
              <a:buSzTx/>
              <a:buFontTx/>
              <a:buNone/>
              <a:tabLst/>
              <a:defRPr kumimoji="0" sz="1192" b="1" i="0" u="none" strike="noStrike" cap="none" spc="0" normalizeH="0" baseline="0">
                <a:ln>
                  <a:noFill/>
                </a:ln>
                <a:solidFill>
                  <a:srgbClr val="142032"/>
                </a:solidFill>
                <a:effectLst/>
                <a:uLnTx/>
                <a:uFillTx/>
                <a:latin typeface="Usual" panose="020B0603030403020204" pitchFamily="34" charset="0"/>
                <a:ea typeface="Calibri" panose="020F0502020204030204" pitchFamily="34" charset="0"/>
              </a:defRPr>
            </a:lvl1pPr>
            <a:lvl2pPr>
              <a:defRPr>
                <a:solidFill>
                  <a:schemeClr val="lt1"/>
                </a:solidFill>
              </a:defRPr>
            </a:lvl2pPr>
            <a:lvl3pPr lvl="2"/>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853743">
              <a:defRPr/>
            </a:pPr>
            <a:r>
              <a:rPr kumimoji="0" lang="en-GB" sz="1000" b="1" i="0" u="none" strike="noStrike" kern="1200" cap="none" spc="0" normalizeH="0" baseline="0" noProof="0">
                <a:ln>
                  <a:noFill/>
                </a:ln>
                <a:solidFill>
                  <a:srgbClr val="5488C7"/>
                </a:solidFill>
                <a:effectLst/>
                <a:uLnTx/>
                <a:uFillTx/>
                <a:latin typeface="Usual"/>
                <a:ea typeface="Calibri"/>
              </a:rPr>
              <a:t>Your Wellbeing</a:t>
            </a:r>
            <a:r>
              <a:rPr lang="en-GB" sz="1000">
                <a:solidFill>
                  <a:srgbClr val="5488C7"/>
                </a:solidFill>
                <a:latin typeface="Usual"/>
                <a:ea typeface="Calibri"/>
              </a:rPr>
              <a:t> </a:t>
            </a:r>
            <a:endParaRPr kumimoji="0" lang="en-GB" sz="1000" b="1" i="0" u="none" strike="noStrike" kern="1200" cap="none" spc="0" normalizeH="0" baseline="0" noProof="0">
              <a:ln>
                <a:noFill/>
              </a:ln>
              <a:solidFill>
                <a:srgbClr val="5488C7"/>
              </a:solidFill>
              <a:effectLst/>
              <a:uLnTx/>
              <a:uFillTx/>
              <a:latin typeface="Usual" panose="020B0603030403020204" pitchFamily="34" charset="0"/>
              <a:cs typeface="+mn-cs"/>
            </a:endParaRPr>
          </a:p>
          <a:p>
            <a:pPr defTabSz="853743">
              <a:defRPr/>
            </a:pPr>
            <a:r>
              <a:rPr kumimoji="0" lang="en-GB" sz="1000" b="0" i="0" u="none" strike="noStrike" kern="1200" cap="none" spc="0" normalizeH="0" baseline="0" noProof="0">
                <a:ln>
                  <a:noFill/>
                </a:ln>
                <a:solidFill>
                  <a:srgbClr val="142032"/>
                </a:solidFill>
                <a:effectLst/>
                <a:uLnTx/>
                <a:uFillTx/>
                <a:latin typeface="Usual"/>
                <a:ea typeface="Calibri"/>
              </a:rPr>
              <a:t>Our online Wellbeing portal covering advice on a wealth of subjects from Life to Money,</a:t>
            </a:r>
            <a:r>
              <a:rPr lang="en-GB" sz="1000" b="0">
                <a:latin typeface="Usual"/>
                <a:ea typeface="Calibri"/>
              </a:rPr>
              <a:t> and</a:t>
            </a:r>
            <a:r>
              <a:rPr kumimoji="0" lang="en-GB" sz="1000" b="0" i="0" u="none" strike="noStrike" kern="1200" cap="none" spc="0" normalizeH="0" baseline="0" noProof="0">
                <a:ln>
                  <a:noFill/>
                </a:ln>
                <a:solidFill>
                  <a:srgbClr val="142032"/>
                </a:solidFill>
                <a:effectLst/>
                <a:uLnTx/>
                <a:uFillTx/>
                <a:latin typeface="Usual"/>
                <a:ea typeface="Calibri"/>
              </a:rPr>
              <a:t> Health to </a:t>
            </a:r>
            <a:r>
              <a:rPr lang="en-GB" sz="1000" b="0">
                <a:latin typeface="Usual"/>
                <a:ea typeface="Calibri"/>
              </a:rPr>
              <a:t>Relationships. </a:t>
            </a:r>
            <a:r>
              <a:rPr lang="en-GB" sz="1000" b="0">
                <a:solidFill>
                  <a:srgbClr val="000000"/>
                </a:solidFill>
                <a:latin typeface="Usual"/>
                <a:ea typeface="Calibri"/>
              </a:rPr>
              <a:t>Visit</a:t>
            </a:r>
            <a:r>
              <a:rPr kumimoji="0" lang="en-GB" sz="1000" b="0" i="0" u="none" strike="noStrike" kern="1200" cap="none" spc="0" normalizeH="0" baseline="0" noProof="0">
                <a:ln>
                  <a:noFill/>
                </a:ln>
                <a:solidFill>
                  <a:srgbClr val="000000">
                    <a:lumMod val="10000"/>
                  </a:srgbClr>
                </a:solidFill>
                <a:effectLst/>
                <a:uLnTx/>
                <a:uFillTx/>
                <a:latin typeface="Usual"/>
                <a:ea typeface="+mn-ea"/>
              </a:rPr>
              <a:t> </a:t>
            </a:r>
            <a:r>
              <a:rPr kumimoji="0" lang="en-GB" sz="1000" b="0" i="0" u="none" strike="noStrike" kern="1200" cap="none" spc="0" normalizeH="0" baseline="0" noProof="0">
                <a:ln>
                  <a:noFill/>
                </a:ln>
                <a:solidFill>
                  <a:srgbClr val="5488C7"/>
                </a:solidFill>
                <a:effectLst/>
                <a:uLnTx/>
                <a:uFillTx/>
                <a:latin typeface="Usual"/>
                <a:ea typeface="+mn-ea"/>
              </a:rPr>
              <a:t>http://www.yourwellbeing.bt.com</a:t>
            </a:r>
            <a:endParaRPr lang="en-GB" sz="1000" b="0" i="0" u="none" strike="noStrike" kern="1200" cap="none" spc="0" normalizeH="0" baseline="0" noProof="0">
              <a:ln>
                <a:noFill/>
              </a:ln>
              <a:solidFill>
                <a:srgbClr val="5488C7"/>
              </a:solidFill>
              <a:effectLst/>
              <a:uLnTx/>
              <a:uFillTx/>
              <a:latin typeface="Usual"/>
              <a:ea typeface="+mn-ea"/>
            </a:endParaRPr>
          </a:p>
          <a:p>
            <a:pPr marL="0" marR="0" lvl="0" indent="0" algn="l" defTabSz="853743"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142032"/>
              </a:solidFill>
              <a:effectLst/>
              <a:uLnTx/>
              <a:uFillTx/>
              <a:latin typeface="Usual" panose="020B0603030403020204" pitchFamily="34" charset="0"/>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endParaRPr>
          </a:p>
          <a:p>
            <a:pPr defTabSz="853743">
              <a:defRPr/>
            </a:pPr>
            <a:endParaRPr lang="en-GB" sz="1000" b="1" i="0" u="none" strike="noStrike" kern="1200" cap="none" spc="0" normalizeH="0" baseline="0" noProof="0">
              <a:ln>
                <a:noFill/>
              </a:ln>
              <a:solidFill>
                <a:srgbClr val="142032"/>
              </a:solidFill>
              <a:effectLst/>
              <a:uLnTx/>
              <a:uFillTx/>
              <a:latin typeface="Usual" panose="020B0603030403020204" pitchFamily="34" charset="0"/>
            </a:endParaRPr>
          </a:p>
        </p:txBody>
      </p:sp>
      <p:sp>
        <p:nvSpPr>
          <p:cNvPr id="31" name="Content Placeholder 3">
            <a:extLst>
              <a:ext uri="{FF2B5EF4-FFF2-40B4-BE49-F238E27FC236}">
                <a16:creationId xmlns:a16="http://schemas.microsoft.com/office/drawing/2014/main" id="{710731C0-915B-4552-BF23-12919025C1F8}"/>
              </a:ext>
            </a:extLst>
          </p:cNvPr>
          <p:cNvSpPr txBox="1">
            <a:spLocks/>
          </p:cNvSpPr>
          <p:nvPr/>
        </p:nvSpPr>
        <p:spPr>
          <a:xfrm>
            <a:off x="402626" y="1085809"/>
            <a:ext cx="2217654" cy="429223"/>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ctr"/>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Wanting to self investigate</a:t>
            </a:r>
          </a:p>
        </p:txBody>
      </p:sp>
      <p:sp>
        <p:nvSpPr>
          <p:cNvPr id="32" name="Content Placeholder 3">
            <a:extLst>
              <a:ext uri="{FF2B5EF4-FFF2-40B4-BE49-F238E27FC236}">
                <a16:creationId xmlns:a16="http://schemas.microsoft.com/office/drawing/2014/main" id="{87A247F6-3918-4955-8D87-9BC9F5210F5F}"/>
              </a:ext>
            </a:extLst>
          </p:cNvPr>
          <p:cNvSpPr txBox="1">
            <a:spLocks/>
          </p:cNvSpPr>
          <p:nvPr/>
        </p:nvSpPr>
        <p:spPr>
          <a:xfrm>
            <a:off x="9625905" y="1085809"/>
            <a:ext cx="2217654" cy="429223"/>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ctr"/>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In severe</a:t>
            </a:r>
            <a:b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b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emotional distress </a:t>
            </a:r>
          </a:p>
        </p:txBody>
      </p:sp>
      <p:sp>
        <p:nvSpPr>
          <p:cNvPr id="33" name="Content Placeholder 3">
            <a:extLst>
              <a:ext uri="{FF2B5EF4-FFF2-40B4-BE49-F238E27FC236}">
                <a16:creationId xmlns:a16="http://schemas.microsoft.com/office/drawing/2014/main" id="{175465BC-D6D1-490E-A892-6284A19AD93E}"/>
              </a:ext>
            </a:extLst>
          </p:cNvPr>
          <p:cNvSpPr txBox="1">
            <a:spLocks/>
          </p:cNvSpPr>
          <p:nvPr/>
        </p:nvSpPr>
        <p:spPr>
          <a:xfrm>
            <a:off x="7324751" y="1088999"/>
            <a:ext cx="2217654" cy="429223"/>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ctr"/>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Needing a friendly ear</a:t>
            </a:r>
            <a:b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b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or lived experience </a:t>
            </a:r>
          </a:p>
        </p:txBody>
      </p:sp>
      <p:sp>
        <p:nvSpPr>
          <p:cNvPr id="34" name="Content Placeholder 3">
            <a:extLst>
              <a:ext uri="{FF2B5EF4-FFF2-40B4-BE49-F238E27FC236}">
                <a16:creationId xmlns:a16="http://schemas.microsoft.com/office/drawing/2014/main" id="{F7553246-EEE0-46D4-8E46-6D146E804DDC}"/>
              </a:ext>
            </a:extLst>
          </p:cNvPr>
          <p:cNvSpPr txBox="1">
            <a:spLocks/>
          </p:cNvSpPr>
          <p:nvPr/>
        </p:nvSpPr>
        <p:spPr>
          <a:xfrm>
            <a:off x="2722613" y="1082806"/>
            <a:ext cx="2217654" cy="429223"/>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ctr"/>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Wanting to self help</a:t>
            </a:r>
          </a:p>
        </p:txBody>
      </p:sp>
      <p:sp>
        <p:nvSpPr>
          <p:cNvPr id="35" name="Content Placeholder 3">
            <a:extLst>
              <a:ext uri="{FF2B5EF4-FFF2-40B4-BE49-F238E27FC236}">
                <a16:creationId xmlns:a16="http://schemas.microsoft.com/office/drawing/2014/main" id="{A3898643-A01C-4F0E-B2B8-735928F1A93D}"/>
              </a:ext>
            </a:extLst>
          </p:cNvPr>
          <p:cNvSpPr txBox="1">
            <a:spLocks/>
          </p:cNvSpPr>
          <p:nvPr/>
        </p:nvSpPr>
        <p:spPr>
          <a:xfrm>
            <a:off x="402122" y="3934334"/>
            <a:ext cx="2217654" cy="429223"/>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ctr"/>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Complaining of back pain/ pulled muscle etc</a:t>
            </a:r>
          </a:p>
        </p:txBody>
      </p:sp>
      <p:sp>
        <p:nvSpPr>
          <p:cNvPr id="36" name="Content Placeholder 3">
            <a:extLst>
              <a:ext uri="{FF2B5EF4-FFF2-40B4-BE49-F238E27FC236}">
                <a16:creationId xmlns:a16="http://schemas.microsoft.com/office/drawing/2014/main" id="{B027E03E-B61A-443C-AA9D-3D4E41B855B4}"/>
              </a:ext>
            </a:extLst>
          </p:cNvPr>
          <p:cNvSpPr txBox="1">
            <a:spLocks/>
          </p:cNvSpPr>
          <p:nvPr/>
        </p:nvSpPr>
        <p:spPr>
          <a:xfrm>
            <a:off x="2716977" y="3940557"/>
            <a:ext cx="2217654" cy="429223"/>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ctr"/>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Going in for a</a:t>
            </a:r>
            <a:b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b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planned operation </a:t>
            </a:r>
          </a:p>
        </p:txBody>
      </p:sp>
      <p:sp>
        <p:nvSpPr>
          <p:cNvPr id="37" name="Content Placeholder 3">
            <a:extLst>
              <a:ext uri="{FF2B5EF4-FFF2-40B4-BE49-F238E27FC236}">
                <a16:creationId xmlns:a16="http://schemas.microsoft.com/office/drawing/2014/main" id="{B34F88F0-D6C0-4E64-8BB8-441FEE315185}"/>
              </a:ext>
            </a:extLst>
          </p:cNvPr>
          <p:cNvSpPr txBox="1">
            <a:spLocks/>
          </p:cNvSpPr>
          <p:nvPr/>
        </p:nvSpPr>
        <p:spPr>
          <a:xfrm>
            <a:off x="9661549" y="3940557"/>
            <a:ext cx="2217654" cy="429223"/>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Looking for toolkits</a:t>
            </a:r>
          </a:p>
        </p:txBody>
      </p:sp>
      <p:sp>
        <p:nvSpPr>
          <p:cNvPr id="38" name="Content Placeholder 3">
            <a:extLst>
              <a:ext uri="{FF2B5EF4-FFF2-40B4-BE49-F238E27FC236}">
                <a16:creationId xmlns:a16="http://schemas.microsoft.com/office/drawing/2014/main" id="{019AB4DF-4469-4F8D-921B-B097B5D94135}"/>
              </a:ext>
            </a:extLst>
          </p:cNvPr>
          <p:cNvSpPr txBox="1">
            <a:spLocks/>
          </p:cNvSpPr>
          <p:nvPr/>
        </p:nvSpPr>
        <p:spPr>
          <a:xfrm>
            <a:off x="5025118" y="3943746"/>
            <a:ext cx="2217654" cy="429223"/>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13" b="1" i="0" u="none" strike="noStrike" kern="1200" cap="none" spc="0" normalizeH="0" baseline="0" noProof="0">
                <a:ln>
                  <a:noFill/>
                </a:ln>
                <a:solidFill>
                  <a:srgbClr val="FFFFFF"/>
                </a:solidFill>
                <a:effectLst/>
                <a:uLnTx/>
                <a:uFillTx/>
                <a:latin typeface="Usual" panose="020B0603030403020204" pitchFamily="34" charset="0"/>
                <a:cs typeface="+mn-cs"/>
              </a:rPr>
              <a:t>Needing legal or</a:t>
            </a:r>
            <a:br>
              <a:rPr kumimoji="0" lang="en-GB" sz="1013" b="1" i="0" u="none" strike="noStrike" kern="1200" cap="none" spc="0" normalizeH="0" baseline="0" noProof="0">
                <a:ln>
                  <a:noFill/>
                </a:ln>
                <a:solidFill>
                  <a:srgbClr val="FFFFFF"/>
                </a:solidFill>
                <a:effectLst/>
                <a:uLnTx/>
                <a:uFillTx/>
                <a:latin typeface="Usual" panose="020B0603030403020204" pitchFamily="34" charset="0"/>
                <a:cs typeface="+mn-cs"/>
              </a:rPr>
            </a:br>
            <a:r>
              <a:rPr kumimoji="0" lang="en-GB" sz="1013" b="1" i="0" u="none" strike="noStrike" kern="1200" cap="none" spc="0" normalizeH="0" baseline="0" noProof="0">
                <a:ln>
                  <a:noFill/>
                </a:ln>
                <a:solidFill>
                  <a:srgbClr val="FFFFFF"/>
                </a:solidFill>
                <a:effectLst/>
                <a:uLnTx/>
                <a:uFillTx/>
                <a:latin typeface="Usual" panose="020B0603030403020204" pitchFamily="34" charset="0"/>
                <a:cs typeface="+mn-cs"/>
              </a:rPr>
              <a:t>financial  advice or counselling  </a:t>
            </a:r>
          </a:p>
        </p:txBody>
      </p:sp>
      <p:sp>
        <p:nvSpPr>
          <p:cNvPr id="39" name="Content Placeholder 3">
            <a:extLst>
              <a:ext uri="{FF2B5EF4-FFF2-40B4-BE49-F238E27FC236}">
                <a16:creationId xmlns:a16="http://schemas.microsoft.com/office/drawing/2014/main" id="{89809C95-FC99-4AD5-B299-27195C6DABD6}"/>
              </a:ext>
            </a:extLst>
          </p:cNvPr>
          <p:cNvSpPr txBox="1">
            <a:spLocks/>
          </p:cNvSpPr>
          <p:nvPr/>
        </p:nvSpPr>
        <p:spPr>
          <a:xfrm>
            <a:off x="7323142" y="3943776"/>
            <a:ext cx="2217654" cy="429223"/>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Wanting to return to work but have MSD problems </a:t>
            </a:r>
          </a:p>
        </p:txBody>
      </p:sp>
      <p:pic>
        <p:nvPicPr>
          <p:cNvPr id="10" name="Picture 9" descr="Qr code&#10;&#10;Description automatically generated">
            <a:extLst>
              <a:ext uri="{FF2B5EF4-FFF2-40B4-BE49-F238E27FC236}">
                <a16:creationId xmlns:a16="http://schemas.microsoft.com/office/drawing/2014/main" id="{4351F3C3-463B-4D5A-842D-0C9ABB5D3A6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635380" y="3079823"/>
            <a:ext cx="754515" cy="754515"/>
          </a:xfrm>
          <a:prstGeom prst="rect">
            <a:avLst/>
          </a:prstGeom>
        </p:spPr>
      </p:pic>
      <p:pic>
        <p:nvPicPr>
          <p:cNvPr id="12" name="Picture 11" descr="Qr code&#10;&#10;Description automatically generated">
            <a:extLst>
              <a:ext uri="{FF2B5EF4-FFF2-40B4-BE49-F238E27FC236}">
                <a16:creationId xmlns:a16="http://schemas.microsoft.com/office/drawing/2014/main" id="{056FB8FB-D449-42B0-B170-D57F9D12E75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339844" y="3064799"/>
            <a:ext cx="754515" cy="754515"/>
          </a:xfrm>
          <a:prstGeom prst="rect">
            <a:avLst/>
          </a:prstGeom>
        </p:spPr>
      </p:pic>
      <p:pic>
        <p:nvPicPr>
          <p:cNvPr id="14" name="Picture 13" descr="Qr code&#10;&#10;Description automatically generated">
            <a:extLst>
              <a:ext uri="{FF2B5EF4-FFF2-40B4-BE49-F238E27FC236}">
                <a16:creationId xmlns:a16="http://schemas.microsoft.com/office/drawing/2014/main" id="{7FD3F85A-70C9-456B-A1B6-E8C59F9E802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734105" y="3079823"/>
            <a:ext cx="754515" cy="754515"/>
          </a:xfrm>
          <a:prstGeom prst="rect">
            <a:avLst/>
          </a:prstGeom>
        </p:spPr>
      </p:pic>
      <p:pic>
        <p:nvPicPr>
          <p:cNvPr id="17" name="Picture 16" descr="Qr code&#10;&#10;Description automatically generated">
            <a:extLst>
              <a:ext uri="{FF2B5EF4-FFF2-40B4-BE49-F238E27FC236}">
                <a16:creationId xmlns:a16="http://schemas.microsoft.com/office/drawing/2014/main" id="{DCFF3325-D4F6-4787-8099-BF8D6FC319E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17508" y="5810638"/>
            <a:ext cx="754515" cy="754515"/>
          </a:xfrm>
          <a:prstGeom prst="rect">
            <a:avLst/>
          </a:prstGeom>
        </p:spPr>
      </p:pic>
      <p:sp>
        <p:nvSpPr>
          <p:cNvPr id="45" name="Rectangle 44">
            <a:extLst>
              <a:ext uri="{FF2B5EF4-FFF2-40B4-BE49-F238E27FC236}">
                <a16:creationId xmlns:a16="http://schemas.microsoft.com/office/drawing/2014/main" id="{53B841FB-10F2-443D-8A48-CA822866052D}"/>
              </a:ext>
            </a:extLst>
          </p:cNvPr>
          <p:cNvSpPr/>
          <p:nvPr/>
        </p:nvSpPr>
        <p:spPr>
          <a:xfrm>
            <a:off x="4899642" y="1003557"/>
            <a:ext cx="2369404" cy="2973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1820" rtl="0" eaLnBrk="1" fontAlgn="auto" latinLnBrk="0" hangingPunct="1">
              <a:lnSpc>
                <a:spcPct val="100000"/>
              </a:lnSpc>
              <a:spcBef>
                <a:spcPts val="0"/>
              </a:spcBef>
              <a:spcAft>
                <a:spcPts val="0"/>
              </a:spcAft>
              <a:buClrTx/>
              <a:buSzTx/>
              <a:buFontTx/>
              <a:buNone/>
              <a:tabLst/>
              <a:defRPr/>
            </a:pPr>
            <a:endParaRPr kumimoji="0" lang="en-GB" sz="2370" b="0" i="0" u="none" strike="noStrike" kern="1200" cap="none" spc="0" normalizeH="0" baseline="0" noProof="0">
              <a:ln>
                <a:noFill/>
              </a:ln>
              <a:solidFill>
                <a:srgbClr val="FFFFFF"/>
              </a:solidFill>
              <a:effectLst/>
              <a:uLnTx/>
              <a:uFillTx/>
              <a:latin typeface="Usual" panose="020B0603030403020204" pitchFamily="34" charset="0"/>
              <a:ea typeface="+mn-ea"/>
              <a:cs typeface="+mn-cs"/>
            </a:endParaRPr>
          </a:p>
        </p:txBody>
      </p:sp>
      <p:sp>
        <p:nvSpPr>
          <p:cNvPr id="5" name="Title 3">
            <a:extLst>
              <a:ext uri="{FF2B5EF4-FFF2-40B4-BE49-F238E27FC236}">
                <a16:creationId xmlns:a16="http://schemas.microsoft.com/office/drawing/2014/main" id="{256D8DC7-1BAF-C46E-7206-1460F3159AFF}"/>
              </a:ext>
            </a:extLst>
          </p:cNvPr>
          <p:cNvSpPr txBox="1">
            <a:spLocks/>
          </p:cNvSpPr>
          <p:nvPr/>
        </p:nvSpPr>
        <p:spPr>
          <a:xfrm>
            <a:off x="399299" y="520548"/>
            <a:ext cx="7644901" cy="341215"/>
          </a:xfrm>
          <a:prstGeom prst="rect">
            <a:avLst/>
          </a:prstGeom>
        </p:spPr>
        <p:txBody>
          <a:bodyPr lIns="91440" tIns="45720" rIns="91440" bIns="45720" anchor="t"/>
          <a:lstStyle>
            <a:lvl1pPr algn="l" defTabSz="908557" rtl="0" eaLnBrk="1" latinLnBrk="0" hangingPunct="1">
              <a:lnSpc>
                <a:spcPct val="90000"/>
              </a:lnSpc>
              <a:spcBef>
                <a:spcPct val="0"/>
              </a:spcBef>
              <a:buNone/>
              <a:defRPr sz="4372" b="1" i="0" kern="1200">
                <a:solidFill>
                  <a:schemeClr val="tx1"/>
                </a:solidFill>
                <a:latin typeface="Usual ExtraBold" panose="020B0603030403020204" pitchFamily="34" charset="77"/>
                <a:ea typeface="+mj-ea"/>
                <a:cs typeface="+mj-cs"/>
              </a:defRPr>
            </a:lvl1pPr>
          </a:lstStyle>
          <a:p>
            <a:pPr marL="0" marR="0" lvl="0" indent="0" algn="l" defTabSz="902751" rtl="0" eaLnBrk="1" fontAlgn="auto" latinLnBrk="0" hangingPunct="1">
              <a:lnSpc>
                <a:spcPct val="78908"/>
              </a:lnSpc>
              <a:spcBef>
                <a:spcPct val="0"/>
              </a:spcBef>
              <a:spcAft>
                <a:spcPts val="0"/>
              </a:spcAft>
              <a:buClrTx/>
              <a:buSzTx/>
              <a:buFontTx/>
              <a:buNone/>
              <a:tabLst/>
              <a:defRPr/>
            </a:pPr>
            <a:r>
              <a:rPr lang="en-GB" sz="2133">
                <a:solidFill>
                  <a:schemeClr val="accent1"/>
                </a:solidFill>
                <a:ea typeface="Tahoma" panose="020B0604030504040204" pitchFamily="34" charset="0"/>
                <a:cs typeface="Tahoma" panose="020B0604030504040204" pitchFamily="34" charset="0"/>
              </a:rPr>
              <a:t>Understanding our support services </a:t>
            </a:r>
            <a:r>
              <a:rPr kumimoji="0" lang="en-GB" sz="1580" b="0" i="0" u="none" strike="noStrike" kern="1200" cap="none" spc="0" normalizeH="0" baseline="0" noProof="0">
                <a:ln>
                  <a:noFill/>
                </a:ln>
                <a:solidFill>
                  <a:srgbClr val="FFFFFF"/>
                </a:solidFill>
                <a:effectLst/>
                <a:uLnTx/>
                <a:uFillTx/>
                <a:latin typeface="Usual" panose="020B0603030403020204" pitchFamily="34" charset="77"/>
                <a:ea typeface="+mj-ea"/>
                <a:cs typeface="+mj-cs"/>
              </a:rPr>
              <a:t>managers and team members if they are…</a:t>
            </a:r>
            <a:endParaRPr lang="en-US">
              <a:ea typeface="+mj-ea"/>
              <a:cs typeface="+mj-cs"/>
            </a:endParaRPr>
          </a:p>
        </p:txBody>
      </p:sp>
      <p:sp>
        <p:nvSpPr>
          <p:cNvPr id="24" name="Content Placeholder 2">
            <a:extLst>
              <a:ext uri="{FF2B5EF4-FFF2-40B4-BE49-F238E27FC236}">
                <a16:creationId xmlns:a16="http://schemas.microsoft.com/office/drawing/2014/main" id="{52939043-0BC7-400A-8355-CD481A6A8F57}"/>
              </a:ext>
            </a:extLst>
          </p:cNvPr>
          <p:cNvSpPr txBox="1">
            <a:spLocks/>
          </p:cNvSpPr>
          <p:nvPr/>
        </p:nvSpPr>
        <p:spPr>
          <a:xfrm>
            <a:off x="5017906" y="1514940"/>
            <a:ext cx="2217654" cy="232496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t"/>
          <a:lstStyle>
            <a:defPPr>
              <a:defRPr lang="en-US"/>
            </a:defPPr>
            <a:lvl1pPr marR="0" lvl="0" indent="0" algn="ctr" defTabSz="864760"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spcBef>
                <a:spcPts val="0"/>
              </a:spcBef>
              <a:spcAft>
                <a:spcPts val="0"/>
              </a:spcAft>
              <a:buClrTx/>
              <a:buSzTx/>
              <a:buFontTx/>
              <a:buNone/>
              <a:tabLst/>
              <a:defRPr/>
            </a:pPr>
            <a:r>
              <a:rPr kumimoji="0" lang="en-GB" sz="1000" b="1" i="0" u="none" strike="noStrike" kern="1200" cap="none" spc="0" normalizeH="0" baseline="0" noProof="0">
                <a:ln>
                  <a:noFill/>
                </a:ln>
                <a:solidFill>
                  <a:schemeClr val="accent3"/>
                </a:solidFill>
                <a:effectLst/>
                <a:uLnTx/>
                <a:uFillTx/>
                <a:latin typeface="Usual" panose="020B0603030403020204" pitchFamily="34" charset="0"/>
                <a:cs typeface="+mn-cs"/>
              </a:rPr>
              <a:t>Mental Health Service</a:t>
            </a:r>
            <a:endParaRPr lang="en-GB" sz="1000" b="0" i="0" u="none" strike="noStrike" kern="1200" cap="none" spc="0" normalizeH="0" baseline="0" noProof="0">
              <a:ln>
                <a:noFill/>
              </a:ln>
              <a:solidFill>
                <a:schemeClr val="accent3"/>
              </a:solidFill>
              <a:effectLst/>
              <a:uLnTx/>
              <a:uFillTx/>
              <a:latin typeface="Usual" panose="020B0603030403020204" pitchFamily="34" charset="0"/>
            </a:endParaRPr>
          </a:p>
          <a:p>
            <a:pPr marL="0" marR="0" lvl="0" indent="0" algn="l" defTabSz="853743" rtl="0" eaLnBrk="1" fontAlgn="auto" latinLnBrk="0" hangingPunct="1">
              <a:spcBef>
                <a:spcPts val="0"/>
              </a:spcBef>
              <a:spcAft>
                <a:spcPts val="0"/>
              </a:spcAft>
              <a:buClrTx/>
              <a:buSzTx/>
              <a:buFontTx/>
              <a:buNone/>
              <a:tabLst/>
              <a:defRPr/>
            </a:pPr>
            <a:r>
              <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rPr>
              <a:t>Cognitive behavioural therapy (CBT) – </a:t>
            </a:r>
            <a:r>
              <a:rPr kumimoji="0" lang="en-GB" sz="1000" b="1" i="0" u="none" strike="noStrike" kern="1200" cap="none" spc="0" normalizeH="0" baseline="0" noProof="0">
                <a:ln>
                  <a:noFill/>
                </a:ln>
                <a:solidFill>
                  <a:srgbClr val="142032"/>
                </a:solidFill>
                <a:effectLst/>
                <a:uLnTx/>
                <a:uFillTx/>
                <a:latin typeface="Usual" panose="020B0603030403020204" pitchFamily="34" charset="0"/>
                <a:cs typeface="+mn-cs"/>
              </a:rPr>
              <a:t>stress; depression; anxiety; PTSD; self-esteem; eating disorders; sleep</a:t>
            </a:r>
            <a:endParaRPr lang="en-GB" sz="1000" b="1" i="0" u="none" strike="noStrike" kern="1200" cap="none" spc="0" normalizeH="0" baseline="0" noProof="0">
              <a:ln>
                <a:noFill/>
              </a:ln>
              <a:solidFill>
                <a:srgbClr val="142032"/>
              </a:solidFill>
              <a:effectLst/>
              <a:uLnTx/>
              <a:uFillTx/>
              <a:latin typeface="Usual" panose="020B0603030403020204" pitchFamily="34" charset="0"/>
            </a:endParaRPr>
          </a:p>
          <a:p>
            <a:pPr marL="0" marR="0" lvl="0" indent="0" algn="l" defTabSz="853743" rtl="0" eaLnBrk="1" fontAlgn="auto" latinLnBrk="0" hangingPunct="1">
              <a:spcBef>
                <a:spcPts val="0"/>
              </a:spcBef>
              <a:spcAft>
                <a:spcPts val="0"/>
              </a:spcAft>
              <a:buClrTx/>
              <a:buSzTx/>
              <a:buFontTx/>
              <a:buNone/>
              <a:tabLst/>
              <a:defRPr/>
            </a:pPr>
            <a:r>
              <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rPr>
              <a:t>This service is obtained with  manager referral.</a:t>
            </a:r>
            <a:endParaRPr lang="en-GB" sz="1000" b="0" i="0" u="none" strike="noStrike" kern="1200" cap="none" spc="0" normalizeH="0" baseline="0" noProof="0">
              <a:ln>
                <a:noFill/>
              </a:ln>
              <a:solidFill>
                <a:srgbClr val="142032"/>
              </a:solidFill>
              <a:effectLst/>
              <a:uLnTx/>
              <a:uFillTx/>
              <a:latin typeface="Usual" panose="020B0603030403020204" pitchFamily="34" charset="0"/>
            </a:endParaRPr>
          </a:p>
          <a:p>
            <a:pPr marL="0" marR="0" lvl="0" indent="0" algn="l" defTabSz="853743" rtl="0" eaLnBrk="1" fontAlgn="auto" latinLnBrk="0" hangingPunct="1">
              <a:spcBef>
                <a:spcPts val="0"/>
              </a:spcBef>
              <a:spcAft>
                <a:spcPts val="0"/>
              </a:spcAft>
              <a:buClrTx/>
              <a:buSzTx/>
              <a:buFontTx/>
              <a:buNone/>
              <a:tabLst/>
              <a:defRPr/>
            </a:pPr>
            <a:r>
              <a:rPr kumimoji="0" lang="en-GB" sz="1000" b="0" i="0" u="none" strike="noStrike" kern="1200" cap="none" spc="0" normalizeH="0" baseline="0" noProof="0">
                <a:ln>
                  <a:noFill/>
                </a:ln>
                <a:solidFill>
                  <a:srgbClr val="5488C7"/>
                </a:solidFill>
                <a:effectLst/>
                <a:uLnTx/>
                <a:uFillTx/>
                <a:latin typeface="Usual"/>
                <a:ea typeface="Calibri"/>
                <a:hlinkClick r:id="rId15">
                  <a:extLst>
                    <a:ext uri="{A12FA001-AC4F-418D-AE19-62706E023703}">
                      <ahyp:hlinkClr xmlns:ahyp="http://schemas.microsoft.com/office/drawing/2018/hyperlinkcolor" val="tx"/>
                    </a:ext>
                  </a:extLst>
                </a:hlinkClick>
              </a:rPr>
              <a:t>https://bit.ly/OR_MHS</a:t>
            </a:r>
            <a:endParaRPr lang="en-GB" sz="1000" b="0" i="0" u="none" strike="noStrike" kern="1200" cap="none" spc="0" normalizeH="0" baseline="0" noProof="0">
              <a:ln>
                <a:noFill/>
              </a:ln>
              <a:solidFill>
                <a:srgbClr val="5488C7"/>
              </a:solidFill>
              <a:effectLst/>
              <a:uLnTx/>
              <a:uFillTx/>
              <a:latin typeface="Usual"/>
              <a:ea typeface="Calibri"/>
            </a:endParaRPr>
          </a:p>
          <a:p>
            <a:pPr algn="l" defTabSz="853743">
              <a:lnSpc>
                <a:spcPct val="63641"/>
              </a:lnSpc>
              <a:defRPr/>
            </a:pPr>
            <a:endParaRPr lang="en-GB" sz="1000" b="0" i="0" u="none" strike="noStrike" kern="1200" cap="none" spc="0" normalizeH="0" baseline="0" noProof="0">
              <a:ln>
                <a:noFill/>
              </a:ln>
              <a:solidFill>
                <a:srgbClr val="3EA66C"/>
              </a:solidFill>
              <a:effectLst/>
              <a:uLnTx/>
              <a:uFillTx/>
              <a:latin typeface="Usual" panose="020B0603030403020204" pitchFamily="34" charset="0"/>
            </a:endParaRPr>
          </a:p>
        </p:txBody>
      </p:sp>
      <p:sp>
        <p:nvSpPr>
          <p:cNvPr id="23" name="Content Placeholder 3">
            <a:extLst>
              <a:ext uri="{FF2B5EF4-FFF2-40B4-BE49-F238E27FC236}">
                <a16:creationId xmlns:a16="http://schemas.microsoft.com/office/drawing/2014/main" id="{B91FA8A0-6410-4528-8951-0A53FE29CB8C}"/>
              </a:ext>
            </a:extLst>
          </p:cNvPr>
          <p:cNvSpPr txBox="1">
            <a:spLocks/>
          </p:cNvSpPr>
          <p:nvPr/>
        </p:nvSpPr>
        <p:spPr>
          <a:xfrm>
            <a:off x="5017906" y="1085810"/>
            <a:ext cx="2217654" cy="429223"/>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ctr"/>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Stressed or anxious </a:t>
            </a:r>
            <a:endParaRPr kumimoji="0" lang="en-GB" sz="1192" b="0" i="0" u="none" strike="noStrike" kern="1200" cap="none" spc="0" normalizeH="0" baseline="0" noProof="0">
              <a:ln>
                <a:noFill/>
              </a:ln>
              <a:solidFill>
                <a:srgbClr val="FFFFFF"/>
              </a:solidFill>
              <a:effectLst/>
              <a:uLnTx/>
              <a:uFillTx/>
              <a:latin typeface="Usual" panose="020B0603030403020204" pitchFamily="34" charset="0"/>
              <a:cs typeface="+mn-cs"/>
            </a:endParaRPr>
          </a:p>
        </p:txBody>
      </p:sp>
      <p:pic>
        <p:nvPicPr>
          <p:cNvPr id="6" name="Picture 5" descr="Qr code&#10;&#10;Description automatically generated">
            <a:extLst>
              <a:ext uri="{FF2B5EF4-FFF2-40B4-BE49-F238E27FC236}">
                <a16:creationId xmlns:a16="http://schemas.microsoft.com/office/drawing/2014/main" id="{4CC87EEB-59C8-4F51-A4AA-1DE58AE5721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036923" y="3067980"/>
            <a:ext cx="754515" cy="754515"/>
          </a:xfrm>
          <a:prstGeom prst="rect">
            <a:avLst/>
          </a:prstGeom>
        </p:spPr>
      </p:pic>
      <p:pic>
        <p:nvPicPr>
          <p:cNvPr id="20" name="Picture 19" descr="Qr code&#10;&#10;Description automatically generated">
            <a:extLst>
              <a:ext uri="{FF2B5EF4-FFF2-40B4-BE49-F238E27FC236}">
                <a16:creationId xmlns:a16="http://schemas.microsoft.com/office/drawing/2014/main" id="{A2BD4E8F-96DB-476F-8A1D-36BF08B0AE8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734126" y="5830806"/>
            <a:ext cx="754515" cy="754515"/>
          </a:xfrm>
          <a:prstGeom prst="rect">
            <a:avLst/>
          </a:prstGeom>
        </p:spPr>
      </p:pic>
      <p:pic>
        <p:nvPicPr>
          <p:cNvPr id="41" name="Picture 40" descr="Qr code&#10;&#10;Description automatically generated">
            <a:extLst>
              <a:ext uri="{FF2B5EF4-FFF2-40B4-BE49-F238E27FC236}">
                <a16:creationId xmlns:a16="http://schemas.microsoft.com/office/drawing/2014/main" id="{4ABC7854-E19A-4C1A-B6FF-05C756524615}"/>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034493" y="5838840"/>
            <a:ext cx="754515" cy="754515"/>
          </a:xfrm>
          <a:prstGeom prst="rect">
            <a:avLst/>
          </a:prstGeom>
        </p:spPr>
      </p:pic>
      <p:pic>
        <p:nvPicPr>
          <p:cNvPr id="43" name="Picture 42" descr="Qr code&#10;&#10;Description automatically generated">
            <a:extLst>
              <a:ext uri="{FF2B5EF4-FFF2-40B4-BE49-F238E27FC236}">
                <a16:creationId xmlns:a16="http://schemas.microsoft.com/office/drawing/2014/main" id="{DA162A50-1052-4D82-B593-7C1A4E0B3060}"/>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339862" y="5839945"/>
            <a:ext cx="754515" cy="754515"/>
          </a:xfrm>
          <a:prstGeom prst="rect">
            <a:avLst/>
          </a:prstGeom>
        </p:spPr>
      </p:pic>
      <p:pic>
        <p:nvPicPr>
          <p:cNvPr id="40" name="Picture 39" descr="Qr code&#10;&#10;Description automatically generated">
            <a:extLst>
              <a:ext uri="{FF2B5EF4-FFF2-40B4-BE49-F238E27FC236}">
                <a16:creationId xmlns:a16="http://schemas.microsoft.com/office/drawing/2014/main" id="{BD4FEAE1-3D20-41A3-B0AD-4467D71A2AC2}"/>
              </a:ext>
            </a:extLst>
          </p:cNvPr>
          <p:cNvPicPr>
            <a:picLocks noChangeAspect="1"/>
          </p:cNvPicPr>
          <p:nvPr/>
        </p:nvPicPr>
        <p:blipFill>
          <a:blip r:embed="rId20"/>
          <a:stretch>
            <a:fillRect/>
          </a:stretch>
        </p:blipFill>
        <p:spPr>
          <a:xfrm>
            <a:off x="413057" y="3051743"/>
            <a:ext cx="754516" cy="754516"/>
          </a:xfrm>
          <a:prstGeom prst="rect">
            <a:avLst/>
          </a:prstGeom>
        </p:spPr>
      </p:pic>
      <p:pic>
        <p:nvPicPr>
          <p:cNvPr id="42" name="Picture 41" descr="Qr code&#10;&#10;Description automatically generated">
            <a:extLst>
              <a:ext uri="{FF2B5EF4-FFF2-40B4-BE49-F238E27FC236}">
                <a16:creationId xmlns:a16="http://schemas.microsoft.com/office/drawing/2014/main" id="{A104866E-E24F-498A-895C-47C79C547463}"/>
              </a:ext>
            </a:extLst>
          </p:cNvPr>
          <p:cNvPicPr>
            <a:picLocks noChangeAspect="1"/>
          </p:cNvPicPr>
          <p:nvPr/>
        </p:nvPicPr>
        <p:blipFill>
          <a:blip r:embed="rId21"/>
          <a:stretch>
            <a:fillRect/>
          </a:stretch>
        </p:blipFill>
        <p:spPr>
          <a:xfrm>
            <a:off x="9659774" y="5841478"/>
            <a:ext cx="765891" cy="765891"/>
          </a:xfrm>
          <a:prstGeom prst="rect">
            <a:avLst/>
          </a:prstGeom>
        </p:spPr>
      </p:pic>
    </p:spTree>
    <p:extLst>
      <p:ext uri="{BB962C8B-B14F-4D97-AF65-F5344CB8AC3E}">
        <p14:creationId xmlns:p14="http://schemas.microsoft.com/office/powerpoint/2010/main" val="850158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CB915-E762-B67D-85B5-4C17306FBD0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985E060-CA9D-DC2B-FDDD-501D72D88739}"/>
              </a:ext>
            </a:extLst>
          </p:cNvPr>
          <p:cNvSpPr>
            <a:spLocks noGrp="1"/>
          </p:cNvSpPr>
          <p:nvPr>
            <p:ph type="title"/>
          </p:nvPr>
        </p:nvSpPr>
        <p:spPr>
          <a:xfrm>
            <a:off x="542630" y="540272"/>
            <a:ext cx="8985732" cy="386128"/>
          </a:xfrm>
        </p:spPr>
        <p:txBody>
          <a:bodyPr/>
          <a:lstStyle/>
          <a:p>
            <a:r>
              <a:rPr lang="en-GB" sz="2100">
                <a:latin typeface="Usual ExtraBold"/>
                <a:ea typeface="Tahoma"/>
                <a:cs typeface="Tahoma"/>
              </a:rPr>
              <a:t>Your wellbeing</a:t>
            </a:r>
            <a:endParaRPr lang="en-GB"/>
          </a:p>
        </p:txBody>
      </p:sp>
      <p:sp>
        <p:nvSpPr>
          <p:cNvPr id="5" name="Text Placeholder 5">
            <a:extLst>
              <a:ext uri="{FF2B5EF4-FFF2-40B4-BE49-F238E27FC236}">
                <a16:creationId xmlns:a16="http://schemas.microsoft.com/office/drawing/2014/main" id="{F1B81219-C3A0-6A75-49C4-6B86D60ECA92}"/>
              </a:ext>
            </a:extLst>
          </p:cNvPr>
          <p:cNvSpPr txBox="1">
            <a:spLocks/>
          </p:cNvSpPr>
          <p:nvPr/>
        </p:nvSpPr>
        <p:spPr>
          <a:xfrm>
            <a:off x="571924" y="926400"/>
            <a:ext cx="11440271" cy="38612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n-GB" sz="1850" b="0" i="0" kern="120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1200" b="0" i="0" kern="1200" smtClean="0">
                <a:solidFill>
                  <a:schemeClr val="accent4"/>
                </a:solidFill>
                <a:latin typeface="Usual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200" b="0" i="0" kern="1200" smtClean="0">
                <a:solidFill>
                  <a:schemeClr val="accent4"/>
                </a:solidFill>
                <a:latin typeface="Usual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200" b="0" i="0" kern="1200" smtClean="0">
                <a:solidFill>
                  <a:schemeClr val="accent4"/>
                </a:solidFill>
                <a:latin typeface="Usual Light" panose="020B0403030403020204" pitchFamily="34" charset="0"/>
                <a:ea typeface="+mn-ea"/>
                <a:cs typeface="+mn-cs"/>
              </a:defRPr>
            </a:lvl4pPr>
            <a:lvl5pPr marL="1882775" indent="-182563" algn="l" defTabSz="914400" rtl="0" eaLnBrk="1" latinLnBrk="0" hangingPunct="1">
              <a:lnSpc>
                <a:spcPct val="90000"/>
              </a:lnSpc>
              <a:spcBef>
                <a:spcPts val="500"/>
              </a:spcBef>
              <a:buFont typeface="Arial" panose="020B0604020202020204" pitchFamily="34" charset="0"/>
              <a:buChar char="•"/>
              <a:defRPr lang="en-US" sz="1200" b="0" i="0" kern="1200">
                <a:solidFill>
                  <a:schemeClr val="accent4"/>
                </a:solidFill>
                <a:latin typeface="Usual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0">
                <a:solidFill>
                  <a:schemeClr val="accent1"/>
                </a:solidFill>
                <a:latin typeface="Usual"/>
                <a:ea typeface="Tahoma"/>
                <a:cs typeface="Tahoma"/>
              </a:rPr>
              <a:t>Support services and guidance to help colleagues when they need it</a:t>
            </a:r>
            <a:endParaRPr lang="en-GB" sz="1400">
              <a:solidFill>
                <a:schemeClr val="accent1"/>
              </a:solidFill>
            </a:endParaRPr>
          </a:p>
        </p:txBody>
      </p:sp>
      <p:sp>
        <p:nvSpPr>
          <p:cNvPr id="6" name="Rectangle 5">
            <a:extLst>
              <a:ext uri="{FF2B5EF4-FFF2-40B4-BE49-F238E27FC236}">
                <a16:creationId xmlns:a16="http://schemas.microsoft.com/office/drawing/2014/main" id="{785A67A3-5E80-EDED-6643-3D7A64435547}"/>
              </a:ext>
            </a:extLst>
          </p:cNvPr>
          <p:cNvSpPr/>
          <p:nvPr/>
        </p:nvSpPr>
        <p:spPr>
          <a:xfrm>
            <a:off x="487337" y="1320417"/>
            <a:ext cx="5854975" cy="199991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85923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lumMod val="10000"/>
                </a:srgbClr>
              </a:solidFill>
              <a:effectLst/>
              <a:uLnTx/>
              <a:uFillTx/>
              <a:latin typeface="Usual" panose="020B0603030403020204" pitchFamily="34" charset="0"/>
              <a:ea typeface="+mn-ea"/>
              <a:cs typeface="+mn-cs"/>
            </a:endParaRPr>
          </a:p>
          <a:p>
            <a:pPr marL="0" marR="0" lvl="0" indent="0" algn="l" defTabSz="85923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lumMod val="10000"/>
                  </a:srgbClr>
                </a:solidFill>
                <a:effectLst/>
                <a:uLnTx/>
                <a:uFillTx/>
                <a:latin typeface="Usual"/>
              </a:rPr>
              <a:t>Three ways to access Your Wellbeing</a:t>
            </a:r>
            <a:endParaRPr lang="en-GB" sz="1400" b="1" i="0" u="none" strike="noStrike" kern="1200" cap="none" spc="0" normalizeH="0" baseline="0" noProof="0">
              <a:ln>
                <a:noFill/>
              </a:ln>
              <a:solidFill>
                <a:srgbClr val="000000">
                  <a:lumMod val="10000"/>
                </a:srgbClr>
              </a:solidFill>
              <a:effectLst/>
              <a:uLnTx/>
              <a:uFillTx/>
              <a:latin typeface="Usual"/>
            </a:endParaRPr>
          </a:p>
          <a:p>
            <a:pPr marL="0" marR="0" lvl="0" indent="0" algn="l" defTabSz="85923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lumMod val="10000"/>
                </a:srgbClr>
              </a:solidFill>
              <a:effectLst/>
              <a:uLnTx/>
              <a:uFillTx/>
              <a:latin typeface="Usual" panose="020B0603030403020204" pitchFamily="34" charset="0"/>
              <a:ea typeface="+mn-ea"/>
              <a:cs typeface="+mn-cs"/>
            </a:endParaRPr>
          </a:p>
          <a:p>
            <a:pPr marL="226695" marR="0" lvl="0" indent="-226695" algn="l" defTabSz="859234"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a:ln>
                  <a:noFill/>
                </a:ln>
                <a:solidFill>
                  <a:srgbClr val="000000">
                    <a:lumMod val="10000"/>
                  </a:srgbClr>
                </a:solidFill>
                <a:effectLst/>
                <a:uLnTx/>
                <a:uFillTx/>
                <a:latin typeface="Usual"/>
              </a:rPr>
              <a:t>Visit </a:t>
            </a:r>
            <a:r>
              <a:rPr kumimoji="0" lang="en-GB" sz="1400" b="0" i="0" u="none" strike="noStrike" kern="1200" cap="none" spc="0" normalizeH="0" baseline="0" noProof="0">
                <a:ln>
                  <a:noFill/>
                </a:ln>
                <a:solidFill>
                  <a:srgbClr val="3EA66C"/>
                </a:solidFill>
                <a:effectLst/>
                <a:uLnTx/>
                <a:uFillTx/>
                <a:latin typeface="Usual"/>
              </a:rPr>
              <a:t>http://www.yourwellbeing.bt.com</a:t>
            </a:r>
            <a:endParaRPr lang="en-GB" sz="1400" b="0" i="0" u="none" strike="noStrike" kern="1200" cap="none" spc="0" normalizeH="0" baseline="0" noProof="0">
              <a:ln>
                <a:noFill/>
              </a:ln>
              <a:solidFill>
                <a:srgbClr val="3EA66C"/>
              </a:solidFill>
              <a:effectLst/>
              <a:uLnTx/>
              <a:uFillTx/>
              <a:latin typeface="Usual"/>
            </a:endParaRPr>
          </a:p>
          <a:p>
            <a:pPr marL="226695" marR="0" lvl="0" indent="-226695" algn="l" defTabSz="859234" rtl="0" eaLnBrk="1" fontAlgn="auto" latinLnBrk="0" hangingPunct="1">
              <a:lnSpc>
                <a:spcPct val="100000"/>
              </a:lnSpc>
              <a:spcBef>
                <a:spcPts val="0"/>
              </a:spcBef>
              <a:spcAft>
                <a:spcPts val="0"/>
              </a:spcAft>
              <a:buClrTx/>
              <a:buSzTx/>
              <a:buFont typeface="+mj-lt"/>
              <a:buAutoNum type="arabicPeriod"/>
              <a:tabLst/>
              <a:defRPr/>
            </a:pPr>
            <a:endParaRPr lang="en-GB" sz="1400" b="0" i="0" u="none" strike="noStrike" kern="1200" cap="none" spc="0" normalizeH="0" baseline="0" noProof="0">
              <a:ln>
                <a:noFill/>
              </a:ln>
              <a:solidFill>
                <a:srgbClr val="000000">
                  <a:lumMod val="10000"/>
                </a:srgbClr>
              </a:solidFill>
              <a:effectLst/>
              <a:uLnTx/>
              <a:uFillTx/>
              <a:latin typeface="Usual" panose="020B0603030403020204" pitchFamily="34" charset="0"/>
            </a:endParaRPr>
          </a:p>
          <a:p>
            <a:pPr marL="226695" marR="0" lvl="0" indent="-226695" algn="l" defTabSz="859234"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a:ln>
                  <a:noFill/>
                </a:ln>
                <a:solidFill>
                  <a:srgbClr val="000000">
                    <a:lumMod val="10000"/>
                  </a:srgbClr>
                </a:solidFill>
                <a:effectLst/>
                <a:uLnTx/>
                <a:uFillTx/>
                <a:latin typeface="Usual"/>
              </a:rPr>
              <a:t>Text wellbeing to 81192</a:t>
            </a:r>
            <a:endParaRPr lang="en-GB" sz="1400" b="0" i="0" u="none" strike="noStrike" kern="1200" cap="none" spc="0" normalizeH="0" baseline="0" noProof="0">
              <a:ln>
                <a:noFill/>
              </a:ln>
              <a:solidFill>
                <a:srgbClr val="000000">
                  <a:lumMod val="10000"/>
                </a:srgbClr>
              </a:solidFill>
              <a:effectLst/>
              <a:uLnTx/>
              <a:uFillTx/>
              <a:latin typeface="Usual"/>
            </a:endParaRPr>
          </a:p>
          <a:p>
            <a:pPr marL="226695" marR="0" lvl="0" indent="-226695" algn="l" defTabSz="859234" rtl="0" eaLnBrk="1" fontAlgn="auto" latinLnBrk="0" hangingPunct="1">
              <a:lnSpc>
                <a:spcPct val="100000"/>
              </a:lnSpc>
              <a:spcBef>
                <a:spcPts val="0"/>
              </a:spcBef>
              <a:spcAft>
                <a:spcPts val="0"/>
              </a:spcAft>
              <a:buClrTx/>
              <a:buSzTx/>
              <a:buFont typeface="+mj-lt"/>
              <a:buAutoNum type="arabicPeriod"/>
              <a:tabLst/>
              <a:defRPr/>
            </a:pPr>
            <a:endParaRPr lang="en-GB" sz="1400" b="0" i="0" u="none" strike="noStrike" kern="1200" cap="none" spc="0" normalizeH="0" baseline="0" noProof="0">
              <a:ln>
                <a:noFill/>
              </a:ln>
              <a:solidFill>
                <a:srgbClr val="000000">
                  <a:lumMod val="10000"/>
                </a:srgbClr>
              </a:solidFill>
              <a:effectLst/>
              <a:uLnTx/>
              <a:uFillTx/>
              <a:latin typeface="Usual" panose="020B0603030403020204" pitchFamily="34" charset="0"/>
            </a:endParaRPr>
          </a:p>
          <a:p>
            <a:pPr marL="226695" marR="0" lvl="0" indent="-226695" algn="l" defTabSz="859234"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a:ln>
                  <a:noFill/>
                </a:ln>
                <a:solidFill>
                  <a:srgbClr val="000000">
                    <a:lumMod val="10000"/>
                  </a:srgbClr>
                </a:solidFill>
                <a:effectLst/>
                <a:uLnTx/>
                <a:uFillTx/>
                <a:latin typeface="Usual"/>
              </a:rPr>
              <a:t>Scan this QR code</a:t>
            </a:r>
            <a:br>
              <a:rPr lang="en-GB" sz="1400" b="1" i="0" u="none" strike="noStrike" kern="1200" cap="none" spc="0" normalizeH="0" baseline="0" noProof="0">
                <a:ln>
                  <a:noFill/>
                </a:ln>
                <a:effectLst/>
                <a:uLnTx/>
                <a:uFillTx/>
                <a:latin typeface="Usual" panose="020B0603030403020204" pitchFamily="34" charset="0"/>
              </a:rPr>
            </a:br>
            <a:endParaRPr lang="en-GB" sz="1400" b="1" i="0" u="none" strike="noStrike" kern="1200" cap="none" spc="0" normalizeH="0" baseline="0" noProof="0">
              <a:ln>
                <a:noFill/>
              </a:ln>
              <a:solidFill>
                <a:srgbClr val="000000">
                  <a:lumMod val="10000"/>
                </a:srgbClr>
              </a:solidFill>
              <a:effectLst/>
              <a:uLnTx/>
              <a:uFillTx/>
              <a:latin typeface="Usual" panose="020B0603030403020204" pitchFamily="34" charset="0"/>
            </a:endParaRPr>
          </a:p>
        </p:txBody>
      </p:sp>
      <p:sp>
        <p:nvSpPr>
          <p:cNvPr id="9" name="Rectangle 8">
            <a:extLst>
              <a:ext uri="{FF2B5EF4-FFF2-40B4-BE49-F238E27FC236}">
                <a16:creationId xmlns:a16="http://schemas.microsoft.com/office/drawing/2014/main" id="{2BF0800C-D07F-6C0D-C7FC-A53FFE82C73B}"/>
              </a:ext>
            </a:extLst>
          </p:cNvPr>
          <p:cNvSpPr/>
          <p:nvPr/>
        </p:nvSpPr>
        <p:spPr>
          <a:xfrm>
            <a:off x="6467417" y="1312530"/>
            <a:ext cx="5490970" cy="2016418"/>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859234" rtl="0" eaLnBrk="1" fontAlgn="auto" latinLnBrk="0" hangingPunct="1">
              <a:lnSpc>
                <a:spcPct val="100000"/>
              </a:lnSpc>
              <a:spcBef>
                <a:spcPts val="0"/>
              </a:spcBef>
              <a:spcAft>
                <a:spcPts val="0"/>
              </a:spcAft>
              <a:buClrTx/>
              <a:buSzTx/>
              <a:buFontTx/>
              <a:buNone/>
              <a:tabLst/>
              <a:defRPr/>
            </a:pPr>
            <a:endParaRPr kumimoji="0" lang="en-GB" sz="1192" b="1" i="0" u="none" strike="noStrike" kern="1200" cap="none" spc="0" normalizeH="0" baseline="0" noProof="0">
              <a:ln>
                <a:noFill/>
              </a:ln>
              <a:solidFill>
                <a:srgbClr val="000000">
                  <a:lumMod val="10000"/>
                </a:srgbClr>
              </a:solidFill>
              <a:effectLst/>
              <a:uLnTx/>
              <a:uFillTx/>
              <a:latin typeface="Usual" panose="020B0603030403020204" pitchFamily="34" charset="0"/>
              <a:ea typeface="+mn-ea"/>
              <a:cs typeface="+mn-cs"/>
            </a:endParaRPr>
          </a:p>
        </p:txBody>
      </p:sp>
      <p:pic>
        <p:nvPicPr>
          <p:cNvPr id="11" name="Picture 10" descr="Qr code&#10;&#10;Description automatically generated">
            <a:extLst>
              <a:ext uri="{FF2B5EF4-FFF2-40B4-BE49-F238E27FC236}">
                <a16:creationId xmlns:a16="http://schemas.microsoft.com/office/drawing/2014/main" id="{C29263A5-270E-5765-9DCF-3FEBDF84E180}"/>
              </a:ext>
            </a:extLst>
          </p:cNvPr>
          <p:cNvPicPr>
            <a:picLocks noChangeAspect="1"/>
          </p:cNvPicPr>
          <p:nvPr/>
        </p:nvPicPr>
        <p:blipFill>
          <a:blip r:embed="rId3"/>
          <a:stretch>
            <a:fillRect/>
          </a:stretch>
        </p:blipFill>
        <p:spPr>
          <a:xfrm>
            <a:off x="10379621" y="1441369"/>
            <a:ext cx="1468800" cy="1468800"/>
          </a:xfrm>
          <a:prstGeom prst="rect">
            <a:avLst/>
          </a:prstGeom>
        </p:spPr>
      </p:pic>
      <p:pic>
        <p:nvPicPr>
          <p:cNvPr id="12" name="Picture 11" descr="Qr code&#10;&#10;Description automatically generated">
            <a:extLst>
              <a:ext uri="{FF2B5EF4-FFF2-40B4-BE49-F238E27FC236}">
                <a16:creationId xmlns:a16="http://schemas.microsoft.com/office/drawing/2014/main" id="{2828CF5D-0858-B813-E3AE-68602AF640C2}"/>
              </a:ext>
            </a:extLst>
          </p:cNvPr>
          <p:cNvPicPr>
            <a:picLocks noChangeAspect="1"/>
          </p:cNvPicPr>
          <p:nvPr/>
        </p:nvPicPr>
        <p:blipFill>
          <a:blip r:embed="rId4"/>
          <a:stretch>
            <a:fillRect/>
          </a:stretch>
        </p:blipFill>
        <p:spPr>
          <a:xfrm>
            <a:off x="4627843" y="1395448"/>
            <a:ext cx="1467499" cy="1467499"/>
          </a:xfrm>
          <a:prstGeom prst="rect">
            <a:avLst/>
          </a:prstGeom>
        </p:spPr>
      </p:pic>
      <p:sp>
        <p:nvSpPr>
          <p:cNvPr id="14" name="TextBox 13">
            <a:extLst>
              <a:ext uri="{FF2B5EF4-FFF2-40B4-BE49-F238E27FC236}">
                <a16:creationId xmlns:a16="http://schemas.microsoft.com/office/drawing/2014/main" id="{F165DCF3-5368-3D70-6C18-84D1F68905D7}"/>
              </a:ext>
            </a:extLst>
          </p:cNvPr>
          <p:cNvSpPr txBox="1"/>
          <p:nvPr/>
        </p:nvSpPr>
        <p:spPr>
          <a:xfrm>
            <a:off x="6625064" y="1312528"/>
            <a:ext cx="3688349" cy="2124400"/>
          </a:xfrm>
          <a:prstGeom prst="rect">
            <a:avLst/>
          </a:prstGeom>
          <a:noFill/>
          <a:ln>
            <a:noFill/>
          </a:ln>
        </p:spPr>
        <p:txBody>
          <a:bodyPr wrap="square" lIns="0" tIns="0" rIns="0" bIns="0" rtlCol="0" anchor="t">
            <a:noAutofit/>
          </a:bodyPr>
          <a:lstStyle/>
          <a:p>
            <a:pPr marL="0" marR="0" lvl="0" indent="0" algn="l" defTabSz="85923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lumMod val="10000"/>
                </a:srgbClr>
              </a:solidFill>
              <a:effectLst/>
              <a:uLnTx/>
              <a:uFillTx/>
              <a:latin typeface="Usual" panose="020B0603030403020204" pitchFamily="34" charset="0"/>
              <a:ea typeface="+mn-ea"/>
              <a:cs typeface="+mn-cs"/>
            </a:endParaRPr>
          </a:p>
          <a:p>
            <a:pPr marL="0" marR="0" lvl="0" indent="0" algn="l" defTabSz="85923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lumMod val="10000"/>
                  </a:srgbClr>
                </a:solidFill>
                <a:effectLst/>
                <a:uLnTx/>
                <a:uFillTx/>
                <a:latin typeface="Usual" panose="020B0603030403020204" pitchFamily="34" charset="0"/>
                <a:ea typeface="+mn-ea"/>
                <a:cs typeface="+mn-cs"/>
              </a:rPr>
              <a:t>Line manager support</a:t>
            </a:r>
          </a:p>
          <a:p>
            <a:pPr marL="0" marR="0" lvl="0" indent="0" algn="l" defTabSz="85923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lumMod val="10000"/>
                  </a:srgbClr>
                </a:solidFill>
                <a:effectLst/>
                <a:uLnTx/>
                <a:uFillTx/>
                <a:latin typeface="Usual" panose="020B0603030403020204" pitchFamily="34" charset="0"/>
                <a:ea typeface="+mn-ea"/>
                <a:cs typeface="+mn-cs"/>
              </a:rPr>
              <a:t>Support for common issues that your team may experience. Includes homelessness, money worries, domestic abuse and menopause</a:t>
            </a:r>
          </a:p>
          <a:p>
            <a:pPr marL="0" marR="0" lvl="0" indent="0" algn="l" defTabSz="85923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EA66C"/>
                </a:solidFill>
                <a:effectLst/>
                <a:uLnTx/>
                <a:uFillTx/>
                <a:latin typeface="Usual" panose="020B0603030403020204" pitchFamily="34" charset="0"/>
                <a:ea typeface="+mn-ea"/>
                <a:cs typeface="+mn-cs"/>
                <a:hlinkClick r:id="rId5"/>
              </a:rPr>
              <a:t>https://bit.ly/OR_LM_Support</a:t>
            </a:r>
            <a:endParaRPr kumimoji="0" lang="en-GB" sz="1400" b="1" i="0" u="none" strike="noStrike" kern="1200" cap="none" spc="0" normalizeH="0" baseline="0" noProof="0">
              <a:ln>
                <a:noFill/>
              </a:ln>
              <a:solidFill>
                <a:srgbClr val="3EA66C"/>
              </a:solidFill>
              <a:effectLst/>
              <a:uLnTx/>
              <a:uFillTx/>
              <a:latin typeface="Usual" panose="020B0603030403020204" pitchFamily="34" charset="0"/>
              <a:ea typeface="+mn-ea"/>
              <a:cs typeface="+mn-cs"/>
            </a:endParaRPr>
          </a:p>
          <a:p>
            <a:pPr marL="0" marR="0" lvl="0" indent="0" algn="l" defTabSz="85923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3EA66C"/>
              </a:solidFill>
              <a:effectLst/>
              <a:uLnTx/>
              <a:uFillTx/>
              <a:latin typeface="Usual" panose="020B0603030403020204" pitchFamily="34" charset="0"/>
              <a:ea typeface="+mn-ea"/>
              <a:cs typeface="+mn-cs"/>
            </a:endParaRPr>
          </a:p>
          <a:p>
            <a:pPr marL="0" marR="0" lvl="0" indent="0" algn="l" defTabSz="85923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142032"/>
                </a:solidFill>
                <a:effectLst/>
                <a:uLnTx/>
                <a:uFillTx/>
                <a:latin typeface="Usual" panose="020B0603030403020204" pitchFamily="34" charset="0"/>
                <a:ea typeface="+mn-ea"/>
                <a:cs typeface="Arial" panose="020B0604020202020204" pitchFamily="34" charset="0"/>
              </a:rPr>
              <a:t>Triage tool </a:t>
            </a:r>
            <a:endParaRPr kumimoji="0" lang="en-GB" sz="1400" b="0" i="0" u="none" strike="noStrike" kern="1200" cap="none" spc="0" normalizeH="0" baseline="0" noProof="0">
              <a:ln>
                <a:noFill/>
              </a:ln>
              <a:solidFill>
                <a:srgbClr val="142032"/>
              </a:solidFill>
              <a:effectLst/>
              <a:uLnTx/>
              <a:uFillTx/>
              <a:latin typeface="Usual" panose="020B0603030403020204" pitchFamily="34" charset="0"/>
              <a:ea typeface="+mn-ea"/>
              <a:cs typeface="Arial" panose="020B0604020202020204" pitchFamily="34" charset="0"/>
            </a:endParaRPr>
          </a:p>
        </p:txBody>
      </p:sp>
      <p:sp>
        <p:nvSpPr>
          <p:cNvPr id="16" name="Content Placeholder 2">
            <a:extLst>
              <a:ext uri="{FF2B5EF4-FFF2-40B4-BE49-F238E27FC236}">
                <a16:creationId xmlns:a16="http://schemas.microsoft.com/office/drawing/2014/main" id="{16385A7C-361A-9EE7-6347-092694BE8578}"/>
              </a:ext>
            </a:extLst>
          </p:cNvPr>
          <p:cNvSpPr txBox="1">
            <a:spLocks/>
          </p:cNvSpPr>
          <p:nvPr/>
        </p:nvSpPr>
        <p:spPr>
          <a:xfrm>
            <a:off x="487337" y="3520441"/>
            <a:ext cx="2109600" cy="3172967"/>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R="0" lvl="0" indent="0" defTabSz="864760"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Tahoma"/>
                <a:ea typeface="Calibri" panose="020F0502020204030204" pitchFamily="34" charset="0"/>
              </a:defRPr>
            </a:lvl1pPr>
            <a:lvl2pPr>
              <a:defRPr>
                <a:solidFill>
                  <a:schemeClr val="lt1"/>
                </a:solidFill>
              </a:defRPr>
            </a:lvl2pPr>
            <a:lvl3pPr lvl="2"/>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859234">
              <a:defRPr/>
            </a:pPr>
            <a:endParaRPr lang="en-GB">
              <a:solidFill>
                <a:srgbClr val="FFFFFF"/>
              </a:solidFill>
              <a:latin typeface="Usual"/>
              <a:ea typeface="Calibri"/>
            </a:endParaRPr>
          </a:p>
          <a:p>
            <a:pPr marL="0" marR="0" lvl="0" indent="0" algn="l" defTabSz="859234">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FFFFFF"/>
                </a:solidFill>
                <a:effectLst/>
                <a:uLnTx/>
                <a:uFillTx/>
                <a:latin typeface="Usual"/>
                <a:ea typeface="Calibri"/>
              </a:rPr>
              <a:t>Family: </a:t>
            </a:r>
            <a:r>
              <a:rPr kumimoji="0" lang="en-GB" b="0" i="0" u="none" strike="noStrike" kern="1200" cap="none" spc="0" normalizeH="0" baseline="0" noProof="0">
                <a:ln>
                  <a:noFill/>
                </a:ln>
                <a:solidFill>
                  <a:srgbClr val="FFFFFF"/>
                </a:solidFill>
                <a:effectLst/>
                <a:uLnTx/>
                <a:uFillTx/>
                <a:latin typeface="Usual"/>
                <a:ea typeface="Calibri"/>
              </a:rPr>
              <a:t>supporting and caring for the most important people in your life.</a:t>
            </a:r>
            <a:endParaRPr lang="en-GB"/>
          </a:p>
          <a:p>
            <a:pPr marL="0" marR="0" lvl="0" indent="0" algn="l" defTabSz="859234" rtl="0" eaLnBrk="1" fontAlgn="auto" latinLnBrk="0" hangingPunct="1">
              <a:lnSpc>
                <a:spcPct val="100000"/>
              </a:lnSpc>
              <a:spcBef>
                <a:spcPts val="0"/>
              </a:spcBef>
              <a:spcAft>
                <a:spcPts val="0"/>
              </a:spcAft>
              <a:buClrTx/>
              <a:buSzTx/>
              <a:buFontTx/>
              <a:buNone/>
              <a:tabLst/>
              <a:defRPr/>
            </a:pPr>
            <a:endParaRPr lang="en-GB" b="0" i="0" u="none" strike="noStrike" kern="1200" cap="none" spc="0" normalizeH="0" baseline="0" noProof="0">
              <a:ln>
                <a:noFill/>
              </a:ln>
              <a:solidFill>
                <a:srgbClr val="FFFFFF"/>
              </a:solidFill>
              <a:effectLst/>
              <a:uLnTx/>
              <a:uFillTx/>
              <a:latin typeface="Usual" panose="020B0603030403020204" pitchFamily="34" charset="0"/>
            </a:endParaRPr>
          </a:p>
          <a:p>
            <a:pPr marL="0" marR="0" lvl="0" indent="0" algn="l" defTabSz="859234" rtl="0" eaLnBrk="1" fontAlgn="auto" latinLnBrk="0" hangingPunct="1">
              <a:lnSpc>
                <a:spcPct val="100000"/>
              </a:lnSpc>
              <a:spcBef>
                <a:spcPts val="0"/>
              </a:spcBef>
              <a:spcAft>
                <a:spcPts val="0"/>
              </a:spcAft>
              <a:buClrTx/>
              <a:buSzTx/>
              <a:buFontTx/>
              <a:buNone/>
              <a:tabLst/>
              <a:defRPr/>
            </a:pPr>
            <a:r>
              <a:rPr lang="en-GB">
                <a:solidFill>
                  <a:srgbClr val="FFFFFF"/>
                </a:solidFill>
                <a:latin typeface="Usual"/>
                <a:ea typeface="Calibri"/>
              </a:rPr>
              <a:t>Features</a:t>
            </a:r>
            <a:r>
              <a:rPr kumimoji="0" lang="en-GB" i="0" u="none" strike="noStrike" kern="1200" cap="none" spc="0" normalizeH="0" baseline="0" noProof="0">
                <a:ln>
                  <a:noFill/>
                </a:ln>
                <a:solidFill>
                  <a:srgbClr val="FFFFFF"/>
                </a:solidFill>
                <a:effectLst/>
                <a:uLnTx/>
                <a:uFillTx/>
                <a:latin typeface="Usual"/>
                <a:ea typeface="Calibri"/>
              </a:rPr>
              <a:t>:</a:t>
            </a:r>
            <a:endParaRPr lang="en-GB" i="0" u="none" strike="noStrike" kern="1200" cap="none" spc="0" normalizeH="0" baseline="0" noProof="0">
              <a:ln>
                <a:noFill/>
              </a:ln>
              <a:solidFill>
                <a:srgbClr val="FFFFFF"/>
              </a:solidFill>
              <a:effectLst/>
              <a:uLnTx/>
              <a:uFillTx/>
              <a:latin typeface="Usual"/>
              <a:ea typeface="Calibri"/>
            </a:endParaRPr>
          </a:p>
          <a:p>
            <a:pPr defTabSz="859234">
              <a:defRPr/>
            </a:pPr>
            <a:endParaRPr lang="en-GB" b="0">
              <a:solidFill>
                <a:srgbClr val="FFFFFF"/>
              </a:solidFill>
              <a:latin typeface="Usual"/>
              <a:ea typeface="Calibri"/>
            </a:endParaRPr>
          </a:p>
          <a:p>
            <a:pPr marL="283845" marR="0" lvl="0" indent="-283845"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FFFFFF"/>
                </a:solidFill>
                <a:effectLst/>
                <a:uLnTx/>
                <a:uFillTx/>
                <a:latin typeface="Usual"/>
                <a:ea typeface="Calibri"/>
              </a:rPr>
              <a:t>Childcare and parenting</a:t>
            </a:r>
            <a:endParaRPr lang="en-GB" b="0" i="0" u="none" strike="noStrike" kern="1200" cap="none" spc="0" normalizeH="0" baseline="0" noProof="0">
              <a:ln>
                <a:noFill/>
              </a:ln>
              <a:solidFill>
                <a:srgbClr val="FFFFFF"/>
              </a:solidFill>
              <a:effectLst/>
              <a:uLnTx/>
              <a:uFillTx/>
              <a:latin typeface="Usual"/>
              <a:ea typeface="Calibri"/>
            </a:endParaRPr>
          </a:p>
          <a:p>
            <a:pPr marL="283845" marR="0" lvl="0" indent="-283845"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FFFFFF"/>
                </a:solidFill>
                <a:effectLst/>
                <a:uLnTx/>
                <a:uFillTx/>
                <a:latin typeface="Usual"/>
                <a:ea typeface="Calibri"/>
              </a:rPr>
              <a:t>Legal matters</a:t>
            </a:r>
            <a:endParaRPr lang="en-GB" b="0" i="0" u="none" strike="noStrike" kern="1200" cap="none" spc="0" normalizeH="0" baseline="0" noProof="0">
              <a:ln>
                <a:noFill/>
              </a:ln>
              <a:solidFill>
                <a:srgbClr val="FFFFFF"/>
              </a:solidFill>
              <a:effectLst/>
              <a:uLnTx/>
              <a:uFillTx/>
              <a:latin typeface="Usual"/>
              <a:ea typeface="Calibri"/>
            </a:endParaRPr>
          </a:p>
          <a:p>
            <a:pPr marL="283845" marR="0" lvl="0" indent="-283845"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FFFFFF"/>
                </a:solidFill>
                <a:effectLst/>
                <a:uLnTx/>
                <a:uFillTx/>
                <a:latin typeface="Usual"/>
                <a:ea typeface="Calibri"/>
              </a:rPr>
              <a:t>Older relatives</a:t>
            </a:r>
            <a:endParaRPr lang="en-GB" b="0" i="0" u="none" strike="noStrike" kern="1200" cap="none" spc="0" normalizeH="0" baseline="0" noProof="0">
              <a:ln>
                <a:noFill/>
              </a:ln>
              <a:solidFill>
                <a:srgbClr val="FFFFFF"/>
              </a:solidFill>
              <a:effectLst/>
              <a:uLnTx/>
              <a:uFillTx/>
              <a:latin typeface="Usual"/>
              <a:ea typeface="Calibri"/>
            </a:endParaRPr>
          </a:p>
          <a:p>
            <a:pPr marL="283845" marR="0" lvl="0" indent="-283845"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FFFFFF"/>
                </a:solidFill>
                <a:effectLst/>
                <a:uLnTx/>
                <a:uFillTx/>
                <a:latin typeface="Usual"/>
                <a:ea typeface="Calibri"/>
              </a:rPr>
              <a:t>Death and loss</a:t>
            </a:r>
            <a:endParaRPr lang="en-GB" b="0" i="0" u="none" strike="noStrike" kern="1200" cap="none" spc="0" normalizeH="0" baseline="0" noProof="0">
              <a:ln>
                <a:noFill/>
              </a:ln>
              <a:solidFill>
                <a:srgbClr val="FFFFFF"/>
              </a:solidFill>
              <a:effectLst/>
              <a:uLnTx/>
              <a:uFillTx/>
              <a:latin typeface="Usual"/>
              <a:ea typeface="Calibri"/>
            </a:endParaRPr>
          </a:p>
          <a:p>
            <a:pPr marL="283845" marR="0" lvl="0" indent="-283845"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FFFFFF"/>
                </a:solidFill>
                <a:effectLst/>
                <a:uLnTx/>
                <a:uFillTx/>
                <a:latin typeface="Usual"/>
                <a:ea typeface="Calibri"/>
              </a:rPr>
              <a:t>Family and work</a:t>
            </a:r>
            <a:endParaRPr lang="en-GB" b="0" i="0" u="none" strike="noStrike" kern="1200" cap="none" spc="0" normalizeH="0" baseline="0" noProof="0">
              <a:ln>
                <a:noFill/>
              </a:ln>
              <a:solidFill>
                <a:srgbClr val="FFFFFF"/>
              </a:solidFill>
              <a:effectLst/>
              <a:uLnTx/>
              <a:uFillTx/>
              <a:latin typeface="Usual"/>
              <a:ea typeface="Calibri"/>
            </a:endParaRPr>
          </a:p>
        </p:txBody>
      </p:sp>
      <p:sp>
        <p:nvSpPr>
          <p:cNvPr id="17" name="Content Placeholder 3">
            <a:extLst>
              <a:ext uri="{FF2B5EF4-FFF2-40B4-BE49-F238E27FC236}">
                <a16:creationId xmlns:a16="http://schemas.microsoft.com/office/drawing/2014/main" id="{515155C8-CCED-203A-038D-7AFFB9D9CF07}"/>
              </a:ext>
            </a:extLst>
          </p:cNvPr>
          <p:cNvSpPr txBox="1">
            <a:spLocks/>
          </p:cNvSpPr>
          <p:nvPr/>
        </p:nvSpPr>
        <p:spPr>
          <a:xfrm>
            <a:off x="2827699" y="3520441"/>
            <a:ext cx="2109600" cy="3172967"/>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859234">
              <a:defRPr/>
            </a:pPr>
            <a:endParaRPr lang="en-GB" sz="1400" b="1">
              <a:solidFill>
                <a:srgbClr val="FFFFFF"/>
              </a:solidFill>
              <a:latin typeface="Usual"/>
              <a:ea typeface="Calibri"/>
            </a:endParaRPr>
          </a:p>
          <a:p>
            <a:pPr defTabSz="859234">
              <a:defRPr/>
            </a:pPr>
            <a:r>
              <a:rPr kumimoji="0" lang="en-GB" sz="1400" b="1" i="0" u="none" strike="noStrike" kern="1200" cap="none" spc="0" normalizeH="0" baseline="0" noProof="0">
                <a:ln>
                  <a:noFill/>
                </a:ln>
                <a:solidFill>
                  <a:srgbClr val="FFFFFF"/>
                </a:solidFill>
                <a:effectLst/>
                <a:uLnTx/>
                <a:uFillTx/>
                <a:latin typeface="Usual"/>
                <a:ea typeface="Calibri"/>
              </a:rPr>
              <a:t>Health</a:t>
            </a:r>
            <a:r>
              <a:rPr kumimoji="0" lang="en-GB" sz="1400" b="0" i="0" u="none" strike="noStrike" kern="1200" cap="none" spc="0" normalizeH="0" baseline="0" noProof="0">
                <a:ln>
                  <a:noFill/>
                </a:ln>
                <a:solidFill>
                  <a:srgbClr val="FFFFFF"/>
                </a:solidFill>
                <a:effectLst/>
                <a:uLnTx/>
                <a:uFillTx/>
                <a:latin typeface="Usual"/>
                <a:ea typeface="Calibri"/>
              </a:rPr>
              <a:t>: keep fit, stay healthy and get help with</a:t>
            </a:r>
            <a:r>
              <a:rPr lang="en-GB" sz="1400">
                <a:solidFill>
                  <a:srgbClr val="FFFFFF"/>
                </a:solidFill>
                <a:latin typeface="Usual"/>
                <a:ea typeface="Calibri"/>
              </a:rPr>
              <a:t> your physical</a:t>
            </a:r>
            <a:r>
              <a:rPr kumimoji="0" lang="en-GB" sz="1400" b="0" i="0" u="none" strike="noStrike" kern="1200" cap="none" spc="0" normalizeH="0" baseline="0" noProof="0">
                <a:ln>
                  <a:noFill/>
                </a:ln>
                <a:solidFill>
                  <a:srgbClr val="FFFFFF"/>
                </a:solidFill>
                <a:effectLst/>
                <a:uLnTx/>
                <a:uFillTx/>
                <a:latin typeface="Usual"/>
                <a:ea typeface="Calibri"/>
              </a:rPr>
              <a:t> and mental health</a:t>
            </a:r>
            <a:r>
              <a:rPr lang="en-GB" sz="1400">
                <a:solidFill>
                  <a:srgbClr val="FFFFFF"/>
                </a:solidFill>
                <a:latin typeface="Usual"/>
                <a:ea typeface="Calibri"/>
              </a:rPr>
              <a:t>.</a:t>
            </a:r>
            <a:endParaRPr lang="en-GB" sz="1400">
              <a:latin typeface="Usual"/>
              <a:ea typeface="Calibri"/>
            </a:endParaRPr>
          </a:p>
          <a:p>
            <a:pPr marL="0" marR="0" lvl="0" indent="0" algn="l" defTabSz="859234"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Usual" panose="020B0603030403020204" pitchFamily="34" charset="0"/>
              <a:cs typeface="+mn-cs"/>
            </a:endParaRPr>
          </a:p>
          <a:p>
            <a:pPr marL="0" marR="0" lvl="0" indent="0" algn="l" defTabSz="859234" rtl="0" eaLnBrk="1" fontAlgn="auto" latinLnBrk="0" hangingPunct="1">
              <a:lnSpc>
                <a:spcPct val="100000"/>
              </a:lnSpc>
              <a:spcBef>
                <a:spcPts val="0"/>
              </a:spcBef>
              <a:spcAft>
                <a:spcPts val="0"/>
              </a:spcAft>
              <a:buClrTx/>
              <a:buSzTx/>
              <a:buFontTx/>
              <a:buNone/>
              <a:tabLst/>
              <a:defRPr/>
            </a:pPr>
            <a:r>
              <a:rPr lang="en-GB" sz="1400" b="1">
                <a:solidFill>
                  <a:srgbClr val="FFFFFF"/>
                </a:solidFill>
                <a:latin typeface="Usual"/>
                <a:ea typeface="Calibri"/>
              </a:rPr>
              <a:t>Features</a:t>
            </a:r>
            <a:r>
              <a:rPr kumimoji="0" lang="en-GB" sz="1400" b="1" i="0" u="none" strike="noStrike" kern="1200" cap="none" spc="0" normalizeH="0" baseline="0" noProof="0">
                <a:ln>
                  <a:noFill/>
                </a:ln>
                <a:solidFill>
                  <a:srgbClr val="FFFFFF"/>
                </a:solidFill>
                <a:effectLst/>
                <a:uLnTx/>
                <a:uFillTx/>
                <a:latin typeface="Usual"/>
                <a:ea typeface="Calibri"/>
              </a:rPr>
              <a:t>:</a:t>
            </a:r>
            <a:endParaRPr lang="en-GB" sz="1400" b="1" i="0" u="none" strike="noStrike" kern="1200" cap="none" spc="0" normalizeH="0" baseline="0" noProof="0">
              <a:ln>
                <a:noFill/>
              </a:ln>
              <a:solidFill>
                <a:srgbClr val="FFFFFF"/>
              </a:solidFill>
              <a:effectLst/>
              <a:uLnTx/>
              <a:uFillTx/>
              <a:latin typeface="Usual"/>
              <a:ea typeface="Calibri"/>
            </a:endParaRPr>
          </a:p>
          <a:p>
            <a:pPr defTabSz="859234">
              <a:defRPr/>
            </a:pPr>
            <a:endParaRPr lang="en-GB" sz="1400">
              <a:solidFill>
                <a:srgbClr val="FFFFFF"/>
              </a:solidFill>
              <a:latin typeface="Usual"/>
              <a:ea typeface="Calibri"/>
            </a:endParaRPr>
          </a:p>
          <a:p>
            <a:pPr marL="170180" marR="0" lvl="0" indent="-170180"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Usual"/>
                <a:ea typeface="Calibri"/>
              </a:rPr>
              <a:t>Addictions</a:t>
            </a:r>
            <a:endParaRPr lang="en-GB" sz="1400" b="0" i="0" u="none" strike="noStrike" kern="1200" cap="none" spc="0" normalizeH="0" baseline="0" noProof="0">
              <a:ln>
                <a:noFill/>
              </a:ln>
              <a:solidFill>
                <a:srgbClr val="FFFFFF"/>
              </a:solidFill>
              <a:effectLst/>
              <a:uLnTx/>
              <a:uFillTx/>
              <a:latin typeface="Usual"/>
              <a:ea typeface="Calibri"/>
            </a:endParaRPr>
          </a:p>
          <a:p>
            <a:pPr marL="170180" indent="-170180" defTabSz="859234">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Usual"/>
                <a:ea typeface="Calibri"/>
              </a:rPr>
              <a:t>Healthy habits</a:t>
            </a:r>
            <a:r>
              <a:rPr lang="en-GB" sz="1400">
                <a:solidFill>
                  <a:srgbClr val="FFFFFF"/>
                </a:solidFill>
                <a:latin typeface="Usual"/>
                <a:ea typeface="Calibri"/>
              </a:rPr>
              <a:t> </a:t>
            </a:r>
          </a:p>
          <a:p>
            <a:pPr marL="170180" marR="0" lvl="0" indent="-170180"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Usual"/>
                <a:ea typeface="Calibri"/>
              </a:rPr>
              <a:t>Mental health</a:t>
            </a:r>
            <a:r>
              <a:rPr lang="en-GB" sz="1400">
                <a:solidFill>
                  <a:srgbClr val="FFFFFF"/>
                </a:solidFill>
                <a:latin typeface="Usual"/>
                <a:ea typeface="Calibri"/>
              </a:rPr>
              <a:t> </a:t>
            </a:r>
            <a:endParaRPr lang="en-GB" sz="1400" b="0" i="0" u="none" strike="noStrike" kern="1200" cap="none" spc="0" normalizeH="0" baseline="0" noProof="0">
              <a:ln>
                <a:noFill/>
              </a:ln>
              <a:solidFill>
                <a:srgbClr val="FFFFFF"/>
              </a:solidFill>
              <a:effectLst/>
              <a:uLnTx/>
              <a:uFillTx/>
              <a:latin typeface="Usual" panose="020B0603030403020204" pitchFamily="34" charset="0"/>
            </a:endParaRPr>
          </a:p>
          <a:p>
            <a:pPr marL="170180" indent="-170180" defTabSz="859234">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Usual"/>
                <a:ea typeface="Calibri"/>
              </a:rPr>
              <a:t>Physical health</a:t>
            </a:r>
            <a:r>
              <a:rPr lang="en-GB" sz="1400">
                <a:solidFill>
                  <a:srgbClr val="FFFFFF"/>
                </a:solidFill>
                <a:latin typeface="Usual"/>
                <a:ea typeface="Calibri"/>
              </a:rPr>
              <a:t>              </a:t>
            </a:r>
            <a:endParaRPr lang="en-GB" sz="1400" b="0" i="0" u="none" strike="noStrike" kern="1200" cap="none" spc="0" normalizeH="0" baseline="0" noProof="0">
              <a:ln>
                <a:noFill/>
              </a:ln>
              <a:solidFill>
                <a:srgbClr val="FFFFFF"/>
              </a:solidFill>
              <a:effectLst/>
              <a:uLnTx/>
              <a:uFillTx/>
              <a:latin typeface="Usual" panose="020B0603030403020204" pitchFamily="34" charset="0"/>
            </a:endParaRPr>
          </a:p>
        </p:txBody>
      </p:sp>
      <p:sp>
        <p:nvSpPr>
          <p:cNvPr id="19" name="Content Placeholder 2">
            <a:extLst>
              <a:ext uri="{FF2B5EF4-FFF2-40B4-BE49-F238E27FC236}">
                <a16:creationId xmlns:a16="http://schemas.microsoft.com/office/drawing/2014/main" id="{4014F993-2979-745C-14D2-433B4285AD05}"/>
              </a:ext>
            </a:extLst>
          </p:cNvPr>
          <p:cNvSpPr txBox="1">
            <a:spLocks/>
          </p:cNvSpPr>
          <p:nvPr/>
        </p:nvSpPr>
        <p:spPr>
          <a:xfrm>
            <a:off x="5168061" y="3520441"/>
            <a:ext cx="2109600" cy="3172967"/>
          </a:xfrm>
          <a:prstGeom prst="rect">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859234">
              <a:defRPr/>
            </a:pPr>
            <a:endParaRPr lang="en-GB" sz="1400" b="1">
              <a:solidFill>
                <a:srgbClr val="FFFFFF"/>
              </a:solidFill>
              <a:latin typeface="Usual"/>
              <a:ea typeface="Calibri"/>
            </a:endParaRPr>
          </a:p>
          <a:p>
            <a:pPr defTabSz="859234">
              <a:defRPr/>
            </a:pPr>
            <a:r>
              <a:rPr kumimoji="0" lang="en-GB" sz="1400" b="1" i="0" u="none" strike="noStrike" kern="1200" cap="none" spc="0" normalizeH="0" baseline="0" noProof="0">
                <a:ln>
                  <a:noFill/>
                </a:ln>
                <a:solidFill>
                  <a:srgbClr val="FFFFFF"/>
                </a:solidFill>
                <a:effectLst/>
                <a:uLnTx/>
                <a:uFillTx/>
                <a:latin typeface="Usual"/>
                <a:ea typeface="Calibri"/>
              </a:rPr>
              <a:t>Life</a:t>
            </a:r>
            <a:r>
              <a:rPr kumimoji="0" lang="en-GB" sz="1400" b="0" i="0" u="none" strike="noStrike" kern="1200" cap="none" spc="0" normalizeH="0" baseline="0" noProof="0">
                <a:ln>
                  <a:noFill/>
                </a:ln>
                <a:solidFill>
                  <a:srgbClr val="FFFFFF"/>
                </a:solidFill>
                <a:effectLst/>
                <a:uLnTx/>
                <a:uFillTx/>
                <a:latin typeface="Usual"/>
                <a:ea typeface="Calibri"/>
              </a:rPr>
              <a:t>: when life challenges you, we’re here to help.</a:t>
            </a:r>
            <a:r>
              <a:rPr lang="en-GB" sz="1400">
                <a:solidFill>
                  <a:srgbClr val="FFFFFF"/>
                </a:solidFill>
                <a:latin typeface="Usual"/>
                <a:ea typeface="Calibri"/>
              </a:rPr>
              <a:t> </a:t>
            </a:r>
            <a:endParaRPr lang="en-GB" sz="1400">
              <a:cs typeface="+mn-cs"/>
            </a:endParaRPr>
          </a:p>
          <a:p>
            <a:pPr marL="0" marR="0" lvl="0" indent="0" algn="l" defTabSz="859234"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Usual" panose="020B0603030403020204" pitchFamily="34" charset="0"/>
              <a:cs typeface="+mn-cs"/>
            </a:endParaRPr>
          </a:p>
          <a:p>
            <a:pPr marL="0" marR="0" lvl="0" indent="0" algn="l" defTabSz="859234"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Usual" panose="020B0603030403020204" pitchFamily="34" charset="0"/>
              <a:cs typeface="+mn-cs"/>
            </a:endParaRPr>
          </a:p>
          <a:p>
            <a:pPr marL="0" marR="0" lvl="0" indent="0" algn="l" defTabSz="859234" rtl="0" eaLnBrk="1" fontAlgn="auto" latinLnBrk="0" hangingPunct="1">
              <a:lnSpc>
                <a:spcPct val="100000"/>
              </a:lnSpc>
              <a:spcBef>
                <a:spcPts val="0"/>
              </a:spcBef>
              <a:spcAft>
                <a:spcPts val="0"/>
              </a:spcAft>
              <a:buClrTx/>
              <a:buSzTx/>
              <a:buFontTx/>
              <a:buNone/>
              <a:tabLst/>
              <a:defRPr/>
            </a:pPr>
            <a:endParaRPr lang="en-GB" sz="1400" b="1">
              <a:solidFill>
                <a:srgbClr val="FFFFFF"/>
              </a:solidFill>
              <a:latin typeface="Usual"/>
              <a:ea typeface="Calibri"/>
            </a:endParaRPr>
          </a:p>
          <a:p>
            <a:pPr marL="0" marR="0" lvl="0" indent="0" algn="l" defTabSz="859234" rtl="0" eaLnBrk="1" fontAlgn="auto" latinLnBrk="0" hangingPunct="1">
              <a:lnSpc>
                <a:spcPct val="100000"/>
              </a:lnSpc>
              <a:spcBef>
                <a:spcPts val="0"/>
              </a:spcBef>
              <a:spcAft>
                <a:spcPts val="0"/>
              </a:spcAft>
              <a:buClrTx/>
              <a:buSzTx/>
              <a:buFontTx/>
              <a:buNone/>
              <a:tabLst/>
              <a:defRPr/>
            </a:pPr>
            <a:r>
              <a:rPr lang="en-GB" sz="1400" b="1">
                <a:solidFill>
                  <a:srgbClr val="FFFFFF"/>
                </a:solidFill>
                <a:latin typeface="Usual"/>
                <a:ea typeface="Calibri"/>
              </a:rPr>
              <a:t>Features</a:t>
            </a:r>
            <a:r>
              <a:rPr kumimoji="0" lang="en-GB" sz="1400" b="1" i="0" u="none" strike="noStrike" kern="1200" cap="none" spc="0" normalizeH="0" baseline="0" noProof="0">
                <a:ln>
                  <a:noFill/>
                </a:ln>
                <a:solidFill>
                  <a:srgbClr val="FFFFFF"/>
                </a:solidFill>
                <a:effectLst/>
                <a:uLnTx/>
                <a:uFillTx/>
                <a:latin typeface="Usual"/>
                <a:ea typeface="Calibri"/>
              </a:rPr>
              <a:t>:</a:t>
            </a:r>
            <a:endParaRPr lang="en-GB" sz="1400" b="1" i="0" u="none" strike="noStrike" kern="1200" cap="none" spc="0" normalizeH="0" baseline="0" noProof="0">
              <a:ln>
                <a:noFill/>
              </a:ln>
              <a:solidFill>
                <a:srgbClr val="FFFFFF"/>
              </a:solidFill>
              <a:effectLst/>
              <a:uLnTx/>
              <a:uFillTx/>
              <a:latin typeface="Usual"/>
              <a:ea typeface="Calibri"/>
            </a:endParaRPr>
          </a:p>
          <a:p>
            <a:pPr defTabSz="859234">
              <a:defRPr/>
            </a:pPr>
            <a:endParaRPr lang="en-GB" sz="1400">
              <a:solidFill>
                <a:srgbClr val="FFFFFF"/>
              </a:solidFill>
              <a:latin typeface="Usual"/>
              <a:ea typeface="Calibri"/>
            </a:endParaRPr>
          </a:p>
          <a:p>
            <a:pPr marL="170180" indent="-170180" defTabSz="859234">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Usual"/>
                <a:ea typeface="Calibri"/>
              </a:rPr>
              <a:t>Work</a:t>
            </a:r>
            <a:r>
              <a:rPr lang="en-GB" sz="1400">
                <a:solidFill>
                  <a:srgbClr val="FFFFFF"/>
                </a:solidFill>
                <a:latin typeface="Usual"/>
                <a:ea typeface="Calibri"/>
              </a:rPr>
              <a:t> </a:t>
            </a:r>
          </a:p>
          <a:p>
            <a:pPr marL="170180" marR="0" lvl="0" indent="-170180"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Usual"/>
                <a:ea typeface="Calibri"/>
              </a:rPr>
              <a:t>Personal matters</a:t>
            </a:r>
            <a:endParaRPr lang="en-GB" sz="1400" b="0" i="0" u="none" strike="noStrike" kern="1200" cap="none" spc="0" normalizeH="0" baseline="0" noProof="0">
              <a:ln>
                <a:noFill/>
              </a:ln>
              <a:solidFill>
                <a:srgbClr val="FFFFFF"/>
              </a:solidFill>
              <a:effectLst/>
              <a:uLnTx/>
              <a:uFillTx/>
              <a:latin typeface="Usual"/>
              <a:ea typeface="Calibri"/>
            </a:endParaRPr>
          </a:p>
          <a:p>
            <a:pPr marL="170180" indent="-170180" defTabSz="859234">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Usual"/>
                <a:ea typeface="Calibri"/>
              </a:rPr>
              <a:t>Legal issues</a:t>
            </a:r>
            <a:r>
              <a:rPr lang="en-GB" sz="1400">
                <a:solidFill>
                  <a:srgbClr val="FFFFFF"/>
                </a:solidFill>
                <a:latin typeface="Usual"/>
                <a:ea typeface="Calibri"/>
              </a:rPr>
              <a:t> </a:t>
            </a:r>
            <a:endParaRPr lang="en-GB" sz="1400" b="0" i="0" u="none" strike="noStrike" kern="1200" cap="none" spc="0" normalizeH="0" baseline="0" noProof="0">
              <a:ln>
                <a:noFill/>
              </a:ln>
              <a:solidFill>
                <a:srgbClr val="FFFFFF"/>
              </a:solidFill>
              <a:effectLst/>
              <a:uLnTx/>
              <a:uFillTx/>
              <a:latin typeface="Usual" panose="020B0603030403020204" pitchFamily="34" charset="0"/>
            </a:endParaRPr>
          </a:p>
          <a:p>
            <a:pPr marL="170180" marR="0" lvl="0" indent="-170180"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Usual"/>
                <a:ea typeface="Calibri"/>
              </a:rPr>
              <a:t>Practicalities of life</a:t>
            </a:r>
            <a:endParaRPr lang="en-GB" sz="1400" b="0" i="0" u="none" strike="noStrike" kern="1200" cap="none" spc="0" normalizeH="0" baseline="0" noProof="0">
              <a:ln>
                <a:noFill/>
              </a:ln>
              <a:solidFill>
                <a:srgbClr val="FFFFFF"/>
              </a:solidFill>
              <a:effectLst/>
              <a:uLnTx/>
              <a:uFillTx/>
              <a:latin typeface="Usual"/>
              <a:ea typeface="Calibri"/>
            </a:endParaRPr>
          </a:p>
          <a:p>
            <a:pPr marL="170180" marR="0" lvl="0" indent="-170180"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Usual"/>
                <a:ea typeface="Calibri"/>
              </a:rPr>
              <a:t>Crisis help and support</a:t>
            </a:r>
            <a:endParaRPr lang="en-GB" sz="1400" b="0" i="0" u="none" strike="noStrike" kern="1200" cap="none" spc="0" normalizeH="0" baseline="0" noProof="0">
              <a:ln>
                <a:noFill/>
              </a:ln>
              <a:solidFill>
                <a:srgbClr val="FFFFFF"/>
              </a:solidFill>
              <a:effectLst/>
              <a:uLnTx/>
              <a:uFillTx/>
              <a:latin typeface="Usual"/>
              <a:ea typeface="Calibri"/>
            </a:endParaRPr>
          </a:p>
          <a:p>
            <a:pPr marL="0" marR="0" lvl="0" indent="0" algn="l" defTabSz="859234"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Usual" panose="020B0603030403020204" pitchFamily="34" charset="0"/>
              <a:cs typeface="+mn-cs"/>
            </a:endParaRPr>
          </a:p>
          <a:p>
            <a:pPr marL="1210945" marR="0" lvl="2" indent="0" algn="l" defTabSz="605690" rtl="0" eaLnBrk="1" fontAlgn="auto" latinLnBrk="0" hangingPunct="1">
              <a:lnSpc>
                <a:spcPct val="100000"/>
              </a:lnSpc>
              <a:spcBef>
                <a:spcPts val="0"/>
              </a:spcBef>
              <a:spcAft>
                <a:spcPts val="0"/>
              </a:spcAft>
              <a:buClrTx/>
              <a:buSzTx/>
              <a:buFontTx/>
              <a:buNone/>
              <a:tabLst/>
              <a:defRPr/>
            </a:pPr>
            <a:endParaRPr lang="en-GB" sz="1400" b="0" i="0" u="none" strike="noStrike" kern="1200" cap="none" spc="0" normalizeH="0" baseline="0" noProof="0">
              <a:ln>
                <a:noFill/>
              </a:ln>
              <a:solidFill>
                <a:srgbClr val="FFFFFF"/>
              </a:solidFill>
              <a:effectLst/>
              <a:uLnTx/>
              <a:uFillTx/>
              <a:latin typeface="Usual" panose="020B0603030403020204" pitchFamily="34" charset="0"/>
            </a:endParaRPr>
          </a:p>
        </p:txBody>
      </p:sp>
      <p:sp>
        <p:nvSpPr>
          <p:cNvPr id="20" name="Content Placeholder 3">
            <a:extLst>
              <a:ext uri="{FF2B5EF4-FFF2-40B4-BE49-F238E27FC236}">
                <a16:creationId xmlns:a16="http://schemas.microsoft.com/office/drawing/2014/main" id="{180E5F45-B9DC-D7B5-8696-ABA1387EC5EF}"/>
              </a:ext>
            </a:extLst>
          </p:cNvPr>
          <p:cNvSpPr txBox="1">
            <a:spLocks/>
          </p:cNvSpPr>
          <p:nvPr/>
        </p:nvSpPr>
        <p:spPr>
          <a:xfrm>
            <a:off x="7508424" y="3520441"/>
            <a:ext cx="2109600" cy="3171600"/>
          </a:xfrm>
          <a:prstGeom prst="rect">
            <a:avLst/>
          </a:prstGeom>
          <a:solidFill>
            <a:schemeClr val="bg2">
              <a:lumMod val="50000"/>
            </a:schemeClr>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859234">
              <a:defRPr/>
            </a:pPr>
            <a:endParaRPr lang="en-GB" sz="1400" b="1">
              <a:solidFill>
                <a:srgbClr val="FFFFFF"/>
              </a:solidFill>
              <a:latin typeface="Usual"/>
              <a:ea typeface="Calibri"/>
            </a:endParaRPr>
          </a:p>
          <a:p>
            <a:pPr defTabSz="859234">
              <a:defRPr/>
            </a:pPr>
            <a:r>
              <a:rPr kumimoji="0" lang="en-GB" sz="1400" b="1" i="0" u="none" strike="noStrike" kern="1200" cap="none" spc="0" normalizeH="0" baseline="0" noProof="0">
                <a:ln>
                  <a:noFill/>
                </a:ln>
                <a:solidFill>
                  <a:srgbClr val="FFFFFF"/>
                </a:solidFill>
                <a:effectLst/>
                <a:uLnTx/>
                <a:uFillTx/>
                <a:latin typeface="Usual"/>
                <a:ea typeface="Calibri"/>
              </a:rPr>
              <a:t>Money</a:t>
            </a:r>
            <a:r>
              <a:rPr kumimoji="0" lang="en-GB" sz="1400" b="0" i="0" u="none" strike="noStrike" kern="1200" cap="none" spc="0" normalizeH="0" baseline="0" noProof="0">
                <a:ln>
                  <a:noFill/>
                </a:ln>
                <a:solidFill>
                  <a:srgbClr val="FFFFFF"/>
                </a:solidFill>
                <a:effectLst/>
                <a:uLnTx/>
                <a:uFillTx/>
                <a:latin typeface="Usual"/>
                <a:ea typeface="Calibri"/>
              </a:rPr>
              <a:t>: got a financial issue? We’re here </a:t>
            </a:r>
            <a:br>
              <a:rPr lang="en-GB" sz="1400">
                <a:solidFill>
                  <a:srgbClr val="FFFFFF"/>
                </a:solidFill>
                <a:latin typeface="Usual"/>
                <a:ea typeface="Calibri"/>
              </a:rPr>
            </a:br>
            <a:r>
              <a:rPr kumimoji="0" lang="en-GB" sz="1400" b="0" i="0" u="none" strike="noStrike" kern="1200" cap="none" spc="0" normalizeH="0" baseline="0" noProof="0">
                <a:ln>
                  <a:noFill/>
                </a:ln>
                <a:solidFill>
                  <a:srgbClr val="FFFFFF"/>
                </a:solidFill>
                <a:effectLst/>
                <a:uLnTx/>
                <a:uFillTx/>
                <a:latin typeface="Usual"/>
                <a:ea typeface="Calibri"/>
              </a:rPr>
              <a:t>to help.</a:t>
            </a:r>
            <a:r>
              <a:rPr lang="en-GB" sz="1400">
                <a:solidFill>
                  <a:srgbClr val="FFFFFF"/>
                </a:solidFill>
                <a:latin typeface="Usual"/>
                <a:ea typeface="Calibri"/>
              </a:rPr>
              <a:t> </a:t>
            </a:r>
            <a:endParaRPr lang="en-GB" sz="1400">
              <a:cs typeface="+mn-cs"/>
            </a:endParaRPr>
          </a:p>
          <a:p>
            <a:pPr marL="0" marR="0" lvl="0" indent="0" algn="l" defTabSz="859234">
              <a:lnSpc>
                <a:spcPct val="100000"/>
              </a:lnSpc>
              <a:spcBef>
                <a:spcPts val="0"/>
              </a:spcBef>
              <a:spcAft>
                <a:spcPts val="0"/>
              </a:spcAft>
              <a:buClrTx/>
              <a:buSzTx/>
              <a:buFontTx/>
              <a:buNone/>
              <a:tabLst/>
              <a:defRPr/>
            </a:pPr>
            <a:endParaRPr lang="en-GB" sz="1400" b="0" i="0" u="none" strike="noStrike" kern="1200" cap="none" spc="0" normalizeH="0" baseline="0" noProof="0">
              <a:ln>
                <a:noFill/>
              </a:ln>
              <a:solidFill>
                <a:srgbClr val="FFFFFF"/>
              </a:solidFill>
              <a:effectLst/>
              <a:uLnTx/>
              <a:uFillTx/>
              <a:latin typeface="Usual" panose="020B0603030403020204" pitchFamily="34" charset="0"/>
            </a:endParaRPr>
          </a:p>
          <a:p>
            <a:pPr defTabSz="859234">
              <a:defRPr/>
            </a:pPr>
            <a:endParaRPr lang="en-GB" sz="1400" b="1">
              <a:solidFill>
                <a:srgbClr val="FFFFFF"/>
              </a:solidFill>
              <a:latin typeface="Usual" panose="020B0603030403020204" pitchFamily="34" charset="0"/>
            </a:endParaRPr>
          </a:p>
          <a:p>
            <a:pPr defTabSz="859234">
              <a:defRPr/>
            </a:pPr>
            <a:r>
              <a:rPr lang="en-GB" sz="1400" b="1">
                <a:solidFill>
                  <a:srgbClr val="FFFFFF"/>
                </a:solidFill>
                <a:latin typeface="Usual"/>
                <a:ea typeface="Calibri"/>
              </a:rPr>
              <a:t>Features</a:t>
            </a:r>
            <a:r>
              <a:rPr kumimoji="0" lang="en-GB" sz="1400" b="1" i="0" u="none" strike="noStrike" kern="1200" cap="none" spc="0" normalizeH="0" baseline="0" noProof="0">
                <a:ln>
                  <a:noFill/>
                </a:ln>
                <a:solidFill>
                  <a:srgbClr val="FFFFFF"/>
                </a:solidFill>
                <a:effectLst/>
                <a:uLnTx/>
                <a:uFillTx/>
                <a:latin typeface="Usual"/>
                <a:ea typeface="Calibri"/>
              </a:rPr>
              <a:t>:</a:t>
            </a:r>
            <a:r>
              <a:rPr lang="en-GB" sz="1400">
                <a:solidFill>
                  <a:srgbClr val="FFFFFF"/>
                </a:solidFill>
                <a:latin typeface="Usual"/>
                <a:ea typeface="Calibri"/>
              </a:rPr>
              <a:t> </a:t>
            </a:r>
          </a:p>
          <a:p>
            <a:pPr defTabSz="859234">
              <a:defRPr/>
            </a:pPr>
            <a:endParaRPr lang="en-GB" sz="1400">
              <a:solidFill>
                <a:srgbClr val="FFFFFF"/>
              </a:solidFill>
              <a:latin typeface="Usual"/>
              <a:ea typeface="Calibri"/>
            </a:endParaRPr>
          </a:p>
          <a:p>
            <a:pPr marL="170180" indent="-170180" defTabSz="859234">
              <a:buFont typeface="Arial" panose="020B0604020202020204" pitchFamily="34" charset="0"/>
              <a:buChar char="•"/>
              <a:defRPr/>
            </a:pPr>
            <a:r>
              <a:rPr lang="en-GB" sz="1400">
                <a:solidFill>
                  <a:srgbClr val="FFFFFF"/>
                </a:solidFill>
                <a:latin typeface="Usual"/>
                <a:ea typeface="Calibri"/>
              </a:rPr>
              <a:t>Managing money</a:t>
            </a:r>
            <a:endParaRPr lang="en-GB" sz="1400">
              <a:solidFill>
                <a:srgbClr val="FFFFFF"/>
              </a:solidFill>
              <a:latin typeface="Usual"/>
            </a:endParaRPr>
          </a:p>
          <a:p>
            <a:pPr marL="170180" indent="-170180" defTabSz="859234">
              <a:buFont typeface="Arial" panose="020B0604020202020204" pitchFamily="34" charset="0"/>
              <a:buChar char="•"/>
              <a:defRPr/>
            </a:pPr>
            <a:r>
              <a:rPr lang="en-GB" sz="1400">
                <a:solidFill>
                  <a:srgbClr val="FFFFFF"/>
                </a:solidFill>
                <a:latin typeface="Usual"/>
                <a:ea typeface="Calibri"/>
              </a:rPr>
              <a:t>Debt </a:t>
            </a:r>
          </a:p>
          <a:p>
            <a:pPr marL="170180" indent="-170180" defTabSz="859234">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Usual"/>
                <a:ea typeface="Calibri"/>
              </a:rPr>
              <a:t>Financial planning and emergencies</a:t>
            </a:r>
            <a:r>
              <a:rPr lang="en-GB" sz="1400">
                <a:solidFill>
                  <a:srgbClr val="FFFFFF"/>
                </a:solidFill>
                <a:latin typeface="Usual"/>
                <a:ea typeface="Calibri"/>
              </a:rPr>
              <a:t> </a:t>
            </a:r>
            <a:endParaRPr lang="en-GB" sz="1400" b="0" i="0" u="none" strike="noStrike" kern="1200" cap="none" spc="0" normalizeH="0" baseline="0" noProof="0">
              <a:ln>
                <a:noFill/>
              </a:ln>
              <a:solidFill>
                <a:srgbClr val="FFFFFF"/>
              </a:solidFill>
              <a:effectLst/>
              <a:uLnTx/>
              <a:uFillTx/>
              <a:latin typeface="Usual" panose="020B0603030403020204" pitchFamily="34" charset="0"/>
            </a:endParaRPr>
          </a:p>
          <a:p>
            <a:pPr marL="170180" indent="-170180" defTabSz="859234">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Usual"/>
                <a:ea typeface="Calibri"/>
              </a:rPr>
              <a:t>Rewards and perks</a:t>
            </a:r>
            <a:endParaRPr lang="en-GB" sz="1400">
              <a:solidFill>
                <a:srgbClr val="FFFFFF"/>
              </a:solidFill>
              <a:latin typeface="Usual" panose="020B0603030403020204" pitchFamily="34" charset="0"/>
            </a:endParaRPr>
          </a:p>
          <a:p>
            <a:pPr marL="170180" indent="-170180" defTabSz="859234">
              <a:buFont typeface="Arial" panose="020B0604020202020204" pitchFamily="34" charset="0"/>
              <a:buChar char="•"/>
              <a:defRPr/>
            </a:pPr>
            <a:r>
              <a:rPr lang="en-GB" sz="1400">
                <a:solidFill>
                  <a:srgbClr val="FFFFFF"/>
                </a:solidFill>
                <a:latin typeface="Usual"/>
                <a:ea typeface="Calibri"/>
              </a:rPr>
              <a:t>Savings and pensions</a:t>
            </a:r>
            <a:endParaRPr lang="en-GB" sz="1400" b="0" i="0" u="none" strike="noStrike" kern="1200" cap="none" spc="0" normalizeH="0" baseline="0" noProof="0">
              <a:ln>
                <a:noFill/>
              </a:ln>
              <a:solidFill>
                <a:srgbClr val="FFFFFF"/>
              </a:solidFill>
              <a:effectLst/>
              <a:uLnTx/>
              <a:uFillTx/>
              <a:latin typeface="Usual" panose="020B0603030403020204" pitchFamily="34" charset="0"/>
            </a:endParaRPr>
          </a:p>
        </p:txBody>
      </p:sp>
      <p:sp>
        <p:nvSpPr>
          <p:cNvPr id="22" name="Content Placeholder 2">
            <a:extLst>
              <a:ext uri="{FF2B5EF4-FFF2-40B4-BE49-F238E27FC236}">
                <a16:creationId xmlns:a16="http://schemas.microsoft.com/office/drawing/2014/main" id="{80E977E7-A2F8-E290-FCAE-E49437F3A13C}"/>
              </a:ext>
            </a:extLst>
          </p:cNvPr>
          <p:cNvSpPr txBox="1">
            <a:spLocks/>
          </p:cNvSpPr>
          <p:nvPr/>
        </p:nvSpPr>
        <p:spPr>
          <a:xfrm>
            <a:off x="9848787" y="3520441"/>
            <a:ext cx="2109600" cy="3171600"/>
          </a:xfrm>
          <a:prstGeom prst="rect">
            <a:avLst/>
          </a:prstGeom>
          <a:solidFill>
            <a:schemeClr val="accent1">
              <a:lumMod val="75000"/>
              <a:lumOff val="25000"/>
            </a:schemeClr>
          </a:solidFill>
          <a:ln w="38100">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R="0" lvl="0" indent="0" defTabSz="864760"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Tahoma"/>
                <a:ea typeface="Calibri" panose="020F0502020204030204" pitchFamily="34" charset="0"/>
              </a:defRPr>
            </a:lvl1pPr>
            <a:lvl2pPr>
              <a:defRPr>
                <a:solidFill>
                  <a:schemeClr val="lt1"/>
                </a:solidFill>
              </a:defRPr>
            </a:lvl2pPr>
            <a:lvl3pPr lvl="2"/>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859234">
              <a:defRPr/>
            </a:pPr>
            <a:endParaRPr lang="en-GB">
              <a:solidFill>
                <a:srgbClr val="FFFFFF"/>
              </a:solidFill>
              <a:latin typeface="Usual"/>
              <a:ea typeface="Calibri"/>
            </a:endParaRPr>
          </a:p>
          <a:p>
            <a:pPr marL="0" marR="0" lvl="0" indent="0" algn="l" defTabSz="859234">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FFFFFF"/>
                </a:solidFill>
                <a:effectLst/>
                <a:uLnTx/>
                <a:uFillTx/>
                <a:latin typeface="Usual"/>
                <a:ea typeface="Calibri"/>
              </a:rPr>
              <a:t>Life Skills: </a:t>
            </a:r>
            <a:r>
              <a:rPr kumimoji="0" lang="en-GB" b="0" i="0" u="none" strike="noStrike" kern="1200" cap="none" spc="0" normalizeH="0" baseline="0" noProof="0">
                <a:ln>
                  <a:noFill/>
                </a:ln>
                <a:solidFill>
                  <a:srgbClr val="FFFFFF"/>
                </a:solidFill>
                <a:effectLst/>
                <a:uLnTx/>
                <a:uFillTx/>
                <a:latin typeface="Usual"/>
                <a:ea typeface="Calibri"/>
              </a:rPr>
              <a:t>tailored bite size resources.</a:t>
            </a:r>
            <a:endParaRPr lang="en-GB">
              <a:latin typeface="Usual"/>
              <a:ea typeface="Calibri"/>
            </a:endParaRPr>
          </a:p>
          <a:p>
            <a:pPr marL="0" marR="0" lvl="0" indent="0" algn="l" defTabSz="859234"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srgbClr val="FFFFFF"/>
              </a:solidFill>
              <a:effectLst/>
              <a:uLnTx/>
              <a:uFillTx/>
              <a:latin typeface="Usual" panose="020B0603030403020204" pitchFamily="34" charset="0"/>
              <a:cs typeface="+mn-cs"/>
            </a:endParaRPr>
          </a:p>
          <a:p>
            <a:pPr defTabSz="859234">
              <a:defRPr/>
            </a:pPr>
            <a:endParaRPr lang="en-GB" b="0">
              <a:solidFill>
                <a:srgbClr val="FFFFFF"/>
              </a:solidFill>
              <a:latin typeface="Usual"/>
              <a:ea typeface="Calibri"/>
            </a:endParaRPr>
          </a:p>
          <a:p>
            <a:pPr defTabSz="859234">
              <a:defRPr/>
            </a:pPr>
            <a:endParaRPr lang="en-GB" b="0">
              <a:solidFill>
                <a:srgbClr val="FFFFFF"/>
              </a:solidFill>
              <a:latin typeface="Usual"/>
              <a:ea typeface="Calibri"/>
            </a:endParaRPr>
          </a:p>
          <a:p>
            <a:pPr marL="0" marR="0" lvl="0" indent="0" algn="l" defTabSz="859234" rtl="0" eaLnBrk="1" fontAlgn="auto" latinLnBrk="0" hangingPunct="1">
              <a:lnSpc>
                <a:spcPct val="100000"/>
              </a:lnSpc>
              <a:spcBef>
                <a:spcPts val="0"/>
              </a:spcBef>
              <a:spcAft>
                <a:spcPts val="0"/>
              </a:spcAft>
              <a:buClrTx/>
              <a:buSzTx/>
              <a:buFontTx/>
              <a:buNone/>
              <a:tabLst/>
              <a:defRPr/>
            </a:pPr>
            <a:r>
              <a:rPr lang="en-GB">
                <a:solidFill>
                  <a:srgbClr val="FFFFFF"/>
                </a:solidFill>
                <a:latin typeface="Usual"/>
                <a:ea typeface="Calibri"/>
              </a:rPr>
              <a:t>Features</a:t>
            </a:r>
            <a:r>
              <a:rPr kumimoji="0" lang="en-GB" i="0" u="none" strike="noStrike" kern="1200" cap="none" spc="0" normalizeH="0" baseline="0" noProof="0">
                <a:ln>
                  <a:noFill/>
                </a:ln>
                <a:solidFill>
                  <a:srgbClr val="FFFFFF"/>
                </a:solidFill>
                <a:effectLst/>
                <a:uLnTx/>
                <a:uFillTx/>
                <a:latin typeface="Usual"/>
                <a:ea typeface="Calibri"/>
              </a:rPr>
              <a:t>:</a:t>
            </a:r>
            <a:endParaRPr lang="en-GB" i="0" u="none" strike="noStrike" kern="1200" cap="none" spc="0" normalizeH="0" baseline="0" noProof="0">
              <a:ln>
                <a:noFill/>
              </a:ln>
              <a:solidFill>
                <a:srgbClr val="FFFFFF"/>
              </a:solidFill>
              <a:effectLst/>
              <a:uLnTx/>
              <a:uFillTx/>
              <a:latin typeface="Usual"/>
              <a:ea typeface="Calibri"/>
            </a:endParaRPr>
          </a:p>
          <a:p>
            <a:pPr defTabSz="859234">
              <a:defRPr/>
            </a:pPr>
            <a:endParaRPr lang="en-GB" b="0">
              <a:solidFill>
                <a:srgbClr val="FFFFFF"/>
              </a:solidFill>
              <a:latin typeface="Usual"/>
              <a:ea typeface="Calibri"/>
            </a:endParaRPr>
          </a:p>
          <a:p>
            <a:pPr marL="283845" indent="-283845" defTabSz="859234">
              <a:buFont typeface="Arial" panose="020B0604020202020204" pitchFamily="34" charset="0"/>
              <a:buChar char="•"/>
              <a:defRPr/>
            </a:pPr>
            <a:r>
              <a:rPr kumimoji="0" lang="en-GB" b="0" i="0" u="none" strike="noStrike" kern="1200" cap="none" spc="0" normalizeH="0" baseline="0" noProof="0">
                <a:ln>
                  <a:noFill/>
                </a:ln>
                <a:solidFill>
                  <a:srgbClr val="FFFFFF"/>
                </a:solidFill>
                <a:effectLst/>
                <a:uLnTx/>
                <a:uFillTx/>
                <a:latin typeface="Usual"/>
                <a:ea typeface="Calibri"/>
              </a:rPr>
              <a:t>There’s uncertainty ahead</a:t>
            </a:r>
            <a:r>
              <a:rPr lang="en-GB" b="0">
                <a:solidFill>
                  <a:srgbClr val="FFFFFF"/>
                </a:solidFill>
                <a:latin typeface="Usual"/>
                <a:ea typeface="Calibri"/>
              </a:rPr>
              <a:t> </a:t>
            </a:r>
          </a:p>
          <a:p>
            <a:pPr marL="283845" marR="0" lvl="0" indent="-283845"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FFFFFF"/>
                </a:solidFill>
                <a:effectLst/>
                <a:uLnTx/>
                <a:uFillTx/>
                <a:latin typeface="Usual"/>
                <a:ea typeface="Calibri"/>
              </a:rPr>
              <a:t>I’m feeling stressed</a:t>
            </a:r>
            <a:r>
              <a:rPr lang="en-GB" b="0">
                <a:solidFill>
                  <a:srgbClr val="FFFFFF"/>
                </a:solidFill>
                <a:latin typeface="Usual"/>
                <a:ea typeface="Calibri"/>
              </a:rPr>
              <a:t> </a:t>
            </a:r>
            <a:endParaRPr lang="en-GB" b="0" i="0" u="none" strike="noStrike" kern="1200" cap="none" spc="0" normalizeH="0" baseline="0" noProof="0">
              <a:ln>
                <a:noFill/>
              </a:ln>
              <a:solidFill>
                <a:srgbClr val="FFFFFF"/>
              </a:solidFill>
              <a:effectLst/>
              <a:uLnTx/>
              <a:uFillTx/>
              <a:latin typeface="Usual" panose="020B0603030403020204" pitchFamily="34" charset="0"/>
            </a:endParaRPr>
          </a:p>
          <a:p>
            <a:pPr marL="283845" marR="0" lvl="0" indent="-283845"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FFFFFF"/>
                </a:solidFill>
                <a:effectLst/>
                <a:uLnTx/>
                <a:uFillTx/>
                <a:latin typeface="Usual"/>
                <a:ea typeface="Calibri"/>
              </a:rPr>
              <a:t>Building stronger relationships</a:t>
            </a:r>
            <a:endParaRPr lang="en-GB" b="0" i="0" u="none" strike="noStrike" kern="1200" cap="none" spc="0" normalizeH="0" baseline="0" noProof="0">
              <a:ln>
                <a:noFill/>
              </a:ln>
              <a:solidFill>
                <a:srgbClr val="FFFFFF"/>
              </a:solidFill>
              <a:effectLst/>
              <a:uLnTx/>
              <a:uFillTx/>
              <a:latin typeface="Usual"/>
              <a:ea typeface="Calibri"/>
            </a:endParaRPr>
          </a:p>
          <a:p>
            <a:pPr marL="283845" marR="0" lvl="0" indent="-283845"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FFFFFF"/>
                </a:solidFill>
                <a:effectLst/>
                <a:uLnTx/>
                <a:uFillTx/>
                <a:latin typeface="Usual"/>
                <a:ea typeface="Calibri"/>
              </a:rPr>
              <a:t>Growing and evolving</a:t>
            </a:r>
            <a:endParaRPr lang="en-GB" b="0" i="0" u="none" strike="noStrike" kern="1200" cap="none" spc="0" normalizeH="0" baseline="0" noProof="0">
              <a:ln>
                <a:noFill/>
              </a:ln>
              <a:solidFill>
                <a:srgbClr val="FFFFFF"/>
              </a:solidFill>
              <a:effectLst/>
              <a:uLnTx/>
              <a:uFillTx/>
              <a:latin typeface="Usual"/>
              <a:ea typeface="Calibri"/>
            </a:endParaRPr>
          </a:p>
        </p:txBody>
      </p:sp>
    </p:spTree>
    <p:extLst>
      <p:ext uri="{BB962C8B-B14F-4D97-AF65-F5344CB8AC3E}">
        <p14:creationId xmlns:p14="http://schemas.microsoft.com/office/powerpoint/2010/main" val="2583505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C8214-E883-0AAC-4E8B-25A57AC357B1}"/>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AE01E12F-C1C1-4B1A-26EF-A9C6A7F4A974}"/>
              </a:ext>
            </a:extLst>
          </p:cNvPr>
          <p:cNvSpPr txBox="1">
            <a:spLocks/>
          </p:cNvSpPr>
          <p:nvPr/>
        </p:nvSpPr>
        <p:spPr>
          <a:xfrm>
            <a:off x="738908" y="2579024"/>
            <a:ext cx="5083052" cy="169995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Usual ExtraBold" panose="020B06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6000">
                <a:solidFill>
                  <a:schemeClr val="bg1"/>
                </a:solidFill>
              </a:rPr>
              <a:t>Lunch</a:t>
            </a:r>
          </a:p>
        </p:txBody>
      </p:sp>
    </p:spTree>
    <p:extLst>
      <p:ext uri="{BB962C8B-B14F-4D97-AF65-F5344CB8AC3E}">
        <p14:creationId xmlns:p14="http://schemas.microsoft.com/office/powerpoint/2010/main" val="1589755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D32C9E-681B-D9A8-A8D6-BE7546D44507}"/>
              </a:ext>
            </a:extLst>
          </p:cNvPr>
          <p:cNvSpPr>
            <a:spLocks noGrp="1"/>
          </p:cNvSpPr>
          <p:nvPr>
            <p:ph type="title"/>
          </p:nvPr>
        </p:nvSpPr>
        <p:spPr/>
        <p:txBody>
          <a:bodyPr/>
          <a:lstStyle/>
          <a:p>
            <a:r>
              <a:rPr lang="en-GB"/>
              <a:t>Purpose of the workshop</a:t>
            </a:r>
          </a:p>
        </p:txBody>
      </p:sp>
      <p:sp>
        <p:nvSpPr>
          <p:cNvPr id="4" name="Text Placeholder 3">
            <a:extLst>
              <a:ext uri="{FF2B5EF4-FFF2-40B4-BE49-F238E27FC236}">
                <a16:creationId xmlns:a16="http://schemas.microsoft.com/office/drawing/2014/main" id="{2FB646F1-43A4-FAD9-1A1C-0CFE78BE3ABD}"/>
              </a:ext>
            </a:extLst>
          </p:cNvPr>
          <p:cNvSpPr>
            <a:spLocks noGrp="1"/>
          </p:cNvSpPr>
          <p:nvPr>
            <p:ph type="body" sz="quarter" idx="15"/>
          </p:nvPr>
        </p:nvSpPr>
        <p:spPr>
          <a:xfrm>
            <a:off x="480485" y="926399"/>
            <a:ext cx="5710765" cy="411219"/>
          </a:xfrm>
        </p:spPr>
        <p:txBody>
          <a:bodyPr/>
          <a:lstStyle/>
          <a:p>
            <a:r>
              <a:rPr lang="en-GB" sz="1600">
                <a:latin typeface="Usual"/>
                <a:ea typeface="Tahoma"/>
                <a:cs typeface="Tahoma"/>
              </a:rPr>
              <a:t>There are six key objectives of today’s workshop: </a:t>
            </a:r>
            <a:endParaRPr lang="en-GB" sz="1600"/>
          </a:p>
        </p:txBody>
      </p:sp>
      <p:grpSp>
        <p:nvGrpSpPr>
          <p:cNvPr id="5" name="Group 4">
            <a:extLst>
              <a:ext uri="{FF2B5EF4-FFF2-40B4-BE49-F238E27FC236}">
                <a16:creationId xmlns:a16="http://schemas.microsoft.com/office/drawing/2014/main" id="{F8254B6E-8F41-8F0F-8215-AB02149B2296}"/>
              </a:ext>
            </a:extLst>
          </p:cNvPr>
          <p:cNvGrpSpPr/>
          <p:nvPr/>
        </p:nvGrpSpPr>
        <p:grpSpPr>
          <a:xfrm>
            <a:off x="382226" y="2074578"/>
            <a:ext cx="922582" cy="922582"/>
            <a:chOff x="5634709" y="2967709"/>
            <a:chExt cx="922582" cy="922582"/>
          </a:xfrm>
        </p:grpSpPr>
        <p:sp>
          <p:nvSpPr>
            <p:cNvPr id="6" name="Oval 5">
              <a:extLst>
                <a:ext uri="{FF2B5EF4-FFF2-40B4-BE49-F238E27FC236}">
                  <a16:creationId xmlns:a16="http://schemas.microsoft.com/office/drawing/2014/main" id="{87BDB5F8-5DD5-A4BA-5CAC-B608872E6CA7}"/>
                </a:ext>
              </a:extLst>
            </p:cNvPr>
            <p:cNvSpPr/>
            <p:nvPr/>
          </p:nvSpPr>
          <p:spPr>
            <a:xfrm>
              <a:off x="5634709" y="2967709"/>
              <a:ext cx="922582" cy="922582"/>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7" name="Rectangle 6" descr="Mountain scene">
              <a:extLst>
                <a:ext uri="{FF2B5EF4-FFF2-40B4-BE49-F238E27FC236}">
                  <a16:creationId xmlns:a16="http://schemas.microsoft.com/office/drawing/2014/main" id="{9F768183-E481-C7E7-4939-F82CC44BFBEB}"/>
                </a:ext>
              </a:extLst>
            </p:cNvPr>
            <p:cNvSpPr/>
            <p:nvPr/>
          </p:nvSpPr>
          <p:spPr>
            <a:xfrm>
              <a:off x="5828452" y="3161452"/>
              <a:ext cx="535097" cy="53509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grpSp>
      <p:grpSp>
        <p:nvGrpSpPr>
          <p:cNvPr id="8" name="Group 7">
            <a:extLst>
              <a:ext uri="{FF2B5EF4-FFF2-40B4-BE49-F238E27FC236}">
                <a16:creationId xmlns:a16="http://schemas.microsoft.com/office/drawing/2014/main" id="{76679412-5567-C091-0056-1E91512FB49B}"/>
              </a:ext>
            </a:extLst>
          </p:cNvPr>
          <p:cNvGrpSpPr/>
          <p:nvPr/>
        </p:nvGrpSpPr>
        <p:grpSpPr>
          <a:xfrm>
            <a:off x="1600155" y="2069260"/>
            <a:ext cx="2680110" cy="922582"/>
            <a:chOff x="1418704" y="868069"/>
            <a:chExt cx="2174658" cy="922582"/>
          </a:xfrm>
        </p:grpSpPr>
        <p:sp>
          <p:nvSpPr>
            <p:cNvPr id="9" name="Rectangle 8">
              <a:extLst>
                <a:ext uri="{FF2B5EF4-FFF2-40B4-BE49-F238E27FC236}">
                  <a16:creationId xmlns:a16="http://schemas.microsoft.com/office/drawing/2014/main" id="{922D276B-F6A0-E97D-13DA-EC08F5E81757}"/>
                </a:ext>
              </a:extLst>
            </p:cNvPr>
            <p:cNvSpPr/>
            <p:nvPr/>
          </p:nvSpPr>
          <p:spPr>
            <a:xfrm>
              <a:off x="1418704" y="868069"/>
              <a:ext cx="2174658" cy="9225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TextBox 9">
              <a:extLst>
                <a:ext uri="{FF2B5EF4-FFF2-40B4-BE49-F238E27FC236}">
                  <a16:creationId xmlns:a16="http://schemas.microsoft.com/office/drawing/2014/main" id="{13E47224-EC9D-FEF3-11EF-964435D4301C}"/>
                </a:ext>
              </a:extLst>
            </p:cNvPr>
            <p:cNvSpPr txBox="1"/>
            <p:nvPr/>
          </p:nvSpPr>
          <p:spPr>
            <a:xfrm>
              <a:off x="1418704" y="868069"/>
              <a:ext cx="2174658" cy="9225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622300">
                <a:lnSpc>
                  <a:spcPct val="90000"/>
                </a:lnSpc>
                <a:spcBef>
                  <a:spcPct val="0"/>
                </a:spcBef>
                <a:spcAft>
                  <a:spcPct val="35000"/>
                </a:spcAft>
              </a:pPr>
              <a:r>
                <a:rPr lang="en-GB" sz="1400" kern="1200">
                  <a:latin typeface="Usual" panose="020B0604020202020204"/>
                </a:rPr>
                <a:t>Ensure you are </a:t>
              </a:r>
              <a:r>
                <a:rPr lang="en-GB" sz="1400" b="1" kern="1200">
                  <a:latin typeface="Usual" panose="020B0604020202020204"/>
                </a:rPr>
                <a:t>clear</a:t>
              </a:r>
              <a:r>
                <a:rPr lang="en-GB" sz="1400" b="1">
                  <a:latin typeface="Usual" panose="020B0604020202020204"/>
                </a:rPr>
                <a:t> and</a:t>
              </a:r>
              <a:r>
                <a:rPr lang="en-GB" sz="1400" b="1" kern="1200">
                  <a:latin typeface="Usual" panose="020B0604020202020204"/>
                </a:rPr>
                <a:t> comfortable with the culture and strategic direction </a:t>
              </a:r>
              <a:r>
                <a:rPr lang="en-GB" sz="1400" kern="1200">
                  <a:latin typeface="Usual" panose="020B0604020202020204"/>
                </a:rPr>
                <a:t>of travel for FND in this space.</a:t>
              </a:r>
              <a:endParaRPr lang="en-US" sz="1400" kern="1200">
                <a:latin typeface="Usual" panose="020B0604020202020204"/>
              </a:endParaRPr>
            </a:p>
          </p:txBody>
        </p:sp>
      </p:grpSp>
      <p:grpSp>
        <p:nvGrpSpPr>
          <p:cNvPr id="11" name="Group 10">
            <a:extLst>
              <a:ext uri="{FF2B5EF4-FFF2-40B4-BE49-F238E27FC236}">
                <a16:creationId xmlns:a16="http://schemas.microsoft.com/office/drawing/2014/main" id="{F6D4D8BF-BFC5-1878-46C6-F88F2CAF5574}"/>
              </a:ext>
            </a:extLst>
          </p:cNvPr>
          <p:cNvGrpSpPr/>
          <p:nvPr/>
        </p:nvGrpSpPr>
        <p:grpSpPr>
          <a:xfrm>
            <a:off x="382226" y="3406251"/>
            <a:ext cx="922582" cy="922582"/>
            <a:chOff x="5634709" y="2967709"/>
            <a:chExt cx="922582" cy="922582"/>
          </a:xfrm>
        </p:grpSpPr>
        <p:sp>
          <p:nvSpPr>
            <p:cNvPr id="12" name="Oval 11">
              <a:extLst>
                <a:ext uri="{FF2B5EF4-FFF2-40B4-BE49-F238E27FC236}">
                  <a16:creationId xmlns:a16="http://schemas.microsoft.com/office/drawing/2014/main" id="{1948FE33-D38D-AEDF-2B3E-3C300AA49D98}"/>
                </a:ext>
              </a:extLst>
            </p:cNvPr>
            <p:cNvSpPr/>
            <p:nvPr/>
          </p:nvSpPr>
          <p:spPr>
            <a:xfrm>
              <a:off x="5634709" y="2967709"/>
              <a:ext cx="922582" cy="922582"/>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3" name="Rectangle 12" descr="Users">
              <a:extLst>
                <a:ext uri="{FF2B5EF4-FFF2-40B4-BE49-F238E27FC236}">
                  <a16:creationId xmlns:a16="http://schemas.microsoft.com/office/drawing/2014/main" id="{E6FB8EAA-6442-2A1B-CD6B-6D1F2BBF924B}"/>
                </a:ext>
              </a:extLst>
            </p:cNvPr>
            <p:cNvSpPr/>
            <p:nvPr/>
          </p:nvSpPr>
          <p:spPr>
            <a:xfrm>
              <a:off x="5828452" y="3161451"/>
              <a:ext cx="535097" cy="53509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grpSp>
      <p:grpSp>
        <p:nvGrpSpPr>
          <p:cNvPr id="14" name="Group 13">
            <a:extLst>
              <a:ext uri="{FF2B5EF4-FFF2-40B4-BE49-F238E27FC236}">
                <a16:creationId xmlns:a16="http://schemas.microsoft.com/office/drawing/2014/main" id="{4375B0A9-3EDA-1A3F-D6B6-655241E0E774}"/>
              </a:ext>
            </a:extLst>
          </p:cNvPr>
          <p:cNvGrpSpPr/>
          <p:nvPr/>
        </p:nvGrpSpPr>
        <p:grpSpPr>
          <a:xfrm>
            <a:off x="1600154" y="3358256"/>
            <a:ext cx="2873854" cy="944563"/>
            <a:chOff x="1418704" y="2524172"/>
            <a:chExt cx="2331862" cy="944563"/>
          </a:xfrm>
        </p:grpSpPr>
        <p:sp>
          <p:nvSpPr>
            <p:cNvPr id="15" name="Rectangle 14">
              <a:extLst>
                <a:ext uri="{FF2B5EF4-FFF2-40B4-BE49-F238E27FC236}">
                  <a16:creationId xmlns:a16="http://schemas.microsoft.com/office/drawing/2014/main" id="{657C65F1-8963-5049-B1E1-F70A343FFFBC}"/>
                </a:ext>
              </a:extLst>
            </p:cNvPr>
            <p:cNvSpPr/>
            <p:nvPr/>
          </p:nvSpPr>
          <p:spPr>
            <a:xfrm>
              <a:off x="1418704" y="2524172"/>
              <a:ext cx="2174658" cy="9225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6" name="TextBox 15">
              <a:extLst>
                <a:ext uri="{FF2B5EF4-FFF2-40B4-BE49-F238E27FC236}">
                  <a16:creationId xmlns:a16="http://schemas.microsoft.com/office/drawing/2014/main" id="{60998F36-F77E-B35C-59B0-57ECF7092F32}"/>
                </a:ext>
              </a:extLst>
            </p:cNvPr>
            <p:cNvSpPr txBox="1"/>
            <p:nvPr/>
          </p:nvSpPr>
          <p:spPr>
            <a:xfrm>
              <a:off x="1418704" y="2546153"/>
              <a:ext cx="2331862" cy="9225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622300">
                <a:lnSpc>
                  <a:spcPct val="90000"/>
                </a:lnSpc>
                <a:spcBef>
                  <a:spcPct val="0"/>
                </a:spcBef>
                <a:spcAft>
                  <a:spcPct val="35000"/>
                </a:spcAft>
              </a:pPr>
              <a:r>
                <a:rPr lang="en-GB" sz="1400" kern="1200">
                  <a:latin typeface="Usual" panose="020B0604020202020204"/>
                </a:rPr>
                <a:t>Ensure you </a:t>
              </a:r>
              <a:r>
                <a:rPr lang="en-GB" sz="1400" b="1" kern="1200">
                  <a:latin typeface="Usual" panose="020B0604020202020204"/>
                </a:rPr>
                <a:t>understand your role </a:t>
              </a:r>
              <a:r>
                <a:rPr lang="en-GB" sz="1400" b="1">
                  <a:latin typeface="Usual" panose="020B0604020202020204"/>
                </a:rPr>
                <a:t>and </a:t>
              </a:r>
              <a:r>
                <a:rPr lang="en-GB" sz="1400" b="1" kern="1200">
                  <a:latin typeface="Usual" panose="020B0604020202020204"/>
                </a:rPr>
                <a:t>responsibilities. </a:t>
              </a:r>
              <a:r>
                <a:rPr lang="en-GB" sz="1400" kern="1200">
                  <a:latin typeface="Usual" panose="020B0604020202020204"/>
                </a:rPr>
                <a:t>Recap on the learning from ‘It’s Our Patch’.</a:t>
              </a:r>
              <a:endParaRPr lang="en-US" sz="1400" kern="1200">
                <a:latin typeface="Usual" panose="020B0604020202020204"/>
              </a:endParaRPr>
            </a:p>
          </p:txBody>
        </p:sp>
      </p:grpSp>
      <p:grpSp>
        <p:nvGrpSpPr>
          <p:cNvPr id="17" name="Group 16">
            <a:extLst>
              <a:ext uri="{FF2B5EF4-FFF2-40B4-BE49-F238E27FC236}">
                <a16:creationId xmlns:a16="http://schemas.microsoft.com/office/drawing/2014/main" id="{144CB19B-B8EF-87D5-5DD5-91F21B1A25E8}"/>
              </a:ext>
            </a:extLst>
          </p:cNvPr>
          <p:cNvGrpSpPr/>
          <p:nvPr/>
        </p:nvGrpSpPr>
        <p:grpSpPr>
          <a:xfrm>
            <a:off x="382226" y="4737924"/>
            <a:ext cx="922582" cy="922582"/>
            <a:chOff x="5634709" y="2967709"/>
            <a:chExt cx="922582" cy="922582"/>
          </a:xfrm>
        </p:grpSpPr>
        <p:sp>
          <p:nvSpPr>
            <p:cNvPr id="18" name="Oval 17">
              <a:extLst>
                <a:ext uri="{FF2B5EF4-FFF2-40B4-BE49-F238E27FC236}">
                  <a16:creationId xmlns:a16="http://schemas.microsoft.com/office/drawing/2014/main" id="{1C60C8C0-64C0-66C3-B67F-B38680762757}"/>
                </a:ext>
              </a:extLst>
            </p:cNvPr>
            <p:cNvSpPr/>
            <p:nvPr/>
          </p:nvSpPr>
          <p:spPr>
            <a:xfrm>
              <a:off x="5634709" y="2967709"/>
              <a:ext cx="922582" cy="922582"/>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9" name="Rectangle 18" descr="Astronaut">
              <a:extLst>
                <a:ext uri="{FF2B5EF4-FFF2-40B4-BE49-F238E27FC236}">
                  <a16:creationId xmlns:a16="http://schemas.microsoft.com/office/drawing/2014/main" id="{EA8F5B78-BDC3-FCBC-4A19-DC6AC9F6CA2C}"/>
                </a:ext>
              </a:extLst>
            </p:cNvPr>
            <p:cNvSpPr/>
            <p:nvPr/>
          </p:nvSpPr>
          <p:spPr>
            <a:xfrm>
              <a:off x="5828451" y="3161452"/>
              <a:ext cx="535097" cy="535097"/>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grpSp>
      <p:grpSp>
        <p:nvGrpSpPr>
          <p:cNvPr id="20" name="Group 19">
            <a:extLst>
              <a:ext uri="{FF2B5EF4-FFF2-40B4-BE49-F238E27FC236}">
                <a16:creationId xmlns:a16="http://schemas.microsoft.com/office/drawing/2014/main" id="{B4A1C9DA-5B5C-0549-A516-2AB798C6DB8D}"/>
              </a:ext>
            </a:extLst>
          </p:cNvPr>
          <p:cNvGrpSpPr/>
          <p:nvPr/>
        </p:nvGrpSpPr>
        <p:grpSpPr>
          <a:xfrm>
            <a:off x="1600155" y="4668664"/>
            <a:ext cx="2680110" cy="922582"/>
            <a:chOff x="4973301" y="834949"/>
            <a:chExt cx="2174658" cy="922582"/>
          </a:xfrm>
        </p:grpSpPr>
        <p:sp>
          <p:nvSpPr>
            <p:cNvPr id="21" name="Rectangle 20">
              <a:extLst>
                <a:ext uri="{FF2B5EF4-FFF2-40B4-BE49-F238E27FC236}">
                  <a16:creationId xmlns:a16="http://schemas.microsoft.com/office/drawing/2014/main" id="{6AE02E01-0547-D8E1-07DF-546A03628A0B}"/>
                </a:ext>
              </a:extLst>
            </p:cNvPr>
            <p:cNvSpPr/>
            <p:nvPr/>
          </p:nvSpPr>
          <p:spPr>
            <a:xfrm>
              <a:off x="4973301" y="834949"/>
              <a:ext cx="2174658" cy="9225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2" name="TextBox 21">
              <a:extLst>
                <a:ext uri="{FF2B5EF4-FFF2-40B4-BE49-F238E27FC236}">
                  <a16:creationId xmlns:a16="http://schemas.microsoft.com/office/drawing/2014/main" id="{2F58F991-3429-BE33-94DF-AB3D5109AF24}"/>
                </a:ext>
              </a:extLst>
            </p:cNvPr>
            <p:cNvSpPr txBox="1"/>
            <p:nvPr/>
          </p:nvSpPr>
          <p:spPr>
            <a:xfrm>
              <a:off x="4973301" y="834949"/>
              <a:ext cx="2174658" cy="9225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kern="1200">
                  <a:latin typeface="Usual" panose="020B0604020202020204"/>
                </a:rPr>
                <a:t>Help you feel prepared for </a:t>
              </a:r>
              <a:r>
                <a:rPr lang="en-GB" sz="1400" b="1" kern="1200">
                  <a:latin typeface="Usual" panose="020B0604020202020204"/>
                </a:rPr>
                <a:t>leading your team through the roll out.</a:t>
              </a:r>
              <a:endParaRPr lang="en-US" sz="1400" b="1" kern="1200">
                <a:latin typeface="Usual" panose="020B0604020202020204"/>
              </a:endParaRPr>
            </a:p>
          </p:txBody>
        </p:sp>
      </p:grpSp>
      <p:grpSp>
        <p:nvGrpSpPr>
          <p:cNvPr id="28" name="Group 27">
            <a:extLst>
              <a:ext uri="{FF2B5EF4-FFF2-40B4-BE49-F238E27FC236}">
                <a16:creationId xmlns:a16="http://schemas.microsoft.com/office/drawing/2014/main" id="{2ABCEE08-2BB6-5423-DB28-DE8137D6038C}"/>
              </a:ext>
            </a:extLst>
          </p:cNvPr>
          <p:cNvGrpSpPr/>
          <p:nvPr/>
        </p:nvGrpSpPr>
        <p:grpSpPr>
          <a:xfrm>
            <a:off x="4645880" y="1983088"/>
            <a:ext cx="922582" cy="922582"/>
            <a:chOff x="5634709" y="2967709"/>
            <a:chExt cx="922582" cy="922582"/>
          </a:xfrm>
        </p:grpSpPr>
        <p:sp>
          <p:nvSpPr>
            <p:cNvPr id="26" name="Oval 25">
              <a:extLst>
                <a:ext uri="{FF2B5EF4-FFF2-40B4-BE49-F238E27FC236}">
                  <a16:creationId xmlns:a16="http://schemas.microsoft.com/office/drawing/2014/main" id="{D0FF44EE-D722-3059-D2E2-835FAC16F165}"/>
                </a:ext>
              </a:extLst>
            </p:cNvPr>
            <p:cNvSpPr/>
            <p:nvPr/>
          </p:nvSpPr>
          <p:spPr>
            <a:xfrm>
              <a:off x="5634709" y="2967709"/>
              <a:ext cx="922582" cy="922582"/>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7" name="Rectangle 26" descr="Chat">
              <a:extLst>
                <a:ext uri="{FF2B5EF4-FFF2-40B4-BE49-F238E27FC236}">
                  <a16:creationId xmlns:a16="http://schemas.microsoft.com/office/drawing/2014/main" id="{83C3A386-F21E-60E9-72CD-C72D81358EC5}"/>
                </a:ext>
              </a:extLst>
            </p:cNvPr>
            <p:cNvSpPr/>
            <p:nvPr/>
          </p:nvSpPr>
          <p:spPr>
            <a:xfrm>
              <a:off x="5828451" y="3161451"/>
              <a:ext cx="535097" cy="535097"/>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grpSp>
      <p:grpSp>
        <p:nvGrpSpPr>
          <p:cNvPr id="29" name="Group 28">
            <a:extLst>
              <a:ext uri="{FF2B5EF4-FFF2-40B4-BE49-F238E27FC236}">
                <a16:creationId xmlns:a16="http://schemas.microsoft.com/office/drawing/2014/main" id="{AD71AF22-16F0-793F-01B6-B80440E99F76}"/>
              </a:ext>
            </a:extLst>
          </p:cNvPr>
          <p:cNvGrpSpPr/>
          <p:nvPr/>
        </p:nvGrpSpPr>
        <p:grpSpPr>
          <a:xfrm>
            <a:off x="5794103" y="2069260"/>
            <a:ext cx="2470480" cy="922582"/>
            <a:chOff x="5092560" y="2524172"/>
            <a:chExt cx="2174658" cy="922582"/>
          </a:xfrm>
        </p:grpSpPr>
        <p:sp>
          <p:nvSpPr>
            <p:cNvPr id="30" name="Rectangle 29">
              <a:extLst>
                <a:ext uri="{FF2B5EF4-FFF2-40B4-BE49-F238E27FC236}">
                  <a16:creationId xmlns:a16="http://schemas.microsoft.com/office/drawing/2014/main" id="{44A6673E-8D4C-9CF6-8135-438A6729BE68}"/>
                </a:ext>
              </a:extLst>
            </p:cNvPr>
            <p:cNvSpPr/>
            <p:nvPr/>
          </p:nvSpPr>
          <p:spPr>
            <a:xfrm>
              <a:off x="5092560" y="2524172"/>
              <a:ext cx="2174658" cy="9225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31" name="TextBox 30">
              <a:extLst>
                <a:ext uri="{FF2B5EF4-FFF2-40B4-BE49-F238E27FC236}">
                  <a16:creationId xmlns:a16="http://schemas.microsoft.com/office/drawing/2014/main" id="{176CA9DC-8204-8E9F-EB67-5B9346B2C2DF}"/>
                </a:ext>
              </a:extLst>
            </p:cNvPr>
            <p:cNvSpPr txBox="1"/>
            <p:nvPr/>
          </p:nvSpPr>
          <p:spPr>
            <a:xfrm>
              <a:off x="5092560" y="2524172"/>
              <a:ext cx="2174658" cy="9225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622300">
                <a:lnSpc>
                  <a:spcPct val="90000"/>
                </a:lnSpc>
                <a:spcBef>
                  <a:spcPct val="0"/>
                </a:spcBef>
                <a:spcAft>
                  <a:spcPct val="35000"/>
                </a:spcAft>
              </a:pPr>
              <a:r>
                <a:rPr lang="en-GB" sz="1400" kern="1200">
                  <a:latin typeface="Usual" panose="020B0604020202020204"/>
                </a:rPr>
                <a:t>Have the opportunity to </a:t>
              </a:r>
              <a:r>
                <a:rPr lang="en-GB" sz="1400" b="1" kern="1200">
                  <a:latin typeface="Usual" panose="020B0604020202020204"/>
                </a:rPr>
                <a:t>discuss and ask questions </a:t>
              </a:r>
              <a:r>
                <a:rPr lang="en-GB" sz="1400" kern="1200">
                  <a:latin typeface="Usual" panose="020B0604020202020204"/>
                </a:rPr>
                <a:t>in a safe environment.</a:t>
              </a:r>
              <a:endParaRPr lang="en-US" sz="1400" kern="1200">
                <a:latin typeface="Usual" panose="020B0604020202020204"/>
              </a:endParaRPr>
            </a:p>
          </p:txBody>
        </p:sp>
      </p:grpSp>
      <p:grpSp>
        <p:nvGrpSpPr>
          <p:cNvPr id="34" name="Group 33">
            <a:extLst>
              <a:ext uri="{FF2B5EF4-FFF2-40B4-BE49-F238E27FC236}">
                <a16:creationId xmlns:a16="http://schemas.microsoft.com/office/drawing/2014/main" id="{F6F96FFD-29DC-32BC-9DEC-010280BAC38D}"/>
              </a:ext>
            </a:extLst>
          </p:cNvPr>
          <p:cNvGrpSpPr/>
          <p:nvPr/>
        </p:nvGrpSpPr>
        <p:grpSpPr>
          <a:xfrm>
            <a:off x="4645880" y="3352940"/>
            <a:ext cx="922582" cy="922582"/>
            <a:chOff x="5634709" y="2967709"/>
            <a:chExt cx="922582" cy="922582"/>
          </a:xfrm>
        </p:grpSpPr>
        <p:sp>
          <p:nvSpPr>
            <p:cNvPr id="32" name="Oval 31">
              <a:extLst>
                <a:ext uri="{FF2B5EF4-FFF2-40B4-BE49-F238E27FC236}">
                  <a16:creationId xmlns:a16="http://schemas.microsoft.com/office/drawing/2014/main" id="{38F5F56B-B84B-DFE8-15DC-580EFC264CD5}"/>
                </a:ext>
              </a:extLst>
            </p:cNvPr>
            <p:cNvSpPr/>
            <p:nvPr/>
          </p:nvSpPr>
          <p:spPr>
            <a:xfrm>
              <a:off x="5634709" y="2967709"/>
              <a:ext cx="922582" cy="922582"/>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3" name="Rectangle 32" descr="Classroom">
              <a:extLst>
                <a:ext uri="{FF2B5EF4-FFF2-40B4-BE49-F238E27FC236}">
                  <a16:creationId xmlns:a16="http://schemas.microsoft.com/office/drawing/2014/main" id="{402DB8BB-E0E6-E3FA-2FB0-D8CDC1DC2A8A}"/>
                </a:ext>
              </a:extLst>
            </p:cNvPr>
            <p:cNvSpPr/>
            <p:nvPr/>
          </p:nvSpPr>
          <p:spPr>
            <a:xfrm>
              <a:off x="5828451" y="3161452"/>
              <a:ext cx="535097" cy="535097"/>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grpSp>
      <p:grpSp>
        <p:nvGrpSpPr>
          <p:cNvPr id="35" name="Group 34">
            <a:extLst>
              <a:ext uri="{FF2B5EF4-FFF2-40B4-BE49-F238E27FC236}">
                <a16:creationId xmlns:a16="http://schemas.microsoft.com/office/drawing/2014/main" id="{27B6939C-AB1B-0CA8-F3B4-1409A9F81E71}"/>
              </a:ext>
            </a:extLst>
          </p:cNvPr>
          <p:cNvGrpSpPr/>
          <p:nvPr/>
        </p:nvGrpSpPr>
        <p:grpSpPr>
          <a:xfrm>
            <a:off x="5794103" y="3369246"/>
            <a:ext cx="2470480" cy="922582"/>
            <a:chOff x="8766415" y="868069"/>
            <a:chExt cx="2174658" cy="922582"/>
          </a:xfrm>
        </p:grpSpPr>
        <p:sp>
          <p:nvSpPr>
            <p:cNvPr id="36" name="Rectangle 35">
              <a:extLst>
                <a:ext uri="{FF2B5EF4-FFF2-40B4-BE49-F238E27FC236}">
                  <a16:creationId xmlns:a16="http://schemas.microsoft.com/office/drawing/2014/main" id="{CE5DD6F7-7100-EE79-06E2-01DA7FADFF95}"/>
                </a:ext>
              </a:extLst>
            </p:cNvPr>
            <p:cNvSpPr/>
            <p:nvPr/>
          </p:nvSpPr>
          <p:spPr>
            <a:xfrm>
              <a:off x="8766415" y="868069"/>
              <a:ext cx="2174658" cy="9225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37" name="TextBox 36">
              <a:extLst>
                <a:ext uri="{FF2B5EF4-FFF2-40B4-BE49-F238E27FC236}">
                  <a16:creationId xmlns:a16="http://schemas.microsoft.com/office/drawing/2014/main" id="{2312C49D-92A2-E653-2217-87CD16B78FFB}"/>
                </a:ext>
              </a:extLst>
            </p:cNvPr>
            <p:cNvSpPr txBox="1"/>
            <p:nvPr/>
          </p:nvSpPr>
          <p:spPr>
            <a:xfrm>
              <a:off x="8766415" y="868069"/>
              <a:ext cx="2174658" cy="9225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622300">
                <a:lnSpc>
                  <a:spcPct val="90000"/>
                </a:lnSpc>
                <a:spcBef>
                  <a:spcPct val="0"/>
                </a:spcBef>
                <a:spcAft>
                  <a:spcPct val="35000"/>
                </a:spcAft>
              </a:pPr>
              <a:r>
                <a:rPr lang="en-GB" sz="1400" kern="1200">
                  <a:latin typeface="Usual" panose="020B0604020202020204"/>
                </a:rPr>
                <a:t>Ensure you </a:t>
              </a:r>
              <a:r>
                <a:rPr lang="en-GB" sz="1400" b="1" kern="1200">
                  <a:latin typeface="Usual" panose="020B0604020202020204"/>
                </a:rPr>
                <a:t>recognise and comprehend our approach.</a:t>
              </a:r>
              <a:endParaRPr lang="en-US" sz="1400" b="1" kern="1200">
                <a:latin typeface="Usual" panose="020B0604020202020204"/>
              </a:endParaRPr>
            </a:p>
          </p:txBody>
        </p:sp>
      </p:grpSp>
      <p:grpSp>
        <p:nvGrpSpPr>
          <p:cNvPr id="40" name="Group 39">
            <a:extLst>
              <a:ext uri="{FF2B5EF4-FFF2-40B4-BE49-F238E27FC236}">
                <a16:creationId xmlns:a16="http://schemas.microsoft.com/office/drawing/2014/main" id="{29F92E46-6422-A6D4-8A53-73B415764E26}"/>
              </a:ext>
            </a:extLst>
          </p:cNvPr>
          <p:cNvGrpSpPr/>
          <p:nvPr/>
        </p:nvGrpSpPr>
        <p:grpSpPr>
          <a:xfrm>
            <a:off x="4645880" y="4688441"/>
            <a:ext cx="922582" cy="922582"/>
            <a:chOff x="5634709" y="2967709"/>
            <a:chExt cx="922582" cy="922582"/>
          </a:xfrm>
        </p:grpSpPr>
        <p:sp>
          <p:nvSpPr>
            <p:cNvPr id="38" name="Oval 37">
              <a:extLst>
                <a:ext uri="{FF2B5EF4-FFF2-40B4-BE49-F238E27FC236}">
                  <a16:creationId xmlns:a16="http://schemas.microsoft.com/office/drawing/2014/main" id="{56A1EA89-78DA-EBC2-6B86-D4E084C6E9DB}"/>
                </a:ext>
              </a:extLst>
            </p:cNvPr>
            <p:cNvSpPr/>
            <p:nvPr/>
          </p:nvSpPr>
          <p:spPr>
            <a:xfrm>
              <a:off x="5634709" y="2967709"/>
              <a:ext cx="922582" cy="922582"/>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9" name="Rectangle 38" descr="Rocket">
              <a:extLst>
                <a:ext uri="{FF2B5EF4-FFF2-40B4-BE49-F238E27FC236}">
                  <a16:creationId xmlns:a16="http://schemas.microsoft.com/office/drawing/2014/main" id="{278EAB16-744E-6C4F-F272-914A831BEA9A}"/>
                </a:ext>
              </a:extLst>
            </p:cNvPr>
            <p:cNvSpPr/>
            <p:nvPr/>
          </p:nvSpPr>
          <p:spPr>
            <a:xfrm>
              <a:off x="5828451" y="3161451"/>
              <a:ext cx="535097" cy="535097"/>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grpSp>
      <p:grpSp>
        <p:nvGrpSpPr>
          <p:cNvPr id="41" name="Group 40">
            <a:extLst>
              <a:ext uri="{FF2B5EF4-FFF2-40B4-BE49-F238E27FC236}">
                <a16:creationId xmlns:a16="http://schemas.microsoft.com/office/drawing/2014/main" id="{C454822B-84FD-EFB0-AD6E-1BA127C64DF2}"/>
              </a:ext>
            </a:extLst>
          </p:cNvPr>
          <p:cNvGrpSpPr/>
          <p:nvPr/>
        </p:nvGrpSpPr>
        <p:grpSpPr>
          <a:xfrm>
            <a:off x="5794103" y="4668664"/>
            <a:ext cx="2470480" cy="922582"/>
            <a:chOff x="8766415" y="2524172"/>
            <a:chExt cx="2174658" cy="922582"/>
          </a:xfrm>
        </p:grpSpPr>
        <p:sp>
          <p:nvSpPr>
            <p:cNvPr id="42" name="Rectangle 41">
              <a:extLst>
                <a:ext uri="{FF2B5EF4-FFF2-40B4-BE49-F238E27FC236}">
                  <a16:creationId xmlns:a16="http://schemas.microsoft.com/office/drawing/2014/main" id="{532D07C3-2F58-1388-C23B-78B824F28800}"/>
                </a:ext>
              </a:extLst>
            </p:cNvPr>
            <p:cNvSpPr/>
            <p:nvPr/>
          </p:nvSpPr>
          <p:spPr>
            <a:xfrm>
              <a:off x="8766415" y="2524172"/>
              <a:ext cx="2174658" cy="9225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43" name="TextBox 42">
              <a:extLst>
                <a:ext uri="{FF2B5EF4-FFF2-40B4-BE49-F238E27FC236}">
                  <a16:creationId xmlns:a16="http://schemas.microsoft.com/office/drawing/2014/main" id="{A5BE4EFE-1685-0812-0AEA-9C8F045993BD}"/>
                </a:ext>
              </a:extLst>
            </p:cNvPr>
            <p:cNvSpPr txBox="1"/>
            <p:nvPr/>
          </p:nvSpPr>
          <p:spPr>
            <a:xfrm>
              <a:off x="8766415" y="2524172"/>
              <a:ext cx="2174658" cy="9225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kern="1200">
                  <a:latin typeface="Usual" panose="020B0604020202020204"/>
                </a:rPr>
                <a:t>Provide </a:t>
              </a:r>
              <a:r>
                <a:rPr lang="en-GB" sz="1400" b="1" kern="1200">
                  <a:latin typeface="Usual" panose="020B0604020202020204"/>
                </a:rPr>
                <a:t>initial feedback on the proposed approach </a:t>
              </a:r>
              <a:r>
                <a:rPr lang="en-GB" sz="1400" kern="1200">
                  <a:latin typeface="Usual" panose="020B0604020202020204"/>
                </a:rPr>
                <a:t>to support a successful launch.</a:t>
              </a:r>
              <a:endParaRPr lang="en-US" sz="1400" kern="1200">
                <a:latin typeface="Usual" panose="020B0604020202020204"/>
              </a:endParaRPr>
            </a:p>
          </p:txBody>
        </p:sp>
      </p:grpSp>
      <p:pic>
        <p:nvPicPr>
          <p:cNvPr id="49" name="Picture 48" descr="A person wearing a yellow jacket and white helmet&#10;&#10;Description automatically generated">
            <a:extLst>
              <a:ext uri="{FF2B5EF4-FFF2-40B4-BE49-F238E27FC236}">
                <a16:creationId xmlns:a16="http://schemas.microsoft.com/office/drawing/2014/main" id="{FC181526-F330-C7FE-7517-2A7567D8EC6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34375" y="0"/>
            <a:ext cx="3857625" cy="6858000"/>
          </a:xfrm>
          <a:prstGeom prst="rect">
            <a:avLst/>
          </a:prstGeom>
        </p:spPr>
      </p:pic>
    </p:spTree>
    <p:extLst>
      <p:ext uri="{BB962C8B-B14F-4D97-AF65-F5344CB8AC3E}">
        <p14:creationId xmlns:p14="http://schemas.microsoft.com/office/powerpoint/2010/main" val="75434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80C9F-4A73-AD59-8EF4-47C740A1E6C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F636FB3-C7C9-E103-510B-7DADBCE4A805}"/>
              </a:ext>
            </a:extLst>
          </p:cNvPr>
          <p:cNvSpPr>
            <a:spLocks noGrp="1"/>
          </p:cNvSpPr>
          <p:nvPr>
            <p:ph type="body" sz="quarter" idx="10"/>
          </p:nvPr>
        </p:nvSpPr>
        <p:spPr/>
        <p:txBody>
          <a:bodyPr>
            <a:normAutofit fontScale="70000" lnSpcReduction="20000"/>
          </a:bodyPr>
          <a:lstStyle/>
          <a:p>
            <a:r>
              <a:rPr lang="en-GB"/>
              <a:t>Training Content: </a:t>
            </a:r>
          </a:p>
          <a:p>
            <a:r>
              <a:rPr lang="en-GB"/>
              <a:t>Team Rhythm and Effectiveness</a:t>
            </a:r>
          </a:p>
        </p:txBody>
      </p:sp>
      <p:sp>
        <p:nvSpPr>
          <p:cNvPr id="3" name="Text Placeholder 2">
            <a:extLst>
              <a:ext uri="{FF2B5EF4-FFF2-40B4-BE49-F238E27FC236}">
                <a16:creationId xmlns:a16="http://schemas.microsoft.com/office/drawing/2014/main" id="{07E81E88-B7ED-AFEE-B3C1-E89BD2D98BF7}"/>
              </a:ext>
            </a:extLst>
          </p:cNvPr>
          <p:cNvSpPr>
            <a:spLocks noGrp="1"/>
          </p:cNvSpPr>
          <p:nvPr>
            <p:ph type="body" sz="quarter" idx="13"/>
          </p:nvPr>
        </p:nvSpPr>
        <p:spPr/>
        <p:txBody>
          <a:bodyPr/>
          <a:lstStyle/>
          <a:p>
            <a:r>
              <a:rPr lang="en-GB">
                <a:solidFill>
                  <a:srgbClr val="FF0000"/>
                </a:solidFill>
              </a:rPr>
              <a:t>Update Speaker</a:t>
            </a:r>
          </a:p>
        </p:txBody>
      </p:sp>
    </p:spTree>
    <p:extLst>
      <p:ext uri="{BB962C8B-B14F-4D97-AF65-F5344CB8AC3E}">
        <p14:creationId xmlns:p14="http://schemas.microsoft.com/office/powerpoint/2010/main" val="1768972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65E5EFD-B3D4-9AF2-4345-43388778E25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DD8DA3-85D6-E7BE-BB93-3494F6FBF739}"/>
              </a:ext>
            </a:extLst>
          </p:cNvPr>
          <p:cNvSpPr>
            <a:spLocks noGrp="1"/>
          </p:cNvSpPr>
          <p:nvPr>
            <p:ph type="body" sz="quarter" idx="10"/>
          </p:nvPr>
        </p:nvSpPr>
        <p:spPr>
          <a:xfrm>
            <a:off x="466413" y="1478379"/>
            <a:ext cx="6252440" cy="4645974"/>
          </a:xfrm>
        </p:spPr>
        <p:txBody>
          <a:bodyPr vert="horz" lIns="0" tIns="0" rIns="0" bIns="0" rtlCol="0" anchor="t">
            <a:normAutofit/>
          </a:bodyPr>
          <a:lstStyle/>
          <a:p>
            <a:r>
              <a:rPr lang="en-US" sz="1400" b="1">
                <a:solidFill>
                  <a:schemeClr val="bg1"/>
                </a:solidFill>
                <a:latin typeface="Usual  "/>
                <a:cs typeface="Usual ExtraBold" panose="020B0604020202020204" charset="0"/>
              </a:rPr>
              <a:t>Part 1: </a:t>
            </a:r>
            <a:r>
              <a:rPr lang="en-US" sz="1400">
                <a:solidFill>
                  <a:schemeClr val="bg1"/>
                </a:solidFill>
                <a:latin typeface="Usual  "/>
                <a:cs typeface="Usual ExtraBold" panose="020B0604020202020204" charset="0"/>
              </a:rPr>
              <a:t>Spend time in your regional groups, developing your own team rhythm </a:t>
            </a:r>
          </a:p>
          <a:p>
            <a:pPr marL="171450" indent="-171450">
              <a:buFont typeface="Arial" panose="020B0604020202020204" pitchFamily="34" charset="0"/>
              <a:buChar char="•"/>
            </a:pPr>
            <a:r>
              <a:rPr lang="en-US" sz="1400">
                <a:solidFill>
                  <a:schemeClr val="bg1"/>
                </a:solidFill>
                <a:latin typeface="Usual  "/>
                <a:cs typeface="Usual ExtraBold" panose="020B0604020202020204" charset="0"/>
              </a:rPr>
              <a:t>Ensure that minimum interactions can become routine and achievable in normal day to day operations. Your patch managers and patch leads will also be completing one so consider how yours’s could impact upon theirs </a:t>
            </a:r>
          </a:p>
          <a:p>
            <a:pPr marL="171450" indent="-171450">
              <a:buFont typeface="Arial" panose="020B0604020202020204" pitchFamily="34" charset="0"/>
              <a:buChar char="•"/>
            </a:pPr>
            <a:r>
              <a:rPr lang="en-US" sz="1400">
                <a:solidFill>
                  <a:schemeClr val="bg1"/>
                </a:solidFill>
                <a:latin typeface="Usual  "/>
                <a:cs typeface="Usual ExtraBold" panose="020B0604020202020204" charset="0"/>
              </a:rPr>
              <a:t>You must meet the minimum expectations </a:t>
            </a:r>
          </a:p>
          <a:p>
            <a:pPr marL="171450" indent="-171450">
              <a:buFont typeface="Arial" panose="020B0604020202020204" pitchFamily="34" charset="0"/>
              <a:buChar char="•"/>
            </a:pPr>
            <a:r>
              <a:rPr lang="en-US" sz="1400">
                <a:solidFill>
                  <a:schemeClr val="bg1"/>
                </a:solidFill>
                <a:latin typeface="Usual  "/>
                <a:cs typeface="Usual ExtraBold" panose="020B0604020202020204" charset="0"/>
              </a:rPr>
              <a:t>Don’t forget to set time aside for your preparation </a:t>
            </a:r>
          </a:p>
          <a:p>
            <a:pPr marL="171450" indent="-171450">
              <a:buFont typeface="Arial" panose="020B0604020202020204" pitchFamily="34" charset="0"/>
              <a:buChar char="•"/>
            </a:pPr>
            <a:r>
              <a:rPr lang="en-US" sz="1400">
                <a:solidFill>
                  <a:schemeClr val="bg1"/>
                </a:solidFill>
                <a:latin typeface="Usual  "/>
                <a:cs typeface="Usual ExtraBold" panose="020B0604020202020204" charset="0"/>
              </a:rPr>
              <a:t>You can use the following slide to help structure</a:t>
            </a:r>
          </a:p>
          <a:p>
            <a:pPr marL="857250" lvl="1" indent="-171450"/>
            <a:endParaRPr lang="en-US" sz="1400">
              <a:solidFill>
                <a:schemeClr val="bg1"/>
              </a:solidFill>
              <a:latin typeface="Usual  "/>
              <a:cs typeface="Usual ExtraBold" panose="020B0604020202020204" charset="0"/>
            </a:endParaRPr>
          </a:p>
          <a:p>
            <a:r>
              <a:rPr lang="en-GB" sz="1400" b="1">
                <a:solidFill>
                  <a:schemeClr val="bg1"/>
                </a:solidFill>
                <a:latin typeface="Usual  "/>
                <a:cs typeface="Usual ExtraBold" panose="020B0604020202020204" charset="0"/>
              </a:rPr>
              <a:t>Part 2: </a:t>
            </a:r>
            <a:r>
              <a:rPr lang="en-GB" sz="1400">
                <a:solidFill>
                  <a:schemeClr val="bg1"/>
                </a:solidFill>
                <a:latin typeface="Usual  "/>
                <a:cs typeface="Usual ExtraBold" panose="020B0604020202020204" charset="0"/>
              </a:rPr>
              <a:t>In your group discuss and agree how you will make the Team Rhythm you have designed work </a:t>
            </a:r>
          </a:p>
          <a:p>
            <a:pPr marL="285750" indent="-285750">
              <a:buFont typeface="Arial" panose="020B0604020202020204" pitchFamily="34" charset="0"/>
              <a:buChar char="•"/>
            </a:pPr>
            <a:r>
              <a:rPr lang="en-GB" sz="1400">
                <a:solidFill>
                  <a:schemeClr val="bg1"/>
                </a:solidFill>
                <a:latin typeface="Usual  "/>
                <a:cs typeface="Usual ExtraBold" panose="020B0604020202020204" charset="0"/>
              </a:rPr>
              <a:t>What do you need to stop, start &amp; continue?</a:t>
            </a:r>
          </a:p>
          <a:p>
            <a:pPr marL="285750" indent="-285750">
              <a:buFont typeface="Arial" panose="020B0604020202020204" pitchFamily="34" charset="0"/>
              <a:buChar char="•"/>
            </a:pPr>
            <a:r>
              <a:rPr lang="en-GB" sz="1400">
                <a:solidFill>
                  <a:schemeClr val="bg1"/>
                </a:solidFill>
                <a:latin typeface="Usual  "/>
                <a:cs typeface="Usual ExtraBold" panose="020B0604020202020204" charset="0"/>
              </a:rPr>
              <a:t>What do you need others to stop, start and continue?</a:t>
            </a:r>
          </a:p>
          <a:p>
            <a:pPr marL="285750" indent="-285750">
              <a:buFont typeface="Arial" panose="020B0604020202020204" pitchFamily="34" charset="0"/>
              <a:buChar char="•"/>
            </a:pPr>
            <a:r>
              <a:rPr lang="en-GB" sz="1400">
                <a:solidFill>
                  <a:schemeClr val="bg1"/>
                </a:solidFill>
                <a:latin typeface="Usual  "/>
                <a:cs typeface="Usual ExtraBold" panose="020B0604020202020204" charset="0"/>
              </a:rPr>
              <a:t>Agree what your next steps will be to make this a reality?</a:t>
            </a:r>
            <a:endParaRPr lang="en-US" sz="1400">
              <a:solidFill>
                <a:schemeClr val="bg1"/>
              </a:solidFill>
              <a:latin typeface="Usual  "/>
              <a:cs typeface="Usual ExtraBold" panose="020B0604020202020204" charset="0"/>
            </a:endParaRPr>
          </a:p>
          <a:p>
            <a:pPr lvl="1" indent="0">
              <a:buNone/>
            </a:pPr>
            <a:endParaRPr lang="en-US" sz="1400">
              <a:solidFill>
                <a:schemeClr val="bg1"/>
              </a:solidFill>
            </a:endParaRPr>
          </a:p>
        </p:txBody>
      </p:sp>
      <p:sp>
        <p:nvSpPr>
          <p:cNvPr id="2" name="Title 1">
            <a:extLst>
              <a:ext uri="{FF2B5EF4-FFF2-40B4-BE49-F238E27FC236}">
                <a16:creationId xmlns:a16="http://schemas.microsoft.com/office/drawing/2014/main" id="{B84A26FB-4F6D-F98B-3350-5CB9CDC27452}"/>
              </a:ext>
            </a:extLst>
          </p:cNvPr>
          <p:cNvSpPr>
            <a:spLocks noGrp="1"/>
          </p:cNvSpPr>
          <p:nvPr>
            <p:ph type="title"/>
          </p:nvPr>
        </p:nvSpPr>
        <p:spPr/>
        <p:txBody>
          <a:bodyPr anchor="t">
            <a:normAutofit/>
          </a:bodyPr>
          <a:lstStyle/>
          <a:p>
            <a:r>
              <a:rPr lang="en-GB">
                <a:solidFill>
                  <a:schemeClr val="bg1"/>
                </a:solidFill>
              </a:rPr>
              <a:t>Activity 4</a:t>
            </a:r>
          </a:p>
        </p:txBody>
      </p:sp>
      <p:sp>
        <p:nvSpPr>
          <p:cNvPr id="10" name="Text Placeholder 9">
            <a:extLst>
              <a:ext uri="{FF2B5EF4-FFF2-40B4-BE49-F238E27FC236}">
                <a16:creationId xmlns:a16="http://schemas.microsoft.com/office/drawing/2014/main" id="{041A911A-8DBB-C3B3-8C3D-E1C4D4714088}"/>
              </a:ext>
            </a:extLst>
          </p:cNvPr>
          <p:cNvSpPr>
            <a:spLocks noGrp="1"/>
          </p:cNvSpPr>
          <p:nvPr>
            <p:ph type="body" sz="quarter" idx="15"/>
          </p:nvPr>
        </p:nvSpPr>
        <p:spPr>
          <a:xfrm>
            <a:off x="480485" y="926400"/>
            <a:ext cx="10873315" cy="386128"/>
          </a:xfrm>
        </p:spPr>
        <p:txBody>
          <a:bodyPr/>
          <a:lstStyle/>
          <a:p>
            <a:r>
              <a:rPr lang="en-GB" sz="1600">
                <a:solidFill>
                  <a:schemeClr val="bg1"/>
                </a:solidFill>
              </a:rPr>
              <a:t>How do you make sure you have the right team rhythm in place? (60 mins)</a:t>
            </a:r>
          </a:p>
        </p:txBody>
      </p:sp>
      <p:grpSp>
        <p:nvGrpSpPr>
          <p:cNvPr id="19" name="Group 18">
            <a:extLst>
              <a:ext uri="{FF2B5EF4-FFF2-40B4-BE49-F238E27FC236}">
                <a16:creationId xmlns:a16="http://schemas.microsoft.com/office/drawing/2014/main" id="{F10C499D-0822-B341-5AB7-172408429CB9}"/>
              </a:ext>
            </a:extLst>
          </p:cNvPr>
          <p:cNvGrpSpPr/>
          <p:nvPr/>
        </p:nvGrpSpPr>
        <p:grpSpPr>
          <a:xfrm>
            <a:off x="8591828" y="1478379"/>
            <a:ext cx="1739084" cy="4917548"/>
            <a:chOff x="8740915" y="1372879"/>
            <a:chExt cx="1739084" cy="4917548"/>
          </a:xfrm>
        </p:grpSpPr>
        <p:sp>
          <p:nvSpPr>
            <p:cNvPr id="8" name="Freeform: Shape 7">
              <a:extLst>
                <a:ext uri="{FF2B5EF4-FFF2-40B4-BE49-F238E27FC236}">
                  <a16:creationId xmlns:a16="http://schemas.microsoft.com/office/drawing/2014/main" id="{9661A9F2-C8B1-F470-8EE7-11E29EE810EA}"/>
                </a:ext>
              </a:extLst>
            </p:cNvPr>
            <p:cNvSpPr/>
            <p:nvPr/>
          </p:nvSpPr>
          <p:spPr>
            <a:xfrm>
              <a:off x="8740915" y="1372879"/>
              <a:ext cx="1739084" cy="799539"/>
            </a:xfrm>
            <a:custGeom>
              <a:avLst/>
              <a:gdLst>
                <a:gd name="connsiteX0" fmla="*/ 0 w 1739084"/>
                <a:gd name="connsiteY0" fmla="*/ 104345 h 1043450"/>
                <a:gd name="connsiteX1" fmla="*/ 104345 w 1739084"/>
                <a:gd name="connsiteY1" fmla="*/ 0 h 1043450"/>
                <a:gd name="connsiteX2" fmla="*/ 1634739 w 1739084"/>
                <a:gd name="connsiteY2" fmla="*/ 0 h 1043450"/>
                <a:gd name="connsiteX3" fmla="*/ 1739084 w 1739084"/>
                <a:gd name="connsiteY3" fmla="*/ 104345 h 1043450"/>
                <a:gd name="connsiteX4" fmla="*/ 1739084 w 1739084"/>
                <a:gd name="connsiteY4" fmla="*/ 939105 h 1043450"/>
                <a:gd name="connsiteX5" fmla="*/ 1634739 w 1739084"/>
                <a:gd name="connsiteY5" fmla="*/ 1043450 h 1043450"/>
                <a:gd name="connsiteX6" fmla="*/ 104345 w 1739084"/>
                <a:gd name="connsiteY6" fmla="*/ 1043450 h 1043450"/>
                <a:gd name="connsiteX7" fmla="*/ 0 w 1739084"/>
                <a:gd name="connsiteY7" fmla="*/ 939105 h 1043450"/>
                <a:gd name="connsiteX8" fmla="*/ 0 w 1739084"/>
                <a:gd name="connsiteY8" fmla="*/ 104345 h 10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084" h="1043450">
                  <a:moveTo>
                    <a:pt x="0" y="104345"/>
                  </a:moveTo>
                  <a:cubicBezTo>
                    <a:pt x="0" y="46717"/>
                    <a:pt x="46717" y="0"/>
                    <a:pt x="104345" y="0"/>
                  </a:cubicBezTo>
                  <a:lnTo>
                    <a:pt x="1634739" y="0"/>
                  </a:lnTo>
                  <a:cubicBezTo>
                    <a:pt x="1692367" y="0"/>
                    <a:pt x="1739084" y="46717"/>
                    <a:pt x="1739084" y="104345"/>
                  </a:cubicBezTo>
                  <a:lnTo>
                    <a:pt x="1739084" y="939105"/>
                  </a:lnTo>
                  <a:cubicBezTo>
                    <a:pt x="1739084" y="996733"/>
                    <a:pt x="1692367" y="1043450"/>
                    <a:pt x="1634739" y="1043450"/>
                  </a:cubicBezTo>
                  <a:lnTo>
                    <a:pt x="104345" y="1043450"/>
                  </a:lnTo>
                  <a:cubicBezTo>
                    <a:pt x="46717" y="1043450"/>
                    <a:pt x="0" y="996733"/>
                    <a:pt x="0" y="939105"/>
                  </a:cubicBezTo>
                  <a:lnTo>
                    <a:pt x="0" y="104345"/>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142" tIns="99142" rIns="99142" bIns="99142" numCol="1" spcCol="1270" anchor="ctr" anchorCtr="0">
              <a:noAutofit/>
            </a:bodyPr>
            <a:lstStyle/>
            <a:p>
              <a:pPr marL="0" lvl="0" indent="0" algn="ctr" defTabSz="800100">
                <a:lnSpc>
                  <a:spcPct val="90000"/>
                </a:lnSpc>
                <a:spcBef>
                  <a:spcPct val="0"/>
                </a:spcBef>
                <a:spcAft>
                  <a:spcPct val="35000"/>
                </a:spcAft>
                <a:buNone/>
              </a:pPr>
              <a:r>
                <a:rPr lang="en-GB" sz="1100" kern="1200">
                  <a:latin typeface="Usual" panose="020B0604020202020204" charset="0"/>
                  <a:cs typeface="Usual" panose="020B0604020202020204" charset="0"/>
                </a:rPr>
                <a:t>How I need to prepare for the activity</a:t>
              </a:r>
            </a:p>
          </p:txBody>
        </p:sp>
        <p:sp>
          <p:nvSpPr>
            <p:cNvPr id="13" name="Freeform: Shape 12">
              <a:extLst>
                <a:ext uri="{FF2B5EF4-FFF2-40B4-BE49-F238E27FC236}">
                  <a16:creationId xmlns:a16="http://schemas.microsoft.com/office/drawing/2014/main" id="{1C0DF589-B437-CD65-8EC1-AF8E8AC1CDA9}"/>
                </a:ext>
              </a:extLst>
            </p:cNvPr>
            <p:cNvSpPr/>
            <p:nvPr/>
          </p:nvSpPr>
          <p:spPr>
            <a:xfrm>
              <a:off x="8740915" y="2745549"/>
              <a:ext cx="1739084" cy="799539"/>
            </a:xfrm>
            <a:custGeom>
              <a:avLst/>
              <a:gdLst>
                <a:gd name="connsiteX0" fmla="*/ 0 w 1739084"/>
                <a:gd name="connsiteY0" fmla="*/ 104345 h 1043450"/>
                <a:gd name="connsiteX1" fmla="*/ 104345 w 1739084"/>
                <a:gd name="connsiteY1" fmla="*/ 0 h 1043450"/>
                <a:gd name="connsiteX2" fmla="*/ 1634739 w 1739084"/>
                <a:gd name="connsiteY2" fmla="*/ 0 h 1043450"/>
                <a:gd name="connsiteX3" fmla="*/ 1739084 w 1739084"/>
                <a:gd name="connsiteY3" fmla="*/ 104345 h 1043450"/>
                <a:gd name="connsiteX4" fmla="*/ 1739084 w 1739084"/>
                <a:gd name="connsiteY4" fmla="*/ 939105 h 1043450"/>
                <a:gd name="connsiteX5" fmla="*/ 1634739 w 1739084"/>
                <a:gd name="connsiteY5" fmla="*/ 1043450 h 1043450"/>
                <a:gd name="connsiteX6" fmla="*/ 104345 w 1739084"/>
                <a:gd name="connsiteY6" fmla="*/ 1043450 h 1043450"/>
                <a:gd name="connsiteX7" fmla="*/ 0 w 1739084"/>
                <a:gd name="connsiteY7" fmla="*/ 939105 h 1043450"/>
                <a:gd name="connsiteX8" fmla="*/ 0 w 1739084"/>
                <a:gd name="connsiteY8" fmla="*/ 104345 h 10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084" h="1043450">
                  <a:moveTo>
                    <a:pt x="0" y="104345"/>
                  </a:moveTo>
                  <a:cubicBezTo>
                    <a:pt x="0" y="46717"/>
                    <a:pt x="46717" y="0"/>
                    <a:pt x="104345" y="0"/>
                  </a:cubicBezTo>
                  <a:lnTo>
                    <a:pt x="1634739" y="0"/>
                  </a:lnTo>
                  <a:cubicBezTo>
                    <a:pt x="1692367" y="0"/>
                    <a:pt x="1739084" y="46717"/>
                    <a:pt x="1739084" y="104345"/>
                  </a:cubicBezTo>
                  <a:lnTo>
                    <a:pt x="1739084" y="939105"/>
                  </a:lnTo>
                  <a:cubicBezTo>
                    <a:pt x="1739084" y="996733"/>
                    <a:pt x="1692367" y="1043450"/>
                    <a:pt x="1634739" y="1043450"/>
                  </a:cubicBezTo>
                  <a:lnTo>
                    <a:pt x="104345" y="1043450"/>
                  </a:lnTo>
                  <a:cubicBezTo>
                    <a:pt x="46717" y="1043450"/>
                    <a:pt x="0" y="996733"/>
                    <a:pt x="0" y="939105"/>
                  </a:cubicBezTo>
                  <a:lnTo>
                    <a:pt x="0" y="104345"/>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142" tIns="99142" rIns="99142" bIns="99142" numCol="1" spcCol="1270" anchor="ctr" anchorCtr="0">
              <a:noAutofit/>
            </a:bodyPr>
            <a:lstStyle/>
            <a:p>
              <a:pPr marL="0" lvl="0" indent="0" algn="ctr" defTabSz="800100">
                <a:lnSpc>
                  <a:spcPct val="90000"/>
                </a:lnSpc>
                <a:spcBef>
                  <a:spcPct val="0"/>
                </a:spcBef>
                <a:spcAft>
                  <a:spcPct val="35000"/>
                </a:spcAft>
                <a:buNone/>
              </a:pPr>
              <a:r>
                <a:rPr lang="en-GB" sz="1100" kern="1200">
                  <a:latin typeface="Usual" panose="020B0604020202020204" charset="0"/>
                  <a:cs typeface="Usual" panose="020B0604020202020204" charset="0"/>
                </a:rPr>
                <a:t>What I need to do/cover during the activity</a:t>
              </a:r>
            </a:p>
          </p:txBody>
        </p:sp>
        <p:sp>
          <p:nvSpPr>
            <p:cNvPr id="14" name="Freeform: Shape 13">
              <a:extLst>
                <a:ext uri="{FF2B5EF4-FFF2-40B4-BE49-F238E27FC236}">
                  <a16:creationId xmlns:a16="http://schemas.microsoft.com/office/drawing/2014/main" id="{956CAA78-FD88-EFF6-6BBC-B1392D8CD0D9}"/>
                </a:ext>
              </a:extLst>
            </p:cNvPr>
            <p:cNvSpPr/>
            <p:nvPr/>
          </p:nvSpPr>
          <p:spPr>
            <a:xfrm>
              <a:off x="8740915" y="4118219"/>
              <a:ext cx="1739084" cy="799539"/>
            </a:xfrm>
            <a:custGeom>
              <a:avLst/>
              <a:gdLst>
                <a:gd name="connsiteX0" fmla="*/ 0 w 1739084"/>
                <a:gd name="connsiteY0" fmla="*/ 104345 h 1043450"/>
                <a:gd name="connsiteX1" fmla="*/ 104345 w 1739084"/>
                <a:gd name="connsiteY1" fmla="*/ 0 h 1043450"/>
                <a:gd name="connsiteX2" fmla="*/ 1634739 w 1739084"/>
                <a:gd name="connsiteY2" fmla="*/ 0 h 1043450"/>
                <a:gd name="connsiteX3" fmla="*/ 1739084 w 1739084"/>
                <a:gd name="connsiteY3" fmla="*/ 104345 h 1043450"/>
                <a:gd name="connsiteX4" fmla="*/ 1739084 w 1739084"/>
                <a:gd name="connsiteY4" fmla="*/ 939105 h 1043450"/>
                <a:gd name="connsiteX5" fmla="*/ 1634739 w 1739084"/>
                <a:gd name="connsiteY5" fmla="*/ 1043450 h 1043450"/>
                <a:gd name="connsiteX6" fmla="*/ 104345 w 1739084"/>
                <a:gd name="connsiteY6" fmla="*/ 1043450 h 1043450"/>
                <a:gd name="connsiteX7" fmla="*/ 0 w 1739084"/>
                <a:gd name="connsiteY7" fmla="*/ 939105 h 1043450"/>
                <a:gd name="connsiteX8" fmla="*/ 0 w 1739084"/>
                <a:gd name="connsiteY8" fmla="*/ 104345 h 10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084" h="1043450">
                  <a:moveTo>
                    <a:pt x="0" y="104345"/>
                  </a:moveTo>
                  <a:cubicBezTo>
                    <a:pt x="0" y="46717"/>
                    <a:pt x="46717" y="0"/>
                    <a:pt x="104345" y="0"/>
                  </a:cubicBezTo>
                  <a:lnTo>
                    <a:pt x="1634739" y="0"/>
                  </a:lnTo>
                  <a:cubicBezTo>
                    <a:pt x="1692367" y="0"/>
                    <a:pt x="1739084" y="46717"/>
                    <a:pt x="1739084" y="104345"/>
                  </a:cubicBezTo>
                  <a:lnTo>
                    <a:pt x="1739084" y="939105"/>
                  </a:lnTo>
                  <a:cubicBezTo>
                    <a:pt x="1739084" y="996733"/>
                    <a:pt x="1692367" y="1043450"/>
                    <a:pt x="1634739" y="1043450"/>
                  </a:cubicBezTo>
                  <a:lnTo>
                    <a:pt x="104345" y="1043450"/>
                  </a:lnTo>
                  <a:cubicBezTo>
                    <a:pt x="46717" y="1043450"/>
                    <a:pt x="0" y="996733"/>
                    <a:pt x="0" y="939105"/>
                  </a:cubicBezTo>
                  <a:lnTo>
                    <a:pt x="0" y="104345"/>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142" tIns="99142" rIns="99142" bIns="99142" numCol="1" spcCol="1270" anchor="ctr" anchorCtr="0">
              <a:noAutofit/>
            </a:bodyPr>
            <a:lstStyle/>
            <a:p>
              <a:pPr marL="0" lvl="0" indent="0" algn="ctr" defTabSz="800100">
                <a:lnSpc>
                  <a:spcPct val="90000"/>
                </a:lnSpc>
                <a:spcBef>
                  <a:spcPct val="0"/>
                </a:spcBef>
                <a:spcAft>
                  <a:spcPct val="35000"/>
                </a:spcAft>
                <a:buNone/>
              </a:pPr>
              <a:r>
                <a:rPr lang="en-GB" sz="1100" kern="1200">
                  <a:latin typeface="Usual" panose="020B0604020202020204" charset="0"/>
                  <a:cs typeface="Usual" panose="020B0604020202020204" charset="0"/>
                </a:rPr>
                <a:t>How I will do the activity</a:t>
              </a:r>
            </a:p>
          </p:txBody>
        </p:sp>
        <p:sp>
          <p:nvSpPr>
            <p:cNvPr id="15" name="Freeform: Shape 14">
              <a:extLst>
                <a:ext uri="{FF2B5EF4-FFF2-40B4-BE49-F238E27FC236}">
                  <a16:creationId xmlns:a16="http://schemas.microsoft.com/office/drawing/2014/main" id="{16590277-34E7-47DF-95D2-98F1EF003FA1}"/>
                </a:ext>
              </a:extLst>
            </p:cNvPr>
            <p:cNvSpPr/>
            <p:nvPr/>
          </p:nvSpPr>
          <p:spPr>
            <a:xfrm>
              <a:off x="8740915" y="5490888"/>
              <a:ext cx="1739084" cy="799539"/>
            </a:xfrm>
            <a:custGeom>
              <a:avLst/>
              <a:gdLst>
                <a:gd name="connsiteX0" fmla="*/ 0 w 1739084"/>
                <a:gd name="connsiteY0" fmla="*/ 104345 h 1043450"/>
                <a:gd name="connsiteX1" fmla="*/ 104345 w 1739084"/>
                <a:gd name="connsiteY1" fmla="*/ 0 h 1043450"/>
                <a:gd name="connsiteX2" fmla="*/ 1634739 w 1739084"/>
                <a:gd name="connsiteY2" fmla="*/ 0 h 1043450"/>
                <a:gd name="connsiteX3" fmla="*/ 1739084 w 1739084"/>
                <a:gd name="connsiteY3" fmla="*/ 104345 h 1043450"/>
                <a:gd name="connsiteX4" fmla="*/ 1739084 w 1739084"/>
                <a:gd name="connsiteY4" fmla="*/ 939105 h 1043450"/>
                <a:gd name="connsiteX5" fmla="*/ 1634739 w 1739084"/>
                <a:gd name="connsiteY5" fmla="*/ 1043450 h 1043450"/>
                <a:gd name="connsiteX6" fmla="*/ 104345 w 1739084"/>
                <a:gd name="connsiteY6" fmla="*/ 1043450 h 1043450"/>
                <a:gd name="connsiteX7" fmla="*/ 0 w 1739084"/>
                <a:gd name="connsiteY7" fmla="*/ 939105 h 1043450"/>
                <a:gd name="connsiteX8" fmla="*/ 0 w 1739084"/>
                <a:gd name="connsiteY8" fmla="*/ 104345 h 10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084" h="1043450">
                  <a:moveTo>
                    <a:pt x="0" y="104345"/>
                  </a:moveTo>
                  <a:cubicBezTo>
                    <a:pt x="0" y="46717"/>
                    <a:pt x="46717" y="0"/>
                    <a:pt x="104345" y="0"/>
                  </a:cubicBezTo>
                  <a:lnTo>
                    <a:pt x="1634739" y="0"/>
                  </a:lnTo>
                  <a:cubicBezTo>
                    <a:pt x="1692367" y="0"/>
                    <a:pt x="1739084" y="46717"/>
                    <a:pt x="1739084" y="104345"/>
                  </a:cubicBezTo>
                  <a:lnTo>
                    <a:pt x="1739084" y="939105"/>
                  </a:lnTo>
                  <a:cubicBezTo>
                    <a:pt x="1739084" y="996733"/>
                    <a:pt x="1692367" y="1043450"/>
                    <a:pt x="1634739" y="1043450"/>
                  </a:cubicBezTo>
                  <a:lnTo>
                    <a:pt x="104345" y="1043450"/>
                  </a:lnTo>
                  <a:cubicBezTo>
                    <a:pt x="46717" y="1043450"/>
                    <a:pt x="0" y="996733"/>
                    <a:pt x="0" y="939105"/>
                  </a:cubicBezTo>
                  <a:lnTo>
                    <a:pt x="0" y="104345"/>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142" tIns="99142" rIns="99142" bIns="99142" numCol="1" spcCol="1270" anchor="ctr" anchorCtr="0">
              <a:noAutofit/>
            </a:bodyPr>
            <a:lstStyle/>
            <a:p>
              <a:pPr marL="0" lvl="0" indent="0" algn="ctr" defTabSz="800100">
                <a:lnSpc>
                  <a:spcPct val="90000"/>
                </a:lnSpc>
                <a:spcBef>
                  <a:spcPct val="0"/>
                </a:spcBef>
                <a:spcAft>
                  <a:spcPct val="35000"/>
                </a:spcAft>
                <a:buNone/>
              </a:pPr>
              <a:r>
                <a:rPr lang="en-GB" sz="1100" kern="1200">
                  <a:latin typeface="Usual" panose="020B0604020202020204" charset="0"/>
                  <a:cs typeface="Usual" panose="020B0604020202020204" charset="0"/>
                </a:rPr>
                <a:t>What I will do after the activity</a:t>
              </a:r>
            </a:p>
          </p:txBody>
        </p:sp>
        <p:sp>
          <p:nvSpPr>
            <p:cNvPr id="16" name="Freeform: Shape 15">
              <a:extLst>
                <a:ext uri="{FF2B5EF4-FFF2-40B4-BE49-F238E27FC236}">
                  <a16:creationId xmlns:a16="http://schemas.microsoft.com/office/drawing/2014/main" id="{376B5869-D7AE-E44F-5C1C-E09579BE770D}"/>
                </a:ext>
              </a:extLst>
            </p:cNvPr>
            <p:cNvSpPr/>
            <p:nvPr/>
          </p:nvSpPr>
          <p:spPr>
            <a:xfrm rot="5400000">
              <a:off x="9426115" y="2255631"/>
              <a:ext cx="368685" cy="431292"/>
            </a:xfrm>
            <a:custGeom>
              <a:avLst/>
              <a:gdLst>
                <a:gd name="connsiteX0" fmla="*/ 0 w 368685"/>
                <a:gd name="connsiteY0" fmla="*/ 86258 h 431292"/>
                <a:gd name="connsiteX1" fmla="*/ 184343 w 368685"/>
                <a:gd name="connsiteY1" fmla="*/ 86258 h 431292"/>
                <a:gd name="connsiteX2" fmla="*/ 184343 w 368685"/>
                <a:gd name="connsiteY2" fmla="*/ 0 h 431292"/>
                <a:gd name="connsiteX3" fmla="*/ 368685 w 368685"/>
                <a:gd name="connsiteY3" fmla="*/ 215646 h 431292"/>
                <a:gd name="connsiteX4" fmla="*/ 184343 w 368685"/>
                <a:gd name="connsiteY4" fmla="*/ 431292 h 431292"/>
                <a:gd name="connsiteX5" fmla="*/ 184343 w 368685"/>
                <a:gd name="connsiteY5" fmla="*/ 345034 h 431292"/>
                <a:gd name="connsiteX6" fmla="*/ 0 w 368685"/>
                <a:gd name="connsiteY6" fmla="*/ 345034 h 431292"/>
                <a:gd name="connsiteX7" fmla="*/ 0 w 368685"/>
                <a:gd name="connsiteY7" fmla="*/ 86258 h 4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685" h="431292">
                  <a:moveTo>
                    <a:pt x="0" y="86258"/>
                  </a:moveTo>
                  <a:lnTo>
                    <a:pt x="184343" y="86258"/>
                  </a:lnTo>
                  <a:lnTo>
                    <a:pt x="184343" y="0"/>
                  </a:lnTo>
                  <a:lnTo>
                    <a:pt x="368685" y="215646"/>
                  </a:lnTo>
                  <a:lnTo>
                    <a:pt x="184343" y="431292"/>
                  </a:lnTo>
                  <a:lnTo>
                    <a:pt x="184343" y="345034"/>
                  </a:lnTo>
                  <a:lnTo>
                    <a:pt x="0" y="345034"/>
                  </a:lnTo>
                  <a:lnTo>
                    <a:pt x="0" y="8625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6258" rIns="110605" bIns="86258" numCol="1" spcCol="1270" anchor="ctr" anchorCtr="0">
              <a:noAutofit/>
            </a:bodyPr>
            <a:lstStyle/>
            <a:p>
              <a:pPr marL="0" lvl="0" indent="0" algn="ctr" defTabSz="622300">
                <a:lnSpc>
                  <a:spcPct val="90000"/>
                </a:lnSpc>
                <a:spcBef>
                  <a:spcPct val="0"/>
                </a:spcBef>
                <a:spcAft>
                  <a:spcPct val="35000"/>
                </a:spcAft>
                <a:buNone/>
              </a:pPr>
              <a:endParaRPr lang="en-GB" sz="1400" kern="1200"/>
            </a:p>
          </p:txBody>
        </p:sp>
        <p:sp>
          <p:nvSpPr>
            <p:cNvPr id="17" name="Freeform: Shape 16">
              <a:extLst>
                <a:ext uri="{FF2B5EF4-FFF2-40B4-BE49-F238E27FC236}">
                  <a16:creationId xmlns:a16="http://schemas.microsoft.com/office/drawing/2014/main" id="{EB6C11FA-5362-8788-933D-D2098611EDBD}"/>
                </a:ext>
              </a:extLst>
            </p:cNvPr>
            <p:cNvSpPr/>
            <p:nvPr/>
          </p:nvSpPr>
          <p:spPr>
            <a:xfrm rot="5400000">
              <a:off x="9426115" y="3616974"/>
              <a:ext cx="368685" cy="431292"/>
            </a:xfrm>
            <a:custGeom>
              <a:avLst/>
              <a:gdLst>
                <a:gd name="connsiteX0" fmla="*/ 0 w 368685"/>
                <a:gd name="connsiteY0" fmla="*/ 86258 h 431292"/>
                <a:gd name="connsiteX1" fmla="*/ 184343 w 368685"/>
                <a:gd name="connsiteY1" fmla="*/ 86258 h 431292"/>
                <a:gd name="connsiteX2" fmla="*/ 184343 w 368685"/>
                <a:gd name="connsiteY2" fmla="*/ 0 h 431292"/>
                <a:gd name="connsiteX3" fmla="*/ 368685 w 368685"/>
                <a:gd name="connsiteY3" fmla="*/ 215646 h 431292"/>
                <a:gd name="connsiteX4" fmla="*/ 184343 w 368685"/>
                <a:gd name="connsiteY4" fmla="*/ 431292 h 431292"/>
                <a:gd name="connsiteX5" fmla="*/ 184343 w 368685"/>
                <a:gd name="connsiteY5" fmla="*/ 345034 h 431292"/>
                <a:gd name="connsiteX6" fmla="*/ 0 w 368685"/>
                <a:gd name="connsiteY6" fmla="*/ 345034 h 431292"/>
                <a:gd name="connsiteX7" fmla="*/ 0 w 368685"/>
                <a:gd name="connsiteY7" fmla="*/ 86258 h 4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685" h="431292">
                  <a:moveTo>
                    <a:pt x="0" y="86258"/>
                  </a:moveTo>
                  <a:lnTo>
                    <a:pt x="184343" y="86258"/>
                  </a:lnTo>
                  <a:lnTo>
                    <a:pt x="184343" y="0"/>
                  </a:lnTo>
                  <a:lnTo>
                    <a:pt x="368685" y="215646"/>
                  </a:lnTo>
                  <a:lnTo>
                    <a:pt x="184343" y="431292"/>
                  </a:lnTo>
                  <a:lnTo>
                    <a:pt x="184343" y="345034"/>
                  </a:lnTo>
                  <a:lnTo>
                    <a:pt x="0" y="345034"/>
                  </a:lnTo>
                  <a:lnTo>
                    <a:pt x="0" y="8625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6258" rIns="110605" bIns="86258" numCol="1" spcCol="1270" anchor="ctr" anchorCtr="0">
              <a:noAutofit/>
            </a:bodyPr>
            <a:lstStyle/>
            <a:p>
              <a:pPr marL="0" lvl="0" indent="0" algn="ctr" defTabSz="622300">
                <a:lnSpc>
                  <a:spcPct val="90000"/>
                </a:lnSpc>
                <a:spcBef>
                  <a:spcPct val="0"/>
                </a:spcBef>
                <a:spcAft>
                  <a:spcPct val="35000"/>
                </a:spcAft>
                <a:buNone/>
              </a:pPr>
              <a:endParaRPr lang="en-GB" sz="1400" kern="1200"/>
            </a:p>
          </p:txBody>
        </p:sp>
        <p:sp>
          <p:nvSpPr>
            <p:cNvPr id="18" name="Freeform: Shape 17">
              <a:extLst>
                <a:ext uri="{FF2B5EF4-FFF2-40B4-BE49-F238E27FC236}">
                  <a16:creationId xmlns:a16="http://schemas.microsoft.com/office/drawing/2014/main" id="{9BB88842-DAFD-4AE1-91A8-0EBC88AE8025}"/>
                </a:ext>
              </a:extLst>
            </p:cNvPr>
            <p:cNvSpPr/>
            <p:nvPr/>
          </p:nvSpPr>
          <p:spPr>
            <a:xfrm rot="5400000">
              <a:off x="9426115" y="4987711"/>
              <a:ext cx="368685" cy="431292"/>
            </a:xfrm>
            <a:custGeom>
              <a:avLst/>
              <a:gdLst>
                <a:gd name="connsiteX0" fmla="*/ 0 w 368685"/>
                <a:gd name="connsiteY0" fmla="*/ 86258 h 431292"/>
                <a:gd name="connsiteX1" fmla="*/ 184343 w 368685"/>
                <a:gd name="connsiteY1" fmla="*/ 86258 h 431292"/>
                <a:gd name="connsiteX2" fmla="*/ 184343 w 368685"/>
                <a:gd name="connsiteY2" fmla="*/ 0 h 431292"/>
                <a:gd name="connsiteX3" fmla="*/ 368685 w 368685"/>
                <a:gd name="connsiteY3" fmla="*/ 215646 h 431292"/>
                <a:gd name="connsiteX4" fmla="*/ 184343 w 368685"/>
                <a:gd name="connsiteY4" fmla="*/ 431292 h 431292"/>
                <a:gd name="connsiteX5" fmla="*/ 184343 w 368685"/>
                <a:gd name="connsiteY5" fmla="*/ 345034 h 431292"/>
                <a:gd name="connsiteX6" fmla="*/ 0 w 368685"/>
                <a:gd name="connsiteY6" fmla="*/ 345034 h 431292"/>
                <a:gd name="connsiteX7" fmla="*/ 0 w 368685"/>
                <a:gd name="connsiteY7" fmla="*/ 86258 h 4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685" h="431292">
                  <a:moveTo>
                    <a:pt x="0" y="86258"/>
                  </a:moveTo>
                  <a:lnTo>
                    <a:pt x="184343" y="86258"/>
                  </a:lnTo>
                  <a:lnTo>
                    <a:pt x="184343" y="0"/>
                  </a:lnTo>
                  <a:lnTo>
                    <a:pt x="368685" y="215646"/>
                  </a:lnTo>
                  <a:lnTo>
                    <a:pt x="184343" y="431292"/>
                  </a:lnTo>
                  <a:lnTo>
                    <a:pt x="184343" y="345034"/>
                  </a:lnTo>
                  <a:lnTo>
                    <a:pt x="0" y="345034"/>
                  </a:lnTo>
                  <a:lnTo>
                    <a:pt x="0" y="8625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6258" rIns="110605" bIns="86258" numCol="1" spcCol="1270" anchor="ctr" anchorCtr="0">
              <a:noAutofit/>
            </a:bodyPr>
            <a:lstStyle/>
            <a:p>
              <a:pPr marL="0" lvl="0" indent="0" algn="ctr" defTabSz="622300">
                <a:lnSpc>
                  <a:spcPct val="90000"/>
                </a:lnSpc>
                <a:spcBef>
                  <a:spcPct val="0"/>
                </a:spcBef>
                <a:spcAft>
                  <a:spcPct val="35000"/>
                </a:spcAft>
                <a:buNone/>
              </a:pPr>
              <a:endParaRPr lang="en-GB" sz="1400" kern="1200"/>
            </a:p>
          </p:txBody>
        </p:sp>
      </p:grpSp>
    </p:spTree>
    <p:extLst>
      <p:ext uri="{BB962C8B-B14F-4D97-AF65-F5344CB8AC3E}">
        <p14:creationId xmlns:p14="http://schemas.microsoft.com/office/powerpoint/2010/main" val="1466217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B2C2E2D-9C8A-36A4-A0FF-D38DD6EFFA92}"/>
              </a:ext>
            </a:extLst>
          </p:cNvPr>
          <p:cNvGraphicFramePr>
            <a:graphicFrameLocks noGrp="1"/>
          </p:cNvGraphicFramePr>
          <p:nvPr/>
        </p:nvGraphicFramePr>
        <p:xfrm>
          <a:off x="301014" y="1479814"/>
          <a:ext cx="11498520" cy="4127987"/>
        </p:xfrm>
        <a:graphic>
          <a:graphicData uri="http://schemas.openxmlformats.org/drawingml/2006/table">
            <a:tbl>
              <a:tblPr firstRow="1" bandRow="1">
                <a:tableStyleId>{93296810-A885-4BE3-A3E7-6D5BEEA58F35}</a:tableStyleId>
              </a:tblPr>
              <a:tblGrid>
                <a:gridCol w="1574610">
                  <a:extLst>
                    <a:ext uri="{9D8B030D-6E8A-4147-A177-3AD203B41FA5}">
                      <a16:colId xmlns:a16="http://schemas.microsoft.com/office/drawing/2014/main" val="1873934946"/>
                    </a:ext>
                  </a:extLst>
                </a:gridCol>
                <a:gridCol w="1653985">
                  <a:extLst>
                    <a:ext uri="{9D8B030D-6E8A-4147-A177-3AD203B41FA5}">
                      <a16:colId xmlns:a16="http://schemas.microsoft.com/office/drawing/2014/main" val="3765388088"/>
                    </a:ext>
                  </a:extLst>
                </a:gridCol>
                <a:gridCol w="1653985">
                  <a:extLst>
                    <a:ext uri="{9D8B030D-6E8A-4147-A177-3AD203B41FA5}">
                      <a16:colId xmlns:a16="http://schemas.microsoft.com/office/drawing/2014/main" val="281230100"/>
                    </a:ext>
                  </a:extLst>
                </a:gridCol>
                <a:gridCol w="1653985">
                  <a:extLst>
                    <a:ext uri="{9D8B030D-6E8A-4147-A177-3AD203B41FA5}">
                      <a16:colId xmlns:a16="http://schemas.microsoft.com/office/drawing/2014/main" val="3115166493"/>
                    </a:ext>
                  </a:extLst>
                </a:gridCol>
                <a:gridCol w="1653985">
                  <a:extLst>
                    <a:ext uri="{9D8B030D-6E8A-4147-A177-3AD203B41FA5}">
                      <a16:colId xmlns:a16="http://schemas.microsoft.com/office/drawing/2014/main" val="1734775269"/>
                    </a:ext>
                  </a:extLst>
                </a:gridCol>
                <a:gridCol w="1653985">
                  <a:extLst>
                    <a:ext uri="{9D8B030D-6E8A-4147-A177-3AD203B41FA5}">
                      <a16:colId xmlns:a16="http://schemas.microsoft.com/office/drawing/2014/main" val="2289291710"/>
                    </a:ext>
                  </a:extLst>
                </a:gridCol>
                <a:gridCol w="1653985">
                  <a:extLst>
                    <a:ext uri="{9D8B030D-6E8A-4147-A177-3AD203B41FA5}">
                      <a16:colId xmlns:a16="http://schemas.microsoft.com/office/drawing/2014/main" val="2552258716"/>
                    </a:ext>
                  </a:extLst>
                </a:gridCol>
              </a:tblGrid>
              <a:tr h="470387">
                <a:tc>
                  <a:txBody>
                    <a:bodyPr/>
                    <a:lstStyle/>
                    <a:p>
                      <a:pPr algn="ctr"/>
                      <a:endParaRPr lang="en-GB" sz="1800">
                        <a:solidFill>
                          <a:schemeClr val="accent3"/>
                        </a:solidFill>
                        <a:latin typeface="Usual" panose="020B0603030403020204"/>
                      </a:endParaRPr>
                    </a:p>
                  </a:txBody>
                  <a:tcPr anchor="ct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tcPr>
                </a:tc>
                <a:tc>
                  <a:txBody>
                    <a:bodyPr/>
                    <a:lstStyle/>
                    <a:p>
                      <a:pPr algn="ctr"/>
                      <a:r>
                        <a:rPr lang="en-GB" sz="1600">
                          <a:solidFill>
                            <a:schemeClr val="accent3"/>
                          </a:solidFill>
                        </a:rPr>
                        <a:t>Daily</a:t>
                      </a:r>
                      <a:endParaRPr lang="en-GB" sz="1600">
                        <a:solidFill>
                          <a:schemeClr val="accent3"/>
                        </a:solidFill>
                        <a:latin typeface="Usual" panose="020B0603030403020204"/>
                      </a:endParaRPr>
                    </a:p>
                  </a:txBody>
                  <a:tcPr anchor="ct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tcPr>
                </a:tc>
                <a:tc>
                  <a:txBody>
                    <a:bodyPr/>
                    <a:lstStyle/>
                    <a:p>
                      <a:pPr algn="ctr"/>
                      <a:r>
                        <a:rPr lang="en-GB" sz="1600">
                          <a:solidFill>
                            <a:schemeClr val="accent3"/>
                          </a:solidFill>
                        </a:rPr>
                        <a:t>Weekly</a:t>
                      </a:r>
                      <a:endParaRPr lang="en-GB" sz="1600">
                        <a:solidFill>
                          <a:schemeClr val="accent3"/>
                        </a:solidFill>
                        <a:latin typeface="Usual" panose="020B0603030403020204"/>
                      </a:endParaRPr>
                    </a:p>
                  </a:txBody>
                  <a:tcPr anchor="ct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tcPr>
                </a:tc>
                <a:tc>
                  <a:txBody>
                    <a:bodyPr/>
                    <a:lstStyle/>
                    <a:p>
                      <a:pPr algn="ctr"/>
                      <a:r>
                        <a:rPr lang="en-GB" sz="1600">
                          <a:solidFill>
                            <a:schemeClr val="accent3"/>
                          </a:solidFill>
                        </a:rPr>
                        <a:t>Monthly</a:t>
                      </a:r>
                      <a:endParaRPr lang="en-GB" sz="1600">
                        <a:solidFill>
                          <a:schemeClr val="accent3"/>
                        </a:solidFill>
                        <a:latin typeface="Usual" panose="020B0603030403020204"/>
                      </a:endParaRPr>
                    </a:p>
                  </a:txBody>
                  <a:tcPr anchor="ct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tcPr>
                </a:tc>
                <a:tc>
                  <a:txBody>
                    <a:bodyPr/>
                    <a:lstStyle/>
                    <a:p>
                      <a:pPr algn="ctr"/>
                      <a:r>
                        <a:rPr lang="en-GB" sz="1600">
                          <a:solidFill>
                            <a:schemeClr val="accent3"/>
                          </a:solidFill>
                        </a:rPr>
                        <a:t>Quarterly</a:t>
                      </a:r>
                      <a:endParaRPr lang="en-GB" sz="1600">
                        <a:solidFill>
                          <a:schemeClr val="accent3"/>
                        </a:solidFill>
                        <a:latin typeface="Usual" panose="020B0603030403020204"/>
                      </a:endParaRPr>
                    </a:p>
                  </a:txBody>
                  <a:tcPr anchor="ct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tcPr>
                </a:tc>
                <a:tc>
                  <a:txBody>
                    <a:bodyPr/>
                    <a:lstStyle/>
                    <a:p>
                      <a:pPr algn="ctr"/>
                      <a:r>
                        <a:rPr lang="en-GB" sz="1600">
                          <a:solidFill>
                            <a:schemeClr val="accent3"/>
                          </a:solidFill>
                        </a:rPr>
                        <a:t>Bi-annually</a:t>
                      </a:r>
                      <a:endParaRPr lang="en-GB" sz="1600">
                        <a:solidFill>
                          <a:schemeClr val="accent3"/>
                        </a:solidFill>
                        <a:latin typeface="Usual" panose="020B0603030403020204"/>
                      </a:endParaRPr>
                    </a:p>
                  </a:txBody>
                  <a:tcPr anchor="ct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tcPr>
                </a:tc>
                <a:tc>
                  <a:txBody>
                    <a:bodyPr/>
                    <a:lstStyle/>
                    <a:p>
                      <a:pPr algn="ctr"/>
                      <a:r>
                        <a:rPr lang="en-GB" sz="1600">
                          <a:solidFill>
                            <a:schemeClr val="accent3"/>
                          </a:solidFill>
                        </a:rPr>
                        <a:t>Annually</a:t>
                      </a:r>
                      <a:endParaRPr lang="en-GB" sz="1600">
                        <a:solidFill>
                          <a:schemeClr val="accent3"/>
                        </a:solidFill>
                        <a:latin typeface="Usual" panose="020B0603030403020204"/>
                      </a:endParaRPr>
                    </a:p>
                  </a:txBody>
                  <a:tcPr anchor="ct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tcPr>
                </a:tc>
                <a:extLst>
                  <a:ext uri="{0D108BD9-81ED-4DB2-BD59-A6C34878D82A}">
                    <a16:rowId xmlns:a16="http://schemas.microsoft.com/office/drawing/2014/main" val="373539415"/>
                  </a:ext>
                </a:extLst>
              </a:tr>
              <a:tr h="1679967">
                <a:tc>
                  <a:txBody>
                    <a:bodyPr/>
                    <a:lstStyle/>
                    <a:p>
                      <a:pPr algn="l"/>
                      <a:r>
                        <a:rPr lang="en-GB" sz="1600" b="1">
                          <a:solidFill>
                            <a:schemeClr val="accent3"/>
                          </a:solidFill>
                          <a:latin typeface="Usual" panose="020B0603030403020204"/>
                        </a:rPr>
                        <a:t>Patch Managers</a:t>
                      </a:r>
                    </a:p>
                  </a:txBody>
                  <a:tcP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solidFill>
                      <a:schemeClr val="bg1">
                        <a:lumMod val="95000"/>
                      </a:schemeClr>
                    </a:solidFill>
                  </a:tcPr>
                </a:tc>
                <a:tc>
                  <a:txBody>
                    <a:bodyPr/>
                    <a:lstStyle/>
                    <a:p>
                      <a:pPr marL="1778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u="none" strike="noStrike" kern="1200" cap="none" spc="0" normalizeH="0" baseline="0" noProof="0">
                          <a:ln>
                            <a:noFill/>
                          </a:ln>
                          <a:solidFill>
                            <a:schemeClr val="tx1"/>
                          </a:solidFill>
                          <a:effectLst/>
                          <a:uLnTx/>
                          <a:uFillTx/>
                          <a:latin typeface="Usual" panose="020B0603030403020204"/>
                        </a:rPr>
                        <a:t>Field interactions with PLs &amp; frontline teams - (Min 2 Days week)</a:t>
                      </a:r>
                    </a:p>
                    <a:p>
                      <a:pPr marL="1778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GB" sz="1200">
                        <a:latin typeface="Usual" panose="020B0603030403020204"/>
                      </a:endParaRPr>
                    </a:p>
                  </a:txBody>
                  <a:tcP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solidFill>
                      <a:schemeClr val="bg1">
                        <a:lumMod val="95000"/>
                      </a:schemeClr>
                    </a:solidFill>
                  </a:tcPr>
                </a:tc>
                <a:tc>
                  <a:txBody>
                    <a:bodyPr/>
                    <a:lstStyle/>
                    <a:p>
                      <a:pPr marL="1778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u="none" strike="noStrike" kern="1200" cap="none" spc="0" normalizeH="0" baseline="0" noProof="0">
                          <a:ln>
                            <a:noFill/>
                          </a:ln>
                          <a:solidFill>
                            <a:schemeClr val="tx1"/>
                          </a:solidFill>
                          <a:effectLst/>
                          <a:uLnTx/>
                          <a:uFillTx/>
                          <a:latin typeface="Usual" panose="020B0603030403020204"/>
                        </a:rPr>
                        <a:t>Attend planned (across month) PL huddles</a:t>
                      </a:r>
                    </a:p>
                    <a:p>
                      <a:pPr marL="1778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u="none" strike="noStrike" kern="1200" cap="none" spc="0" normalizeH="0" baseline="0" noProof="0">
                          <a:ln>
                            <a:noFill/>
                          </a:ln>
                          <a:solidFill>
                            <a:schemeClr val="tx1"/>
                          </a:solidFill>
                          <a:effectLst/>
                          <a:uLnTx/>
                          <a:uFillTx/>
                          <a:latin typeface="Usual" panose="020B0603030403020204"/>
                        </a:rPr>
                        <a:t>Run - Start /End of Week team call with PLs</a:t>
                      </a:r>
                    </a:p>
                    <a:p>
                      <a:pPr marL="1778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GB" sz="1200">
                        <a:latin typeface="Usual" panose="020B0603030403020204"/>
                      </a:endParaRPr>
                    </a:p>
                  </a:txBody>
                  <a:tcP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solidFill>
                      <a:schemeClr val="bg1">
                        <a:lumMod val="95000"/>
                      </a:schemeClr>
                    </a:solidFill>
                  </a:tcPr>
                </a:tc>
                <a:tc>
                  <a:txBody>
                    <a:bodyPr/>
                    <a:lstStyle/>
                    <a:p>
                      <a:pPr marL="1778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u="none" strike="noStrike" kern="1200" cap="none" spc="0" normalizeH="0" baseline="0" noProof="0">
                          <a:ln>
                            <a:noFill/>
                          </a:ln>
                          <a:solidFill>
                            <a:schemeClr val="tx1"/>
                          </a:solidFill>
                          <a:effectLst/>
                          <a:uLnTx/>
                          <a:uFillTx/>
                          <a:latin typeface="Usual" panose="020B0603030403020204"/>
                        </a:rPr>
                        <a:t>DRs Team meeting with PLs</a:t>
                      </a:r>
                    </a:p>
                    <a:p>
                      <a:pPr marL="1778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u="none" strike="noStrike" kern="1200" cap="none" spc="0" normalizeH="0" baseline="0" noProof="0">
                          <a:ln>
                            <a:noFill/>
                          </a:ln>
                          <a:solidFill>
                            <a:schemeClr val="tx1"/>
                          </a:solidFill>
                          <a:effectLst/>
                          <a:uLnTx/>
                          <a:uFillTx/>
                          <a:latin typeface="Usual" panose="020B0603030403020204"/>
                        </a:rPr>
                        <a:t>Run F2F Team Meeting with PLs and frontline team</a:t>
                      </a:r>
                    </a:p>
                    <a:p>
                      <a:pPr marL="1778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u="none" strike="noStrike" kern="1200" cap="none" spc="0" normalizeH="0" baseline="0" noProof="0">
                          <a:ln>
                            <a:noFill/>
                          </a:ln>
                          <a:solidFill>
                            <a:schemeClr val="tx1"/>
                          </a:solidFill>
                          <a:effectLst/>
                          <a:uLnTx/>
                          <a:uFillTx/>
                          <a:latin typeface="Usual" panose="020B0603030403020204"/>
                        </a:rPr>
                        <a:t>121 - Operational PLs</a:t>
                      </a:r>
                    </a:p>
                    <a:p>
                      <a:pPr marL="1778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u="none" strike="noStrike" kern="1200" cap="none" spc="0" normalizeH="0" baseline="0" noProof="0">
                          <a:ln>
                            <a:noFill/>
                          </a:ln>
                          <a:solidFill>
                            <a:schemeClr val="tx1"/>
                          </a:solidFill>
                          <a:effectLst/>
                          <a:uLnTx/>
                          <a:uFillTx/>
                          <a:latin typeface="Usual" panose="020B0603030403020204"/>
                        </a:rPr>
                        <a:t>Attend RD All People Manager Call</a:t>
                      </a:r>
                    </a:p>
                    <a:p>
                      <a:pPr marL="1778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GB" sz="1200">
                        <a:latin typeface="Usual" panose="020B0603030403020204"/>
                      </a:endParaRPr>
                    </a:p>
                  </a:txBody>
                  <a:tcP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solidFill>
                      <a:schemeClr val="bg1">
                        <a:lumMod val="95000"/>
                      </a:schemeClr>
                    </a:solidFill>
                  </a:tcPr>
                </a:tc>
                <a:tc>
                  <a:txBody>
                    <a:bodyPr/>
                    <a:lstStyle/>
                    <a:p>
                      <a:pPr marL="1778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u="none" strike="noStrike" kern="1200" cap="none" spc="0" normalizeH="0" baseline="0" noProof="0">
                          <a:ln>
                            <a:noFill/>
                          </a:ln>
                          <a:solidFill>
                            <a:schemeClr val="tx1"/>
                          </a:solidFill>
                          <a:effectLst/>
                          <a:uLnTx/>
                          <a:uFillTx/>
                          <a:latin typeface="Usual" panose="020B0603030403020204"/>
                        </a:rPr>
                        <a:t>Attend 3in1 (SAM, PMs &amp; PLs) session</a:t>
                      </a:r>
                    </a:p>
                    <a:p>
                      <a:pPr marL="1778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GB" sz="1200">
                        <a:latin typeface="Usual" panose="020B0603030403020204"/>
                      </a:endParaRPr>
                    </a:p>
                  </a:txBody>
                  <a:tcP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solidFill>
                      <a:schemeClr val="bg1">
                        <a:lumMod val="95000"/>
                      </a:schemeClr>
                    </a:solidFill>
                  </a:tcPr>
                </a:tc>
                <a:tc>
                  <a:txBody>
                    <a:bodyPr/>
                    <a:lstStyle/>
                    <a:p>
                      <a:pPr marL="1778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u="none" strike="noStrike" kern="1200" cap="none" spc="0" normalizeH="0" baseline="0" noProof="0">
                          <a:ln>
                            <a:noFill/>
                          </a:ln>
                          <a:solidFill>
                            <a:schemeClr val="tx1"/>
                          </a:solidFill>
                          <a:effectLst/>
                          <a:uLnTx/>
                          <a:uFillTx/>
                          <a:latin typeface="Usual" panose="020B0603030403020204"/>
                        </a:rPr>
                        <a:t>All Hands - Roadshows</a:t>
                      </a:r>
                    </a:p>
                    <a:p>
                      <a:pPr marL="1778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GB" sz="1200">
                        <a:latin typeface="Usual" panose="020B0603030403020204"/>
                      </a:endParaRPr>
                    </a:p>
                  </a:txBody>
                  <a:tcP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solidFill>
                      <a:schemeClr val="bg1">
                        <a:lumMod val="95000"/>
                      </a:schemeClr>
                    </a:solidFill>
                  </a:tcPr>
                </a:tc>
                <a:tc>
                  <a:txBody>
                    <a:bodyPr/>
                    <a:lstStyle/>
                    <a:p>
                      <a:pPr marL="1778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u="none" strike="noStrike" kern="1200" cap="none" spc="0" normalizeH="0" baseline="0" noProof="0">
                          <a:ln>
                            <a:noFill/>
                          </a:ln>
                          <a:solidFill>
                            <a:schemeClr val="tx1"/>
                          </a:solidFill>
                          <a:effectLst/>
                          <a:uLnTx/>
                          <a:uFillTx/>
                          <a:latin typeface="Usual" panose="020B0603030403020204"/>
                        </a:rPr>
                        <a:t>Annual Check-in </a:t>
                      </a:r>
                    </a:p>
                    <a:p>
                      <a:pPr marL="1778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GB" sz="1200">
                        <a:latin typeface="Usual" panose="020B0603030403020204"/>
                      </a:endParaRPr>
                    </a:p>
                  </a:txBody>
                  <a:tcP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solidFill>
                      <a:schemeClr val="bg1">
                        <a:lumMod val="95000"/>
                      </a:schemeClr>
                    </a:solidFill>
                  </a:tcPr>
                </a:tc>
                <a:extLst>
                  <a:ext uri="{0D108BD9-81ED-4DB2-BD59-A6C34878D82A}">
                    <a16:rowId xmlns:a16="http://schemas.microsoft.com/office/drawing/2014/main" val="3572166680"/>
                  </a:ext>
                </a:extLst>
              </a:tr>
              <a:tr h="1551951">
                <a:tc>
                  <a:txBody>
                    <a:bodyPr/>
                    <a:lstStyle/>
                    <a:p>
                      <a:pPr algn="l"/>
                      <a:r>
                        <a:rPr lang="en-GB" sz="1600" b="1">
                          <a:solidFill>
                            <a:schemeClr val="accent3"/>
                          </a:solidFill>
                          <a:latin typeface="Usual" panose="020B0603030403020204"/>
                        </a:rPr>
                        <a:t>Patch Leads</a:t>
                      </a:r>
                    </a:p>
                  </a:txBody>
                  <a:tcP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u="none" strike="noStrike" kern="1200" cap="none" spc="0" normalizeH="0" baseline="0">
                          <a:ln>
                            <a:noFill/>
                          </a:ln>
                          <a:solidFill>
                            <a:schemeClr val="tx1"/>
                          </a:solidFill>
                          <a:effectLst/>
                          <a:uLnTx/>
                          <a:uFillTx/>
                          <a:latin typeface="Usual" panose="020B0603030403020204"/>
                        </a:rPr>
                        <a:t>Field Coaching (scheduled and ad hoc)</a:t>
                      </a:r>
                    </a:p>
                    <a:p>
                      <a:pPr marL="171450" indent="-171450" algn="l">
                        <a:buFont typeface="Wingdings" panose="05000000000000000000" pitchFamily="2" charset="2"/>
                        <a:buChar char="ü"/>
                      </a:pPr>
                      <a:endParaRPr kumimoji="0" lang="en-GB" sz="1200" b="0" i="0" u="none" strike="noStrike" kern="1200" cap="none" spc="0" normalizeH="0" baseline="0">
                        <a:ln>
                          <a:noFill/>
                        </a:ln>
                        <a:solidFill>
                          <a:srgbClr val="142032"/>
                        </a:solidFill>
                        <a:effectLst/>
                        <a:uLnTx/>
                        <a:uFillTx/>
                        <a:latin typeface="Usual" panose="020B0603030403020204"/>
                        <a:ea typeface="+mn-ea"/>
                        <a:cs typeface="+mn-cs"/>
                      </a:endParaRPr>
                    </a:p>
                  </a:txBody>
                  <a:tcP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u="none" strike="noStrike" kern="1200" cap="none" spc="0" normalizeH="0" baseline="0">
                          <a:ln>
                            <a:noFill/>
                          </a:ln>
                          <a:solidFill>
                            <a:schemeClr val="tx1"/>
                          </a:solidFill>
                          <a:effectLst/>
                          <a:uLnTx/>
                          <a:uFillTx/>
                          <a:latin typeface="Usual" panose="020B0603030403020204"/>
                        </a:rPr>
                        <a:t>Huddle session</a:t>
                      </a:r>
                    </a:p>
                    <a:p>
                      <a:pPr marL="171450" indent="-171450" algn="l">
                        <a:buFont typeface="Wingdings" panose="05000000000000000000" pitchFamily="2" charset="2"/>
                        <a:buChar char="ü"/>
                      </a:pPr>
                      <a:endParaRPr kumimoji="0" lang="en-GB" sz="1200" b="0" i="0" u="none" strike="noStrike" kern="1200" cap="none" spc="0" normalizeH="0" baseline="0">
                        <a:ln>
                          <a:noFill/>
                        </a:ln>
                        <a:solidFill>
                          <a:srgbClr val="142032"/>
                        </a:solidFill>
                        <a:effectLst/>
                        <a:uLnTx/>
                        <a:uFillTx/>
                        <a:latin typeface="Usual" panose="020B0603030403020204"/>
                        <a:ea typeface="+mn-ea"/>
                        <a:cs typeface="+mn-cs"/>
                      </a:endParaRPr>
                    </a:p>
                  </a:txBody>
                  <a:tcP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u="none" strike="noStrike" kern="1200" cap="none" spc="0" normalizeH="0" baseline="0">
                          <a:ln>
                            <a:noFill/>
                          </a:ln>
                          <a:solidFill>
                            <a:schemeClr val="tx1"/>
                          </a:solidFill>
                          <a:effectLst/>
                          <a:uLnTx/>
                          <a:uFillTx/>
                          <a:latin typeface="Usual" panose="020B0603030403020204"/>
                        </a:rPr>
                        <a:t>Attend PM Team Meeting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u="none" strike="noStrike" kern="1200" cap="none" spc="0" normalizeH="0" baseline="0">
                          <a:ln>
                            <a:noFill/>
                          </a:ln>
                          <a:solidFill>
                            <a:schemeClr val="tx1"/>
                          </a:solidFill>
                          <a:effectLst/>
                          <a:uLnTx/>
                          <a:uFillTx/>
                          <a:latin typeface="Usual" panose="020B0603030403020204"/>
                        </a:rPr>
                        <a:t>Attend PM Team Meeting with frontline team</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u="none" strike="noStrike" kern="1200" cap="none" spc="0" normalizeH="0" baseline="0" noProof="0">
                          <a:ln>
                            <a:noFill/>
                          </a:ln>
                          <a:solidFill>
                            <a:schemeClr val="tx1"/>
                          </a:solidFill>
                          <a:effectLst/>
                          <a:uLnTx/>
                          <a:uFillTx/>
                          <a:latin typeface="Usual" panose="020B0603030403020204"/>
                        </a:rPr>
                        <a:t>Attend RD All People Manager Call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u="none" strike="noStrike" kern="1200" cap="none" spc="0" normalizeH="0" baseline="0">
                          <a:ln>
                            <a:noFill/>
                          </a:ln>
                          <a:solidFill>
                            <a:schemeClr val="tx1"/>
                          </a:solidFill>
                          <a:effectLst/>
                          <a:uLnTx/>
                          <a:uFillTx/>
                          <a:latin typeface="Usual" panose="020B0603030403020204"/>
                        </a:rPr>
                        <a:t>Engineer check-in</a:t>
                      </a:r>
                    </a:p>
                    <a:p>
                      <a:pPr marL="171450" indent="-171450" algn="l">
                        <a:buFont typeface="Wingdings" panose="05000000000000000000" pitchFamily="2" charset="2"/>
                        <a:buChar char="ü"/>
                      </a:pPr>
                      <a:endParaRPr kumimoji="0" lang="en-GB" sz="1200" b="0" i="0" u="none" strike="noStrike" kern="1200" cap="none" spc="0" normalizeH="0" baseline="0">
                        <a:ln>
                          <a:noFill/>
                        </a:ln>
                        <a:solidFill>
                          <a:srgbClr val="142032"/>
                        </a:solidFill>
                        <a:effectLst/>
                        <a:uLnTx/>
                        <a:uFillTx/>
                        <a:latin typeface="Usual" panose="020B0603030403020204"/>
                        <a:ea typeface="+mn-ea"/>
                        <a:cs typeface="+mn-cs"/>
                      </a:endParaRPr>
                    </a:p>
                  </a:txBody>
                  <a:tcP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u="none" strike="noStrike" kern="1200" cap="none" spc="0" normalizeH="0" baseline="0" noProof="0">
                          <a:ln>
                            <a:noFill/>
                          </a:ln>
                          <a:solidFill>
                            <a:schemeClr val="tx1"/>
                          </a:solidFill>
                          <a:effectLst/>
                          <a:uLnTx/>
                          <a:uFillTx/>
                          <a:latin typeface="Usual" panose="020B0603030403020204"/>
                        </a:rPr>
                        <a:t>Attend 3in1 (SAM, PMs &amp; PLs) session</a:t>
                      </a:r>
                    </a:p>
                  </a:txBody>
                  <a:tcP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solidFill>
                      <a:schemeClr val="bg1">
                        <a:lumMod val="95000"/>
                      </a:schemeClr>
                    </a:solidFill>
                  </a:tcPr>
                </a:tc>
                <a:tc>
                  <a:txBody>
                    <a:bodyPr/>
                    <a:lstStyle/>
                    <a:p>
                      <a:pPr marL="171450" indent="-171450" algn="l">
                        <a:buFont typeface="Wingdings" panose="05000000000000000000" pitchFamily="2" charset="2"/>
                        <a:buChar char="ü"/>
                      </a:pPr>
                      <a:endParaRPr kumimoji="0" lang="en-GB" sz="1200" b="0" i="0" u="none" strike="noStrike" kern="1200" cap="none" spc="0" normalizeH="0" baseline="0">
                        <a:ln>
                          <a:noFill/>
                        </a:ln>
                        <a:solidFill>
                          <a:srgbClr val="142032"/>
                        </a:solidFill>
                        <a:effectLst/>
                        <a:uLnTx/>
                        <a:uFillTx/>
                        <a:latin typeface="Usual" panose="020B0603030403020204"/>
                        <a:ea typeface="+mn-ea"/>
                        <a:cs typeface="+mn-cs"/>
                      </a:endParaRPr>
                    </a:p>
                  </a:txBody>
                  <a:tcP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solidFill>
                      <a:schemeClr val="bg1">
                        <a:lumMod val="95000"/>
                      </a:schemeClr>
                    </a:solidFill>
                  </a:tcPr>
                </a:tc>
                <a:tc>
                  <a:txBody>
                    <a:bodyPr/>
                    <a:lstStyle/>
                    <a:p>
                      <a:pPr marL="171450" indent="-171450" algn="l">
                        <a:buFont typeface="Wingdings" panose="05000000000000000000" pitchFamily="2" charset="2"/>
                        <a:buChar char="ü"/>
                      </a:pPr>
                      <a:endParaRPr kumimoji="0" lang="en-GB" sz="1200" b="0" i="0" u="none" strike="noStrike" kern="1200" cap="none" spc="0" normalizeH="0" baseline="0">
                        <a:ln>
                          <a:noFill/>
                        </a:ln>
                        <a:solidFill>
                          <a:srgbClr val="142032"/>
                        </a:solidFill>
                        <a:effectLst/>
                        <a:uLnTx/>
                        <a:uFillTx/>
                        <a:latin typeface="Usual" panose="020B0603030403020204"/>
                        <a:ea typeface="+mn-ea"/>
                        <a:cs typeface="+mn-cs"/>
                      </a:endParaRPr>
                    </a:p>
                  </a:txBody>
                  <a:tcPr>
                    <a:lnT w="12700" cap="flat" cmpd="sng" algn="ctr">
                      <a:solidFill>
                        <a:schemeClr val="accent3">
                          <a:lumMod val="60000"/>
                          <a:lumOff val="40000"/>
                        </a:schemeClr>
                      </a:solidFill>
                      <a:prstDash val="sysDashDotDot"/>
                      <a:round/>
                      <a:headEnd type="none" w="med" len="med"/>
                      <a:tailEnd type="none" w="med" len="med"/>
                    </a:lnT>
                    <a:lnB w="12700" cap="flat" cmpd="sng" algn="ctr">
                      <a:solidFill>
                        <a:schemeClr val="accent3">
                          <a:lumMod val="60000"/>
                          <a:lumOff val="40000"/>
                        </a:schemeClr>
                      </a:solidFill>
                      <a:prstDash val="sysDashDotDot"/>
                      <a:round/>
                      <a:headEnd type="none" w="med" len="med"/>
                      <a:tailEnd type="none" w="med" len="med"/>
                    </a:lnB>
                    <a:solidFill>
                      <a:schemeClr val="bg1">
                        <a:lumMod val="95000"/>
                      </a:schemeClr>
                    </a:solidFill>
                  </a:tcPr>
                </a:tc>
                <a:extLst>
                  <a:ext uri="{0D108BD9-81ED-4DB2-BD59-A6C34878D82A}">
                    <a16:rowId xmlns:a16="http://schemas.microsoft.com/office/drawing/2014/main" val="3259838514"/>
                  </a:ext>
                </a:extLst>
              </a:tr>
            </a:tbl>
          </a:graphicData>
        </a:graphic>
      </p:graphicFrame>
      <p:sp>
        <p:nvSpPr>
          <p:cNvPr id="10" name="Title 9">
            <a:extLst>
              <a:ext uri="{FF2B5EF4-FFF2-40B4-BE49-F238E27FC236}">
                <a16:creationId xmlns:a16="http://schemas.microsoft.com/office/drawing/2014/main" id="{D16C8E55-B728-8F91-DBCC-D36B2C0ACA4B}"/>
              </a:ext>
            </a:extLst>
          </p:cNvPr>
          <p:cNvSpPr>
            <a:spLocks noGrp="1"/>
          </p:cNvSpPr>
          <p:nvPr>
            <p:ph type="title"/>
          </p:nvPr>
        </p:nvSpPr>
        <p:spPr>
          <a:xfrm>
            <a:off x="479518" y="542400"/>
            <a:ext cx="8016782" cy="386128"/>
          </a:xfrm>
        </p:spPr>
        <p:txBody>
          <a:bodyPr/>
          <a:lstStyle/>
          <a:p>
            <a:r>
              <a:rPr lang="en-GB">
                <a:solidFill>
                  <a:schemeClr val="accent3"/>
                </a:solidFill>
              </a:rPr>
              <a:t>Reminder: </a:t>
            </a:r>
            <a:r>
              <a:rPr lang="en-GB">
                <a:solidFill>
                  <a:schemeClr val="tx2"/>
                </a:solidFill>
              </a:rPr>
              <a:t>Rec</a:t>
            </a:r>
            <a:r>
              <a:rPr lang="en-GB"/>
              <a:t>ommended field interactions and routines </a:t>
            </a:r>
            <a:br>
              <a:rPr lang="en-GB"/>
            </a:br>
            <a:endParaRPr lang="en-GB"/>
          </a:p>
        </p:txBody>
      </p:sp>
      <p:sp>
        <p:nvSpPr>
          <p:cNvPr id="12" name="Text Placeholder 11">
            <a:extLst>
              <a:ext uri="{FF2B5EF4-FFF2-40B4-BE49-F238E27FC236}">
                <a16:creationId xmlns:a16="http://schemas.microsoft.com/office/drawing/2014/main" id="{77EE0E4A-947B-5169-1FA6-2CD3BDBC8F2A}"/>
              </a:ext>
            </a:extLst>
          </p:cNvPr>
          <p:cNvSpPr>
            <a:spLocks noGrp="1"/>
          </p:cNvSpPr>
          <p:nvPr>
            <p:ph type="body" sz="quarter" idx="15"/>
          </p:nvPr>
        </p:nvSpPr>
        <p:spPr>
          <a:xfrm>
            <a:off x="480485" y="926400"/>
            <a:ext cx="11320990" cy="386128"/>
          </a:xfrm>
        </p:spPr>
        <p:txBody>
          <a:bodyPr/>
          <a:lstStyle/>
          <a:p>
            <a:pPr marL="0" indent="0">
              <a:buNone/>
            </a:pPr>
            <a:r>
              <a:rPr lang="en-GB" sz="1600" b="0">
                <a:solidFill>
                  <a:schemeClr val="tx2"/>
                </a:solidFill>
              </a:rPr>
              <a:t>The below table provides you with a reminder on the frequency of recommended interactions for both Patch Leads and Patch Managers</a:t>
            </a:r>
            <a:endParaRPr lang="en-GB" sz="1600">
              <a:solidFill>
                <a:schemeClr val="tx2"/>
              </a:solidFill>
            </a:endParaRPr>
          </a:p>
          <a:p>
            <a:endParaRPr lang="en-GB" sz="1600"/>
          </a:p>
        </p:txBody>
      </p:sp>
    </p:spTree>
    <p:extLst>
      <p:ext uri="{BB962C8B-B14F-4D97-AF65-F5344CB8AC3E}">
        <p14:creationId xmlns:p14="http://schemas.microsoft.com/office/powerpoint/2010/main" val="2746186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B9B154-1C5F-ABD4-4F71-23446919E543}"/>
              </a:ext>
            </a:extLst>
          </p:cNvPr>
          <p:cNvSpPr>
            <a:spLocks noGrp="1"/>
          </p:cNvSpPr>
          <p:nvPr>
            <p:ph type="title"/>
          </p:nvPr>
        </p:nvSpPr>
        <p:spPr>
          <a:xfrm>
            <a:off x="479518" y="349336"/>
            <a:ext cx="10007507" cy="386128"/>
          </a:xfrm>
        </p:spPr>
        <p:txBody>
          <a:bodyPr/>
          <a:lstStyle/>
          <a:p>
            <a:r>
              <a:rPr lang="en-US"/>
              <a:t>Team rhythm template </a:t>
            </a:r>
          </a:p>
        </p:txBody>
      </p:sp>
      <p:graphicFrame>
        <p:nvGraphicFramePr>
          <p:cNvPr id="2" name="Table 2">
            <a:extLst>
              <a:ext uri="{FF2B5EF4-FFF2-40B4-BE49-F238E27FC236}">
                <a16:creationId xmlns:a16="http://schemas.microsoft.com/office/drawing/2014/main" id="{3B2C2E2D-9C8A-36A4-A0FF-D38DD6EFFA92}"/>
              </a:ext>
            </a:extLst>
          </p:cNvPr>
          <p:cNvGraphicFramePr>
            <a:graphicFrameLocks noGrp="1"/>
          </p:cNvGraphicFramePr>
          <p:nvPr>
            <p:extLst>
              <p:ext uri="{D42A27DB-BD31-4B8C-83A1-F6EECF244321}">
                <p14:modId xmlns:p14="http://schemas.microsoft.com/office/powerpoint/2010/main" val="3875387333"/>
              </p:ext>
            </p:extLst>
          </p:nvPr>
        </p:nvGraphicFramePr>
        <p:xfrm>
          <a:off x="479518" y="831850"/>
          <a:ext cx="11120962" cy="5079853"/>
        </p:xfrm>
        <a:graphic>
          <a:graphicData uri="http://schemas.openxmlformats.org/drawingml/2006/table">
            <a:tbl>
              <a:tblPr firstRow="1" bandRow="1" bandCol="1">
                <a:tableStyleId>{F2DE63D5-997A-4646-A377-4702673A728D}</a:tableStyleId>
              </a:tblPr>
              <a:tblGrid>
                <a:gridCol w="930182">
                  <a:extLst>
                    <a:ext uri="{9D8B030D-6E8A-4147-A177-3AD203B41FA5}">
                      <a16:colId xmlns:a16="http://schemas.microsoft.com/office/drawing/2014/main" val="1873934946"/>
                    </a:ext>
                  </a:extLst>
                </a:gridCol>
                <a:gridCol w="2038156">
                  <a:extLst>
                    <a:ext uri="{9D8B030D-6E8A-4147-A177-3AD203B41FA5}">
                      <a16:colId xmlns:a16="http://schemas.microsoft.com/office/drawing/2014/main" val="1352822422"/>
                    </a:ext>
                  </a:extLst>
                </a:gridCol>
                <a:gridCol w="2038156">
                  <a:extLst>
                    <a:ext uri="{9D8B030D-6E8A-4147-A177-3AD203B41FA5}">
                      <a16:colId xmlns:a16="http://schemas.microsoft.com/office/drawing/2014/main" val="1911618110"/>
                    </a:ext>
                  </a:extLst>
                </a:gridCol>
                <a:gridCol w="2038156">
                  <a:extLst>
                    <a:ext uri="{9D8B030D-6E8A-4147-A177-3AD203B41FA5}">
                      <a16:colId xmlns:a16="http://schemas.microsoft.com/office/drawing/2014/main" val="2726868387"/>
                    </a:ext>
                  </a:extLst>
                </a:gridCol>
                <a:gridCol w="2038156">
                  <a:extLst>
                    <a:ext uri="{9D8B030D-6E8A-4147-A177-3AD203B41FA5}">
                      <a16:colId xmlns:a16="http://schemas.microsoft.com/office/drawing/2014/main" val="3110150866"/>
                    </a:ext>
                  </a:extLst>
                </a:gridCol>
                <a:gridCol w="2038156">
                  <a:extLst>
                    <a:ext uri="{9D8B030D-6E8A-4147-A177-3AD203B41FA5}">
                      <a16:colId xmlns:a16="http://schemas.microsoft.com/office/drawing/2014/main" val="135432360"/>
                    </a:ext>
                  </a:extLst>
                </a:gridCol>
              </a:tblGrid>
              <a:tr h="487807">
                <a:tc>
                  <a:txBody>
                    <a:bodyPr/>
                    <a:lstStyle/>
                    <a:p>
                      <a:r>
                        <a:rPr lang="en-GB" sz="1400"/>
                        <a:t>Role </a:t>
                      </a:r>
                      <a:endParaRPr lang="en-GB" sz="1400">
                        <a:latin typeface="Usual" panose="020B0603030403020204" pitchFamily="34" charset="0"/>
                      </a:endParaRPr>
                    </a:p>
                  </a:txBody>
                  <a:tcPr/>
                </a:tc>
                <a:tc>
                  <a:txBody>
                    <a:bodyPr/>
                    <a:lstStyle/>
                    <a:p>
                      <a:r>
                        <a:rPr lang="en-GB" sz="1400"/>
                        <a:t>Monday</a:t>
                      </a:r>
                      <a:endParaRPr lang="en-GB" sz="1400">
                        <a:latin typeface="Usual" panose="020B0603030403020204" pitchFamily="34" charset="0"/>
                      </a:endParaRPr>
                    </a:p>
                  </a:txBody>
                  <a:tcPr/>
                </a:tc>
                <a:tc>
                  <a:txBody>
                    <a:bodyPr/>
                    <a:lstStyle/>
                    <a:p>
                      <a:r>
                        <a:rPr lang="en-GB" sz="1400">
                          <a:solidFill>
                            <a:schemeClr val="bg1"/>
                          </a:solidFill>
                        </a:rPr>
                        <a:t>Tuesday</a:t>
                      </a:r>
                      <a:endParaRPr lang="en-GB" sz="1400">
                        <a:solidFill>
                          <a:schemeClr val="bg1"/>
                        </a:solidFill>
                        <a:latin typeface="Usual" panose="020B0603030403020204" pitchFamily="34" charset="0"/>
                      </a:endParaRPr>
                    </a:p>
                  </a:txBody>
                  <a:tcPr/>
                </a:tc>
                <a:tc>
                  <a:txBody>
                    <a:bodyPr/>
                    <a:lstStyle/>
                    <a:p>
                      <a:r>
                        <a:rPr lang="en-GB" sz="1400"/>
                        <a:t>Wednesday</a:t>
                      </a:r>
                      <a:endParaRPr lang="en-GB" sz="1400">
                        <a:latin typeface="Usual" panose="020B0603030403020204" pitchFamily="34" charset="0"/>
                      </a:endParaRPr>
                    </a:p>
                  </a:txBody>
                  <a:tcPr/>
                </a:tc>
                <a:tc>
                  <a:txBody>
                    <a:bodyPr/>
                    <a:lstStyle/>
                    <a:p>
                      <a:r>
                        <a:rPr lang="en-GB" sz="1400"/>
                        <a:t>Thursday</a:t>
                      </a:r>
                      <a:endParaRPr lang="en-GB" sz="1400">
                        <a:latin typeface="Usual" panose="020B0603030403020204" pitchFamily="34" charset="0"/>
                      </a:endParaRPr>
                    </a:p>
                  </a:txBody>
                  <a:tcPr/>
                </a:tc>
                <a:tc>
                  <a:txBody>
                    <a:bodyPr/>
                    <a:lstStyle/>
                    <a:p>
                      <a:r>
                        <a:rPr lang="en-GB" sz="1400"/>
                        <a:t>Friday</a:t>
                      </a:r>
                      <a:endParaRPr lang="en-GB" sz="1400">
                        <a:latin typeface="Usual" panose="020B0603030403020204" pitchFamily="34" charset="0"/>
                      </a:endParaRPr>
                    </a:p>
                  </a:txBody>
                  <a:tcPr/>
                </a:tc>
                <a:extLst>
                  <a:ext uri="{0D108BD9-81ED-4DB2-BD59-A6C34878D82A}">
                    <a16:rowId xmlns:a16="http://schemas.microsoft.com/office/drawing/2014/main" val="373539415"/>
                  </a:ext>
                </a:extLst>
              </a:tr>
              <a:tr h="2296023">
                <a:tc>
                  <a:txBody>
                    <a:bodyPr/>
                    <a:lstStyle/>
                    <a:p>
                      <a:r>
                        <a:rPr lang="en-GB" sz="1400" b="1"/>
                        <a:t>Patch Manager</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a:solidFill>
                          <a:schemeClr val="tx1"/>
                        </a:solidFill>
                        <a:latin typeface="Usual" panose="020B0603030403020204" pitchFamily="34" charset="0"/>
                      </a:endParaRPr>
                    </a:p>
                  </a:txBody>
                  <a:tcPr anchor="ctr"/>
                </a:tc>
                <a:tc>
                  <a:txBody>
                    <a:bodyPr/>
                    <a:lstStyle/>
                    <a:p>
                      <a:pPr marL="285750" indent="-285750">
                        <a:buFont typeface="Arial" panose="020B0604020202020204" pitchFamily="34" charset="0"/>
                        <a:buChar char="•"/>
                      </a:pPr>
                      <a:endParaRPr lang="en-GB" sz="1400">
                        <a:solidFill>
                          <a:schemeClr val="tx1"/>
                        </a:solidFill>
                        <a:latin typeface="Usual" panose="020B0603030403020204" pitchFamily="34" charset="0"/>
                      </a:endParaRPr>
                    </a:p>
                  </a:txBody>
                  <a:tcPr anchor="ctr"/>
                </a:tc>
                <a:tc>
                  <a:txBody>
                    <a:bodyPr/>
                    <a:lstStyle/>
                    <a:p>
                      <a:pPr marL="285750" indent="-285750">
                        <a:buFont typeface="Arial" panose="020B0604020202020204" pitchFamily="34" charset="0"/>
                        <a:buChar char="•"/>
                      </a:pPr>
                      <a:endParaRPr lang="en-GB" sz="1400">
                        <a:latin typeface="Usual" panose="020B0603030403020204" pitchFamily="34" charset="0"/>
                      </a:endParaRPr>
                    </a:p>
                  </a:txBody>
                  <a:tcPr anchor="ctr"/>
                </a:tc>
                <a:tc>
                  <a:txBody>
                    <a:bodyPr/>
                    <a:lstStyle/>
                    <a:p>
                      <a:endParaRPr lang="en-GB" sz="1400">
                        <a:latin typeface="Usual" panose="020B0603030403020204" pitchFamily="34" charset="0"/>
                      </a:endParaRPr>
                    </a:p>
                  </a:txBody>
                  <a:tcPr anchor="ctr"/>
                </a:tc>
                <a:tc>
                  <a:txBody>
                    <a:bodyPr/>
                    <a:lstStyle/>
                    <a:p>
                      <a:pPr marL="285750" indent="-285750">
                        <a:buFont typeface="Arial" panose="020B0604020202020204" pitchFamily="34" charset="0"/>
                        <a:buChar char="•"/>
                      </a:pPr>
                      <a:endParaRPr lang="en-GB" sz="1400">
                        <a:latin typeface="Usual" panose="020B0603030403020204" pitchFamily="34" charset="0"/>
                      </a:endParaRPr>
                    </a:p>
                  </a:txBody>
                  <a:tcPr anchor="ctr"/>
                </a:tc>
                <a:extLst>
                  <a:ext uri="{0D108BD9-81ED-4DB2-BD59-A6C34878D82A}">
                    <a16:rowId xmlns:a16="http://schemas.microsoft.com/office/drawing/2014/main" val="3572166680"/>
                  </a:ext>
                </a:extLst>
              </a:tr>
              <a:tr h="2296023">
                <a:tc>
                  <a:txBody>
                    <a:bodyPr/>
                    <a:lstStyle/>
                    <a:p>
                      <a:r>
                        <a:rPr lang="en-GB" sz="1400" b="1"/>
                        <a:t>Patch Lead</a:t>
                      </a:r>
                    </a:p>
                  </a:txBody>
                  <a:tcPr anchor="ctr"/>
                </a:tc>
                <a:tc>
                  <a:txBody>
                    <a:bodyPr/>
                    <a:lstStyle/>
                    <a:p>
                      <a:pPr marL="285750" indent="-285750">
                        <a:buFont typeface="Arial" panose="020B0604020202020204" pitchFamily="34" charset="0"/>
                        <a:buChar char="•"/>
                      </a:pPr>
                      <a:endParaRPr lang="en-GB" sz="1400">
                        <a:latin typeface="Usual" panose="020B0603030403020204" pitchFamily="34" charset="0"/>
                      </a:endParaRPr>
                    </a:p>
                  </a:txBody>
                  <a:tcPr anchor="ctr"/>
                </a:tc>
                <a:tc>
                  <a:txBody>
                    <a:bodyPr/>
                    <a:lstStyle/>
                    <a:p>
                      <a:endParaRPr lang="en-GB" sz="1400">
                        <a:latin typeface="Usual" panose="020B0603030403020204" pitchFamily="34" charset="0"/>
                      </a:endParaRPr>
                    </a:p>
                  </a:txBody>
                  <a:tcPr anchor="ctr"/>
                </a:tc>
                <a:tc>
                  <a:txBody>
                    <a:bodyPr/>
                    <a:lstStyle/>
                    <a:p>
                      <a:pPr marL="285750" indent="-285750">
                        <a:buFont typeface="Arial" panose="020B0604020202020204" pitchFamily="34" charset="0"/>
                        <a:buChar char="•"/>
                      </a:pPr>
                      <a:endParaRPr lang="en-GB" sz="1400">
                        <a:latin typeface="Usual" panose="020B0603030403020204" pitchFamily="34" charset="0"/>
                      </a:endParaRPr>
                    </a:p>
                  </a:txBody>
                  <a:tcPr anchor="ctr"/>
                </a:tc>
                <a:tc>
                  <a:txBody>
                    <a:bodyPr/>
                    <a:lstStyle/>
                    <a:p>
                      <a:endParaRPr lang="en-GB" sz="1400">
                        <a:latin typeface="Usual" panose="020B0603030403020204" pitchFamily="34" charset="0"/>
                      </a:endParaRPr>
                    </a:p>
                  </a:txBody>
                  <a:tcPr anchor="ctr"/>
                </a:tc>
                <a:tc>
                  <a:txBody>
                    <a:bodyPr/>
                    <a:lstStyle/>
                    <a:p>
                      <a:pPr marL="285750" indent="-285750">
                        <a:buFont typeface="Arial" panose="020B0604020202020204" pitchFamily="34" charset="0"/>
                        <a:buChar char="•"/>
                      </a:pPr>
                      <a:endParaRPr lang="en-GB" sz="1400">
                        <a:latin typeface="Usual" panose="020B0603030403020204" pitchFamily="34" charset="0"/>
                      </a:endParaRPr>
                    </a:p>
                  </a:txBody>
                  <a:tcPr anchor="ctr"/>
                </a:tc>
                <a:extLst>
                  <a:ext uri="{0D108BD9-81ED-4DB2-BD59-A6C34878D82A}">
                    <a16:rowId xmlns:a16="http://schemas.microsoft.com/office/drawing/2014/main" val="3259838514"/>
                  </a:ext>
                </a:extLst>
              </a:tr>
            </a:tbl>
          </a:graphicData>
        </a:graphic>
      </p:graphicFrame>
    </p:spTree>
    <p:extLst>
      <p:ext uri="{BB962C8B-B14F-4D97-AF65-F5344CB8AC3E}">
        <p14:creationId xmlns:p14="http://schemas.microsoft.com/office/powerpoint/2010/main" val="893649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34DD5-937E-7B75-1FD6-E0580F9CD98A}"/>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FEDDC19F-6A28-4F71-D676-1CE9F8BEFAFC}"/>
              </a:ext>
            </a:extLst>
          </p:cNvPr>
          <p:cNvSpPr txBox="1">
            <a:spLocks/>
          </p:cNvSpPr>
          <p:nvPr/>
        </p:nvSpPr>
        <p:spPr>
          <a:xfrm>
            <a:off x="738908" y="2579024"/>
            <a:ext cx="5083052" cy="169995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Usual ExtraBold" panose="020B06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6000">
                <a:solidFill>
                  <a:schemeClr val="bg1"/>
                </a:solidFill>
              </a:rPr>
              <a:t>Break</a:t>
            </a:r>
          </a:p>
        </p:txBody>
      </p:sp>
    </p:spTree>
    <p:extLst>
      <p:ext uri="{BB962C8B-B14F-4D97-AF65-F5344CB8AC3E}">
        <p14:creationId xmlns:p14="http://schemas.microsoft.com/office/powerpoint/2010/main" val="4229251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3DB77-BB4E-F636-AE6F-9AB32E2A2D3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FB2AD1E-CE88-4BA1-B905-E1015DB27977}"/>
              </a:ext>
            </a:extLst>
          </p:cNvPr>
          <p:cNvSpPr>
            <a:spLocks noGrp="1"/>
          </p:cNvSpPr>
          <p:nvPr>
            <p:ph type="body" sz="quarter" idx="10"/>
          </p:nvPr>
        </p:nvSpPr>
        <p:spPr/>
        <p:txBody>
          <a:bodyPr>
            <a:normAutofit lnSpcReduction="10000"/>
          </a:bodyPr>
          <a:lstStyle/>
          <a:p>
            <a:r>
              <a:rPr lang="en-GB"/>
              <a:t>Overview of the Metrics</a:t>
            </a:r>
          </a:p>
        </p:txBody>
      </p:sp>
      <p:sp>
        <p:nvSpPr>
          <p:cNvPr id="3" name="Text Placeholder 2">
            <a:extLst>
              <a:ext uri="{FF2B5EF4-FFF2-40B4-BE49-F238E27FC236}">
                <a16:creationId xmlns:a16="http://schemas.microsoft.com/office/drawing/2014/main" id="{18D2F383-6FDB-64AC-3E71-48DAF1096430}"/>
              </a:ext>
            </a:extLst>
          </p:cNvPr>
          <p:cNvSpPr>
            <a:spLocks noGrp="1"/>
          </p:cNvSpPr>
          <p:nvPr>
            <p:ph type="body" sz="quarter" idx="13"/>
          </p:nvPr>
        </p:nvSpPr>
        <p:spPr/>
        <p:txBody>
          <a:bodyPr/>
          <a:lstStyle/>
          <a:p>
            <a:r>
              <a:rPr lang="en-GB">
                <a:solidFill>
                  <a:srgbClr val="FF0000"/>
                </a:solidFill>
              </a:rPr>
              <a:t>Update Speaker</a:t>
            </a:r>
          </a:p>
        </p:txBody>
      </p:sp>
    </p:spTree>
    <p:extLst>
      <p:ext uri="{BB962C8B-B14F-4D97-AF65-F5344CB8AC3E}">
        <p14:creationId xmlns:p14="http://schemas.microsoft.com/office/powerpoint/2010/main" val="1943341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130">
                <a:latin typeface="Usual Light" panose="020B0403030403020204"/>
              </a:rPr>
              <a:t>Cablers &amp; Jointers metrics</a:t>
            </a:r>
          </a:p>
        </p:txBody>
      </p:sp>
      <p:sp>
        <p:nvSpPr>
          <p:cNvPr id="14" name="Text Placeholder 13">
            <a:extLst>
              <a:ext uri="{FF2B5EF4-FFF2-40B4-BE49-F238E27FC236}">
                <a16:creationId xmlns:a16="http://schemas.microsoft.com/office/drawing/2014/main" id="{622972A0-B406-824D-3AAF-0F57B5BD5075}"/>
              </a:ext>
            </a:extLst>
          </p:cNvPr>
          <p:cNvSpPr>
            <a:spLocks noGrp="1"/>
          </p:cNvSpPr>
          <p:nvPr>
            <p:ph type="body" sz="quarter" idx="15"/>
          </p:nvPr>
        </p:nvSpPr>
        <p:spPr>
          <a:xfrm>
            <a:off x="480485" y="926400"/>
            <a:ext cx="11407580" cy="581688"/>
          </a:xfrm>
        </p:spPr>
        <p:txBody>
          <a:bodyPr/>
          <a:lstStyle/>
          <a:p>
            <a:pPr marL="0" indent="0">
              <a:buNone/>
            </a:pPr>
            <a:r>
              <a:rPr lang="en-GB" sz="1600" b="0">
                <a:solidFill>
                  <a:schemeClr val="tx2"/>
                </a:solidFill>
              </a:rPr>
              <a:t>There are five metrics which have been proposed for the Cabler and Jointer community with the headline being Daily Customer Connections metric and four supporting metrics which provide more context and support managers to gain </a:t>
            </a:r>
            <a:r>
              <a:rPr lang="en-GB" sz="1600" b="1">
                <a:solidFill>
                  <a:schemeClr val="tx2"/>
                </a:solidFill>
              </a:rPr>
              <a:t>more insight </a:t>
            </a:r>
            <a:r>
              <a:rPr lang="en-GB" sz="1600" b="0">
                <a:solidFill>
                  <a:schemeClr val="tx2"/>
                </a:solidFill>
              </a:rPr>
              <a:t>and hold more </a:t>
            </a:r>
            <a:r>
              <a:rPr lang="en-GB" sz="1600" b="1">
                <a:solidFill>
                  <a:schemeClr val="tx2"/>
                </a:solidFill>
              </a:rPr>
              <a:t>informed coaching conversations.</a:t>
            </a:r>
            <a:r>
              <a:rPr lang="en-GB" sz="1600" b="0">
                <a:solidFill>
                  <a:schemeClr val="tx2"/>
                </a:solidFill>
              </a:rPr>
              <a:t> </a:t>
            </a:r>
            <a:endParaRPr lang="en-GB" sz="1600">
              <a:solidFill>
                <a:schemeClr val="tx2"/>
              </a:solidFill>
            </a:endParaRPr>
          </a:p>
          <a:p>
            <a:endParaRPr lang="en-GB" sz="1500">
              <a:solidFill>
                <a:schemeClr val="tx2"/>
              </a:solidFill>
            </a:endParaRPr>
          </a:p>
          <a:p>
            <a:endParaRPr lang="en-GB" sz="1500"/>
          </a:p>
        </p:txBody>
      </p:sp>
      <p:grpSp>
        <p:nvGrpSpPr>
          <p:cNvPr id="7" name="Group 6">
            <a:extLst>
              <a:ext uri="{FF2B5EF4-FFF2-40B4-BE49-F238E27FC236}">
                <a16:creationId xmlns:a16="http://schemas.microsoft.com/office/drawing/2014/main" id="{F2CBD515-EAFB-4CB9-1D93-0173CDA2788C}"/>
              </a:ext>
            </a:extLst>
          </p:cNvPr>
          <p:cNvGrpSpPr/>
          <p:nvPr/>
        </p:nvGrpSpPr>
        <p:grpSpPr>
          <a:xfrm>
            <a:off x="2802604" y="2180151"/>
            <a:ext cx="2028753" cy="2475393"/>
            <a:chOff x="2802604" y="2130499"/>
            <a:chExt cx="2028753" cy="2475393"/>
          </a:xfrm>
        </p:grpSpPr>
        <p:sp>
          <p:nvSpPr>
            <p:cNvPr id="48" name="Rectangle 47">
              <a:extLst>
                <a:ext uri="{FF2B5EF4-FFF2-40B4-BE49-F238E27FC236}">
                  <a16:creationId xmlns:a16="http://schemas.microsoft.com/office/drawing/2014/main" id="{E11C2F7C-CC16-A426-73D7-F09E90F7C913}"/>
                </a:ext>
              </a:extLst>
            </p:cNvPr>
            <p:cNvSpPr/>
            <p:nvPr/>
          </p:nvSpPr>
          <p:spPr>
            <a:xfrm>
              <a:off x="2802604" y="2130499"/>
              <a:ext cx="2028753" cy="2475393"/>
            </a:xfrm>
            <a:prstGeom prst="rect">
              <a:avLst/>
            </a:prstGeom>
            <a:solidFill>
              <a:schemeClr val="accent3">
                <a:lumMod val="75000"/>
              </a:schemeClr>
            </a:solidFill>
            <a:ln w="25400" cap="flat" cmpd="sng" algn="ctr">
              <a:noFill/>
              <a:prstDash val="solid"/>
            </a:ln>
            <a:effectLst/>
          </p:spPr>
          <p:txBody>
            <a:bodyPr rot="0" spcFirstLastPara="0" vertOverflow="overflow" horzOverflow="overflow" vert="horz" wrap="square" lIns="91408" tIns="45704" rIns="91408" bIns="45704" numCol="1" spcCol="0" rtlCol="0" fromWordArt="0" anchor="t" anchorCtr="0" forceAA="0" compatLnSpc="1">
              <a:prstTxWarp prst="textNoShape">
                <a:avLst/>
              </a:prstTxWarp>
              <a:noAutofit/>
            </a:bodyPr>
            <a:lstStyle/>
            <a:p>
              <a:pPr marL="0" marR="0" lvl="0" indent="0" algn="ctr" defTabSz="1218804" eaLnBrk="1" fontAlgn="auto" latinLnBrk="0" hangingPunct="1">
                <a:lnSpc>
                  <a:spcPct val="100000"/>
                </a:lnSpc>
                <a:spcBef>
                  <a:spcPts val="0"/>
                </a:spcBef>
                <a:spcAft>
                  <a:spcPts val="0"/>
                </a:spcAft>
                <a:buClrTx/>
                <a:buSzTx/>
                <a:buFontTx/>
                <a:buNone/>
                <a:tabLst/>
                <a:defRPr/>
              </a:pPr>
              <a:r>
                <a:rPr lang="en-US" sz="1400" b="1" kern="0">
                  <a:solidFill>
                    <a:srgbClr val="FFFFFF"/>
                  </a:solidFill>
                  <a:latin typeface="Usual Light" panose="020B0403030403020204"/>
                </a:rPr>
                <a:t>On The </a:t>
              </a:r>
            </a:p>
            <a:p>
              <a:pPr marL="0" marR="0" lvl="0" indent="0" algn="ctr" defTabSz="1218804" eaLnBrk="1" fontAlgn="auto" latinLnBrk="0" hangingPunct="1">
                <a:lnSpc>
                  <a:spcPct val="100000"/>
                </a:lnSpc>
                <a:spcBef>
                  <a:spcPts val="0"/>
                </a:spcBef>
                <a:spcAft>
                  <a:spcPts val="0"/>
                </a:spcAft>
                <a:buClrTx/>
                <a:buSzTx/>
                <a:buFontTx/>
                <a:buNone/>
                <a:tabLst/>
                <a:defRPr/>
              </a:pPr>
              <a:r>
                <a:rPr lang="en-US" sz="1400" b="1" kern="0">
                  <a:solidFill>
                    <a:srgbClr val="FFFFFF"/>
                  </a:solidFill>
                  <a:latin typeface="Usual Light" panose="020B0403030403020204"/>
                </a:rPr>
                <a:t>Tools Time</a:t>
              </a:r>
              <a:endParaRPr kumimoji="0" lang="en-GB" sz="1400" b="1" i="0" u="none" strike="noStrike" kern="0" cap="none" spc="0" normalizeH="0" baseline="0" noProof="0">
                <a:ln>
                  <a:noFill/>
                </a:ln>
                <a:solidFill>
                  <a:srgbClr val="FFFFFF"/>
                </a:solidFill>
                <a:effectLst/>
                <a:uLnTx/>
                <a:uFillTx/>
                <a:latin typeface="Usual Light" panose="020B0403030403020204"/>
              </a:endParaRPr>
            </a:p>
          </p:txBody>
        </p:sp>
        <p:sp>
          <p:nvSpPr>
            <p:cNvPr id="53" name="Rectangle 52">
              <a:extLst>
                <a:ext uri="{FF2B5EF4-FFF2-40B4-BE49-F238E27FC236}">
                  <a16:creationId xmlns:a16="http://schemas.microsoft.com/office/drawing/2014/main" id="{22DAFB61-0FAB-192C-5AB1-6D34B5EF3FD6}"/>
                </a:ext>
              </a:extLst>
            </p:cNvPr>
            <p:cNvSpPr/>
            <p:nvPr/>
          </p:nvSpPr>
          <p:spPr>
            <a:xfrm>
              <a:off x="2890103" y="2839033"/>
              <a:ext cx="1864774" cy="1598391"/>
            </a:xfrm>
            <a:prstGeom prst="rect">
              <a:avLst/>
            </a:prstGeom>
            <a:solidFill>
              <a:schemeClr val="bg1"/>
            </a:solidFill>
            <a:ln w="25400" cap="flat" cmpd="sng" algn="ctr">
              <a:noFill/>
              <a:prstDash val="solid"/>
            </a:ln>
            <a:effectLst/>
          </p:spPr>
          <p:txBody>
            <a:bodyPr rot="0" spcFirstLastPara="0" vertOverflow="overflow" horzOverflow="overflow" vert="horz" wrap="square" lIns="91408" tIns="45704" rIns="91408" bIns="45704" numCol="1" spcCol="0" rtlCol="0" fromWordArt="0" anchor="ctr" anchorCtr="0" forceAA="0" compatLnSpc="1">
              <a:prstTxWarp prst="textNoShape">
                <a:avLst/>
              </a:prstTxWarp>
              <a:noAutofit/>
            </a:bodyPr>
            <a:lstStyle/>
            <a:p>
              <a:pPr marL="0" marR="0" lvl="0" indent="0" algn="ctr" defTabSz="1218804"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282828"/>
                  </a:solidFill>
                  <a:effectLst/>
                  <a:uLnTx/>
                  <a:uFillTx/>
                  <a:latin typeface="Usual Light" panose="020B0403030403020204"/>
                </a:rPr>
                <a:t>“What percentage out of the total time booked by an engineer was productive?”</a:t>
              </a:r>
            </a:p>
          </p:txBody>
        </p:sp>
      </p:grpSp>
      <p:grpSp>
        <p:nvGrpSpPr>
          <p:cNvPr id="3" name="Group 2">
            <a:extLst>
              <a:ext uri="{FF2B5EF4-FFF2-40B4-BE49-F238E27FC236}">
                <a16:creationId xmlns:a16="http://schemas.microsoft.com/office/drawing/2014/main" id="{084AA0AA-F172-D2D5-8F9E-3224C090110B}"/>
              </a:ext>
            </a:extLst>
          </p:cNvPr>
          <p:cNvGrpSpPr/>
          <p:nvPr/>
        </p:nvGrpSpPr>
        <p:grpSpPr>
          <a:xfrm>
            <a:off x="450368" y="2180151"/>
            <a:ext cx="2028753" cy="2475393"/>
            <a:chOff x="450368" y="2130499"/>
            <a:chExt cx="2028753" cy="2475393"/>
          </a:xfrm>
        </p:grpSpPr>
        <p:sp>
          <p:nvSpPr>
            <p:cNvPr id="76" name="Rectangle 75">
              <a:extLst>
                <a:ext uri="{FF2B5EF4-FFF2-40B4-BE49-F238E27FC236}">
                  <a16:creationId xmlns:a16="http://schemas.microsoft.com/office/drawing/2014/main" id="{C4727503-63C5-1FBD-5CBD-E3919FEE61FA}"/>
                </a:ext>
              </a:extLst>
            </p:cNvPr>
            <p:cNvSpPr/>
            <p:nvPr/>
          </p:nvSpPr>
          <p:spPr>
            <a:xfrm>
              <a:off x="450368" y="2130499"/>
              <a:ext cx="2028753" cy="2475393"/>
            </a:xfrm>
            <a:prstGeom prst="rect">
              <a:avLst/>
            </a:prstGeom>
            <a:solidFill>
              <a:schemeClr val="accent2"/>
            </a:solidFill>
            <a:ln w="25400" cap="flat" cmpd="sng" algn="ctr">
              <a:noFill/>
              <a:prstDash val="solid"/>
            </a:ln>
            <a:effectLst/>
          </p:spPr>
          <p:txBody>
            <a:bodyPr rot="0" spcFirstLastPara="0" vertOverflow="overflow" horzOverflow="overflow" vert="horz" wrap="square" lIns="91408" tIns="45704" rIns="91408" bIns="45704" numCol="1" spcCol="0" rtlCol="0" fromWordArt="0" anchor="t" anchorCtr="0" forceAA="0" compatLnSpc="1">
              <a:prstTxWarp prst="textNoShape">
                <a:avLst/>
              </a:prstTxWarp>
              <a:noAutofit/>
            </a:bodyPr>
            <a:lstStyle/>
            <a:p>
              <a:pPr marL="0" marR="0" lvl="0" indent="0" algn="ctr" defTabSz="1218804" eaLnBrk="1" fontAlgn="auto" latinLnBrk="0" hangingPunct="1">
                <a:lnSpc>
                  <a:spcPct val="100000"/>
                </a:lnSpc>
                <a:spcBef>
                  <a:spcPts val="0"/>
                </a:spcBef>
                <a:spcAft>
                  <a:spcPts val="0"/>
                </a:spcAft>
                <a:buClrTx/>
                <a:buSzTx/>
                <a:buFontTx/>
                <a:buNone/>
                <a:tabLst/>
                <a:defRPr/>
              </a:pPr>
              <a:r>
                <a:rPr lang="en-US" sz="1400" b="1" kern="0">
                  <a:solidFill>
                    <a:srgbClr val="FFFFFF"/>
                  </a:solidFill>
                  <a:latin typeface="Usual Light" panose="020B0403030403020204"/>
                </a:rPr>
                <a:t>Daily Customer </a:t>
              </a:r>
            </a:p>
            <a:p>
              <a:pPr marL="0" marR="0" lvl="0" indent="0" algn="ctr" defTabSz="1218804" eaLnBrk="1" fontAlgn="auto" latinLnBrk="0" hangingPunct="1">
                <a:lnSpc>
                  <a:spcPct val="100000"/>
                </a:lnSpc>
                <a:spcBef>
                  <a:spcPts val="0"/>
                </a:spcBef>
                <a:spcAft>
                  <a:spcPts val="0"/>
                </a:spcAft>
                <a:buClrTx/>
                <a:buSzTx/>
                <a:buFontTx/>
                <a:buNone/>
                <a:tabLst/>
                <a:defRPr/>
              </a:pPr>
              <a:r>
                <a:rPr lang="en-US" sz="1400" b="1" kern="0">
                  <a:solidFill>
                    <a:srgbClr val="FFFFFF"/>
                  </a:solidFill>
                  <a:latin typeface="Usual Light" panose="020B0403030403020204"/>
                </a:rPr>
                <a:t>Connections</a:t>
              </a:r>
              <a:endParaRPr kumimoji="0" lang="en-GB" sz="1400" b="1" i="0" u="none" strike="noStrike" kern="0" cap="none" spc="0" normalizeH="0" baseline="0" noProof="0">
                <a:ln>
                  <a:noFill/>
                </a:ln>
                <a:solidFill>
                  <a:srgbClr val="FFFFFF"/>
                </a:solidFill>
                <a:effectLst/>
                <a:uLnTx/>
                <a:uFillTx/>
                <a:latin typeface="Usual Light" panose="020B0403030403020204"/>
              </a:endParaRPr>
            </a:p>
          </p:txBody>
        </p:sp>
        <p:sp>
          <p:nvSpPr>
            <p:cNvPr id="77" name="Rectangle 76">
              <a:extLst>
                <a:ext uri="{FF2B5EF4-FFF2-40B4-BE49-F238E27FC236}">
                  <a16:creationId xmlns:a16="http://schemas.microsoft.com/office/drawing/2014/main" id="{82C4F158-F128-5880-FFBD-D30B488641EE}"/>
                </a:ext>
              </a:extLst>
            </p:cNvPr>
            <p:cNvSpPr/>
            <p:nvPr/>
          </p:nvSpPr>
          <p:spPr>
            <a:xfrm>
              <a:off x="521114" y="2837922"/>
              <a:ext cx="1864313" cy="1573373"/>
            </a:xfrm>
            <a:prstGeom prst="rect">
              <a:avLst/>
            </a:prstGeom>
            <a:solidFill>
              <a:srgbClr val="FFFFFF"/>
            </a:solidFill>
            <a:ln w="25400" cap="flat" cmpd="sng" algn="ctr">
              <a:noFill/>
              <a:prstDash val="solid"/>
            </a:ln>
            <a:effectLst/>
          </p:spPr>
          <p:txBody>
            <a:bodyPr rot="0" spcFirstLastPara="0" vertOverflow="overflow" horzOverflow="overflow" vert="horz" wrap="square" lIns="91408" tIns="45704" rIns="91408" bIns="45704" numCol="1" spcCol="0" rtlCol="0" fromWordArt="0" anchor="ctr" anchorCtr="0" forceAA="0" compatLnSpc="1">
              <a:prstTxWarp prst="textNoShape">
                <a:avLst/>
              </a:prstTxWarp>
              <a:noAutofit/>
            </a:bodyPr>
            <a:lstStyle/>
            <a:p>
              <a:pPr marL="0" marR="0" lvl="0" indent="0" algn="ctr" defTabSz="1218804"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282828"/>
                  </a:solidFill>
                  <a:effectLst/>
                  <a:uLnTx/>
                  <a:uFillTx/>
                  <a:latin typeface="Usual Light" panose="020B0403030403020204"/>
                </a:rPr>
                <a:t>“Number of weighted completions per day worked”</a:t>
              </a:r>
            </a:p>
          </p:txBody>
        </p:sp>
      </p:grpSp>
      <p:grpSp>
        <p:nvGrpSpPr>
          <p:cNvPr id="8" name="Group 7">
            <a:extLst>
              <a:ext uri="{FF2B5EF4-FFF2-40B4-BE49-F238E27FC236}">
                <a16:creationId xmlns:a16="http://schemas.microsoft.com/office/drawing/2014/main" id="{6850C9D8-158C-DA34-E451-7DD6602AE377}"/>
              </a:ext>
            </a:extLst>
          </p:cNvPr>
          <p:cNvGrpSpPr/>
          <p:nvPr/>
        </p:nvGrpSpPr>
        <p:grpSpPr>
          <a:xfrm>
            <a:off x="5154840" y="2180151"/>
            <a:ext cx="2028753" cy="2475393"/>
            <a:chOff x="5154840" y="2130499"/>
            <a:chExt cx="2028753" cy="2475393"/>
          </a:xfrm>
        </p:grpSpPr>
        <p:sp>
          <p:nvSpPr>
            <p:cNvPr id="65" name="Rectangle 64">
              <a:extLst>
                <a:ext uri="{FF2B5EF4-FFF2-40B4-BE49-F238E27FC236}">
                  <a16:creationId xmlns:a16="http://schemas.microsoft.com/office/drawing/2014/main" id="{08CDC3C9-BA96-942F-BF97-D9CD9C73358C}"/>
                </a:ext>
              </a:extLst>
            </p:cNvPr>
            <p:cNvSpPr/>
            <p:nvPr/>
          </p:nvSpPr>
          <p:spPr>
            <a:xfrm>
              <a:off x="5154840" y="2130499"/>
              <a:ext cx="2028753" cy="2475393"/>
            </a:xfrm>
            <a:prstGeom prst="rect">
              <a:avLst/>
            </a:prstGeom>
            <a:solidFill>
              <a:schemeClr val="accent3">
                <a:lumMod val="75000"/>
              </a:schemeClr>
            </a:solidFill>
            <a:ln w="25400" cap="flat" cmpd="sng" algn="ctr">
              <a:noFill/>
              <a:prstDash val="solid"/>
            </a:ln>
            <a:effectLst/>
          </p:spPr>
          <p:txBody>
            <a:bodyPr rot="0" spcFirstLastPara="0" vertOverflow="overflow" horzOverflow="overflow" vert="horz" wrap="square" lIns="91408" tIns="45704" rIns="91408" bIns="45704" numCol="1" spcCol="0" rtlCol="0" fromWordArt="0" anchor="t" anchorCtr="0" forceAA="0" compatLnSpc="1">
              <a:prstTxWarp prst="textNoShape">
                <a:avLst/>
              </a:prstTxWarp>
              <a:noAutofit/>
            </a:bodyPr>
            <a:lstStyle/>
            <a:p>
              <a:pPr marL="0" marR="0" lvl="0" indent="0" algn="ctr" defTabSz="1218804" eaLnBrk="1" fontAlgn="auto" latinLnBrk="0" hangingPunct="1">
                <a:lnSpc>
                  <a:spcPct val="100000"/>
                </a:lnSpc>
                <a:spcBef>
                  <a:spcPts val="0"/>
                </a:spcBef>
                <a:spcAft>
                  <a:spcPts val="0"/>
                </a:spcAft>
                <a:buClrTx/>
                <a:buSzTx/>
                <a:buFontTx/>
                <a:buNone/>
                <a:tabLst/>
                <a:defRPr/>
              </a:pPr>
              <a:r>
                <a:rPr lang="en-US" sz="1400" b="1" kern="0">
                  <a:solidFill>
                    <a:srgbClr val="FFFFFF"/>
                  </a:solidFill>
                  <a:latin typeface="Usual Light" panose="020B0403030403020204"/>
                </a:rPr>
                <a:t>Time to </a:t>
              </a:r>
            </a:p>
            <a:p>
              <a:pPr marL="0" marR="0" lvl="0" indent="0" algn="ctr" defTabSz="1218804" eaLnBrk="1" fontAlgn="auto" latinLnBrk="0" hangingPunct="1">
                <a:lnSpc>
                  <a:spcPct val="100000"/>
                </a:lnSpc>
                <a:spcBef>
                  <a:spcPts val="0"/>
                </a:spcBef>
                <a:spcAft>
                  <a:spcPts val="0"/>
                </a:spcAft>
                <a:buClrTx/>
                <a:buSzTx/>
                <a:buFontTx/>
                <a:buNone/>
                <a:tabLst/>
                <a:defRPr/>
              </a:pPr>
              <a:r>
                <a:rPr lang="en-US" sz="1400" b="1" kern="0">
                  <a:solidFill>
                    <a:srgbClr val="FFFFFF"/>
                  </a:solidFill>
                  <a:latin typeface="Usual Light" panose="020B0403030403020204"/>
                </a:rPr>
                <a:t>Complete</a:t>
              </a:r>
            </a:p>
          </p:txBody>
        </p:sp>
        <p:sp>
          <p:nvSpPr>
            <p:cNvPr id="75" name="Rectangle 74">
              <a:extLst>
                <a:ext uri="{FF2B5EF4-FFF2-40B4-BE49-F238E27FC236}">
                  <a16:creationId xmlns:a16="http://schemas.microsoft.com/office/drawing/2014/main" id="{1959C283-1F56-3373-BD32-3DA1792D18C7}"/>
                </a:ext>
              </a:extLst>
            </p:cNvPr>
            <p:cNvSpPr/>
            <p:nvPr/>
          </p:nvSpPr>
          <p:spPr>
            <a:xfrm>
              <a:off x="5242339" y="2821613"/>
              <a:ext cx="1864774" cy="1598391"/>
            </a:xfrm>
            <a:prstGeom prst="rect">
              <a:avLst/>
            </a:prstGeom>
            <a:solidFill>
              <a:schemeClr val="bg1"/>
            </a:solidFill>
            <a:ln w="25400" cap="flat" cmpd="sng" algn="ctr">
              <a:noFill/>
              <a:prstDash val="solid"/>
            </a:ln>
            <a:effectLst/>
          </p:spPr>
          <p:txBody>
            <a:bodyPr rot="0" spcFirstLastPara="0" vertOverflow="overflow" horzOverflow="overflow" vert="horz" wrap="square" lIns="91408" tIns="45704" rIns="91408" bIns="45704" numCol="1" spcCol="0" rtlCol="0" fromWordArt="0" anchor="ctr" anchorCtr="0" forceAA="0" compatLnSpc="1">
              <a:prstTxWarp prst="textNoShape">
                <a:avLst/>
              </a:prstTxWarp>
              <a:noAutofit/>
            </a:bodyPr>
            <a:lstStyle/>
            <a:p>
              <a:pPr marL="0" marR="0" lvl="0" indent="0" algn="ctr" defTabSz="1218804"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282828"/>
                  </a:solidFill>
                  <a:effectLst/>
                  <a:uLnTx/>
                  <a:uFillTx/>
                  <a:latin typeface="Usual Light" panose="020B0403030403020204"/>
                </a:rPr>
                <a:t>“Number of productive hours booked by the engineer per completion in the time period”</a:t>
              </a:r>
            </a:p>
          </p:txBody>
        </p:sp>
      </p:grpSp>
      <p:grpSp>
        <p:nvGrpSpPr>
          <p:cNvPr id="9" name="Group 8">
            <a:extLst>
              <a:ext uri="{FF2B5EF4-FFF2-40B4-BE49-F238E27FC236}">
                <a16:creationId xmlns:a16="http://schemas.microsoft.com/office/drawing/2014/main" id="{18EC55AF-E16D-8AF5-256A-D63833325890}"/>
              </a:ext>
            </a:extLst>
          </p:cNvPr>
          <p:cNvGrpSpPr/>
          <p:nvPr/>
        </p:nvGrpSpPr>
        <p:grpSpPr>
          <a:xfrm>
            <a:off x="7507076" y="2180151"/>
            <a:ext cx="2028753" cy="2475393"/>
            <a:chOff x="7507076" y="2130499"/>
            <a:chExt cx="2028753" cy="2475393"/>
          </a:xfrm>
        </p:grpSpPr>
        <p:sp>
          <p:nvSpPr>
            <p:cNvPr id="91" name="Rectangle 90">
              <a:extLst>
                <a:ext uri="{FF2B5EF4-FFF2-40B4-BE49-F238E27FC236}">
                  <a16:creationId xmlns:a16="http://schemas.microsoft.com/office/drawing/2014/main" id="{253FCA11-1152-AEE7-E4BD-B33D4EF144E0}"/>
                </a:ext>
              </a:extLst>
            </p:cNvPr>
            <p:cNvSpPr/>
            <p:nvPr/>
          </p:nvSpPr>
          <p:spPr>
            <a:xfrm>
              <a:off x="7507076" y="2130499"/>
              <a:ext cx="2028753" cy="2475393"/>
            </a:xfrm>
            <a:prstGeom prst="rect">
              <a:avLst/>
            </a:prstGeom>
            <a:solidFill>
              <a:schemeClr val="accent3">
                <a:lumMod val="75000"/>
              </a:schemeClr>
            </a:solidFill>
            <a:ln w="25400" cap="flat" cmpd="sng" algn="ctr">
              <a:noFill/>
              <a:prstDash val="solid"/>
            </a:ln>
            <a:effectLst/>
          </p:spPr>
          <p:txBody>
            <a:bodyPr rot="0" spcFirstLastPara="0" vertOverflow="overflow" horzOverflow="overflow" vert="horz" wrap="square" lIns="91408" tIns="45704" rIns="91408" bIns="45704" numCol="1" spcCol="0" rtlCol="0" fromWordArt="0" anchor="t" anchorCtr="0" forceAA="0" compatLnSpc="1">
              <a:prstTxWarp prst="textNoShape">
                <a:avLst/>
              </a:prstTxWarp>
              <a:noAutofit/>
            </a:bodyPr>
            <a:lstStyle/>
            <a:p>
              <a:pPr marL="0" marR="0" lvl="0" indent="0" algn="ctr" defTabSz="1218804" eaLnBrk="1" fontAlgn="auto" latinLnBrk="0" hangingPunct="1">
                <a:lnSpc>
                  <a:spcPct val="100000"/>
                </a:lnSpc>
                <a:spcBef>
                  <a:spcPts val="0"/>
                </a:spcBef>
                <a:spcAft>
                  <a:spcPts val="0"/>
                </a:spcAft>
                <a:buClrTx/>
                <a:buSzTx/>
                <a:buFontTx/>
                <a:buNone/>
                <a:tabLst/>
                <a:defRPr/>
              </a:pPr>
              <a:r>
                <a:rPr lang="en-US" sz="1400" b="1" kern="0">
                  <a:solidFill>
                    <a:srgbClr val="FFFFFF"/>
                  </a:solidFill>
                  <a:latin typeface="Usual Light" panose="020B0403030403020204"/>
                </a:rPr>
                <a:t>Customer Conversion Percentage</a:t>
              </a:r>
            </a:p>
          </p:txBody>
        </p:sp>
        <p:sp>
          <p:nvSpPr>
            <p:cNvPr id="92" name="Rectangle 91">
              <a:extLst>
                <a:ext uri="{FF2B5EF4-FFF2-40B4-BE49-F238E27FC236}">
                  <a16:creationId xmlns:a16="http://schemas.microsoft.com/office/drawing/2014/main" id="{0F52B4FB-6BB1-0420-EDBE-82DC9C23F135}"/>
                </a:ext>
              </a:extLst>
            </p:cNvPr>
            <p:cNvSpPr/>
            <p:nvPr/>
          </p:nvSpPr>
          <p:spPr>
            <a:xfrm>
              <a:off x="7594575" y="2839029"/>
              <a:ext cx="1864774" cy="1598391"/>
            </a:xfrm>
            <a:prstGeom prst="rect">
              <a:avLst/>
            </a:prstGeom>
            <a:solidFill>
              <a:schemeClr val="bg1"/>
            </a:solidFill>
            <a:ln w="25400" cap="flat" cmpd="sng" algn="ctr">
              <a:noFill/>
              <a:prstDash val="solid"/>
            </a:ln>
            <a:effectLst/>
          </p:spPr>
          <p:txBody>
            <a:bodyPr rot="0" spcFirstLastPara="0" vertOverflow="overflow" horzOverflow="overflow" vert="horz" wrap="square" lIns="91408" tIns="45704" rIns="91408" bIns="45704" numCol="1" spcCol="0" rtlCol="0" fromWordArt="0" anchor="ctr" anchorCtr="0" forceAA="0" compatLnSpc="1">
              <a:prstTxWarp prst="textNoShape">
                <a:avLst/>
              </a:prstTxWarp>
              <a:noAutofit/>
            </a:bodyPr>
            <a:lstStyle/>
            <a:p>
              <a:pPr marL="0" marR="0" lvl="0" indent="0" algn="ctr" defTabSz="1218804"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282828"/>
                  </a:solidFill>
                  <a:effectLst/>
                  <a:uLnTx/>
                  <a:uFillTx/>
                  <a:latin typeface="Usual Light" panose="020B0403030403020204"/>
                </a:rPr>
                <a:t>“What percentage of the tasks allocated to an engineer have been completed?”</a:t>
              </a:r>
            </a:p>
            <a:p>
              <a:pPr marL="0" marR="0" lvl="0" indent="0" algn="ctr" defTabSz="1218804"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282828"/>
                </a:solidFill>
                <a:effectLst/>
                <a:uLnTx/>
                <a:uFillTx/>
                <a:latin typeface="Usual Light" panose="020B0403030403020204"/>
              </a:endParaRPr>
            </a:p>
          </p:txBody>
        </p:sp>
      </p:grpSp>
      <p:grpSp>
        <p:nvGrpSpPr>
          <p:cNvPr id="12" name="Group 11">
            <a:extLst>
              <a:ext uri="{FF2B5EF4-FFF2-40B4-BE49-F238E27FC236}">
                <a16:creationId xmlns:a16="http://schemas.microsoft.com/office/drawing/2014/main" id="{234DD6DF-BBBE-63D7-18F3-520618C46DFF}"/>
              </a:ext>
            </a:extLst>
          </p:cNvPr>
          <p:cNvGrpSpPr/>
          <p:nvPr/>
        </p:nvGrpSpPr>
        <p:grpSpPr>
          <a:xfrm>
            <a:off x="9859312" y="2180151"/>
            <a:ext cx="2028753" cy="2475393"/>
            <a:chOff x="9859312" y="2130499"/>
            <a:chExt cx="2028753" cy="2475393"/>
          </a:xfrm>
        </p:grpSpPr>
        <p:sp>
          <p:nvSpPr>
            <p:cNvPr id="96" name="Rectangle 95">
              <a:extLst>
                <a:ext uri="{FF2B5EF4-FFF2-40B4-BE49-F238E27FC236}">
                  <a16:creationId xmlns:a16="http://schemas.microsoft.com/office/drawing/2014/main" id="{616D995C-18A6-160C-B5C0-3A1AD212696A}"/>
                </a:ext>
              </a:extLst>
            </p:cNvPr>
            <p:cNvSpPr/>
            <p:nvPr/>
          </p:nvSpPr>
          <p:spPr>
            <a:xfrm>
              <a:off x="9859312" y="2130499"/>
              <a:ext cx="2028753" cy="2475393"/>
            </a:xfrm>
            <a:prstGeom prst="rect">
              <a:avLst/>
            </a:prstGeom>
            <a:solidFill>
              <a:schemeClr val="accent3">
                <a:lumMod val="75000"/>
              </a:schemeClr>
            </a:solidFill>
            <a:ln w="25400" cap="flat" cmpd="sng" algn="ctr">
              <a:noFill/>
              <a:prstDash val="solid"/>
            </a:ln>
            <a:effectLst/>
          </p:spPr>
          <p:txBody>
            <a:bodyPr rot="0" spcFirstLastPara="0" vertOverflow="overflow" horzOverflow="overflow" vert="horz" wrap="square" lIns="91408" tIns="45704" rIns="91408" bIns="45704" numCol="1" spcCol="0" rtlCol="0" fromWordArt="0" anchor="t" anchorCtr="0" forceAA="0" compatLnSpc="1">
              <a:prstTxWarp prst="textNoShape">
                <a:avLst/>
              </a:prstTxWarp>
              <a:noAutofit/>
            </a:bodyPr>
            <a:lstStyle/>
            <a:p>
              <a:pPr marL="0" marR="0" lvl="0" indent="0" algn="ctr" defTabSz="1218804" eaLnBrk="1" fontAlgn="auto" latinLnBrk="0" hangingPunct="1">
                <a:lnSpc>
                  <a:spcPct val="100000"/>
                </a:lnSpc>
                <a:spcBef>
                  <a:spcPts val="0"/>
                </a:spcBef>
                <a:spcAft>
                  <a:spcPts val="0"/>
                </a:spcAft>
                <a:buClrTx/>
                <a:buSzTx/>
                <a:buFontTx/>
                <a:buNone/>
                <a:tabLst/>
                <a:defRPr/>
              </a:pPr>
              <a:r>
                <a:rPr lang="en-US" sz="1400" b="1" kern="0">
                  <a:solidFill>
                    <a:srgbClr val="FFFFFF"/>
                  </a:solidFill>
                  <a:latin typeface="Usual Light" panose="020B0403030403020204"/>
                </a:rPr>
                <a:t>Time </a:t>
              </a:r>
            </a:p>
            <a:p>
              <a:pPr marL="0" marR="0" lvl="0" indent="0" algn="ctr" defTabSz="1218804" eaLnBrk="1" fontAlgn="auto" latinLnBrk="0" hangingPunct="1">
                <a:lnSpc>
                  <a:spcPct val="100000"/>
                </a:lnSpc>
                <a:spcBef>
                  <a:spcPts val="0"/>
                </a:spcBef>
                <a:spcAft>
                  <a:spcPts val="0"/>
                </a:spcAft>
                <a:buClrTx/>
                <a:buSzTx/>
                <a:buFontTx/>
                <a:buNone/>
                <a:tabLst/>
                <a:defRPr/>
              </a:pPr>
              <a:r>
                <a:rPr lang="en-US" sz="1400" b="1" kern="0">
                  <a:solidFill>
                    <a:srgbClr val="FFFFFF"/>
                  </a:solidFill>
                  <a:latin typeface="Usual Light" panose="020B0403030403020204"/>
                </a:rPr>
                <a:t>Booking</a:t>
              </a:r>
            </a:p>
          </p:txBody>
        </p:sp>
        <p:sp>
          <p:nvSpPr>
            <p:cNvPr id="97" name="Rectangle 96">
              <a:extLst>
                <a:ext uri="{FF2B5EF4-FFF2-40B4-BE49-F238E27FC236}">
                  <a16:creationId xmlns:a16="http://schemas.microsoft.com/office/drawing/2014/main" id="{C6D860BB-713E-B1CE-5486-E62F58F29529}"/>
                </a:ext>
              </a:extLst>
            </p:cNvPr>
            <p:cNvSpPr/>
            <p:nvPr/>
          </p:nvSpPr>
          <p:spPr>
            <a:xfrm>
              <a:off x="9946811" y="2821613"/>
              <a:ext cx="1864774" cy="1598391"/>
            </a:xfrm>
            <a:prstGeom prst="rect">
              <a:avLst/>
            </a:prstGeom>
            <a:solidFill>
              <a:schemeClr val="bg1"/>
            </a:solidFill>
            <a:ln w="25400" cap="flat" cmpd="sng" algn="ctr">
              <a:noFill/>
              <a:prstDash val="solid"/>
            </a:ln>
            <a:effectLst/>
          </p:spPr>
          <p:txBody>
            <a:bodyPr rot="0" spcFirstLastPara="0" vertOverflow="overflow" horzOverflow="overflow" vert="horz" wrap="square" lIns="91408" tIns="45704" rIns="91408" bIns="45704" numCol="1" spcCol="0" rtlCol="0" fromWordArt="0" anchor="ctr" anchorCtr="0" forceAA="0" compatLnSpc="1">
              <a:prstTxWarp prst="textNoShape">
                <a:avLst/>
              </a:prstTxWarp>
              <a:noAutofit/>
            </a:bodyPr>
            <a:lstStyle/>
            <a:p>
              <a:pPr marL="0" marR="0" lvl="0" indent="0" algn="ctr" defTabSz="1218804" eaLnBrk="1" fontAlgn="auto" latinLnBrk="0" hangingPunct="1">
                <a:lnSpc>
                  <a:spcPct val="100000"/>
                </a:lnSpc>
                <a:spcBef>
                  <a:spcPts val="0"/>
                </a:spcBef>
                <a:spcAft>
                  <a:spcPts val="0"/>
                </a:spcAft>
                <a:buClrTx/>
                <a:buSzTx/>
                <a:buFontTx/>
                <a:buNone/>
                <a:tabLst/>
                <a:defRPr/>
              </a:pPr>
              <a:r>
                <a:rPr lang="en-GB" sz="1400" kern="0">
                  <a:solidFill>
                    <a:srgbClr val="282828"/>
                  </a:solidFill>
                  <a:latin typeface="Usual Light" panose="020B0403030403020204"/>
                </a:rPr>
                <a:t>“</a:t>
              </a:r>
              <a:r>
                <a:rPr kumimoji="0" lang="en-GB" sz="1400" b="0" i="0" u="none" strike="noStrike" kern="0" cap="none" spc="0" normalizeH="0" baseline="0" noProof="0">
                  <a:ln>
                    <a:noFill/>
                  </a:ln>
                  <a:solidFill>
                    <a:srgbClr val="282828"/>
                  </a:solidFill>
                  <a:effectLst/>
                  <a:uLnTx/>
                  <a:uFillTx/>
                  <a:latin typeface="Usual Light" panose="020B0403030403020204"/>
                </a:rPr>
                <a:t>What is the percentage of full match time in total time booked by the engineer?” </a:t>
              </a:r>
            </a:p>
          </p:txBody>
        </p:sp>
      </p:grpSp>
      <p:grpSp>
        <p:nvGrpSpPr>
          <p:cNvPr id="100" name="Group 99">
            <a:extLst>
              <a:ext uri="{FF2B5EF4-FFF2-40B4-BE49-F238E27FC236}">
                <a16:creationId xmlns:a16="http://schemas.microsoft.com/office/drawing/2014/main" id="{9E0261EA-3228-08AE-09D5-AE4BB8115772}"/>
              </a:ext>
            </a:extLst>
          </p:cNvPr>
          <p:cNvGrpSpPr/>
          <p:nvPr/>
        </p:nvGrpSpPr>
        <p:grpSpPr>
          <a:xfrm>
            <a:off x="10296027" y="66215"/>
            <a:ext cx="1829243" cy="524335"/>
            <a:chOff x="10297906" y="8441"/>
            <a:chExt cx="1829243" cy="570667"/>
          </a:xfrm>
        </p:grpSpPr>
        <p:sp>
          <p:nvSpPr>
            <p:cNvPr id="101" name="Rectangle: Rounded Corners 100">
              <a:extLst>
                <a:ext uri="{FF2B5EF4-FFF2-40B4-BE49-F238E27FC236}">
                  <a16:creationId xmlns:a16="http://schemas.microsoft.com/office/drawing/2014/main" id="{824F7924-1D48-2634-51E6-C5FC9B5D653E}"/>
                </a:ext>
              </a:extLst>
            </p:cNvPr>
            <p:cNvSpPr/>
            <p:nvPr/>
          </p:nvSpPr>
          <p:spPr>
            <a:xfrm>
              <a:off x="10297906" y="8441"/>
              <a:ext cx="1829243" cy="5706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42032"/>
                  </a:solidFill>
                  <a:effectLst/>
                  <a:uLnTx/>
                  <a:uFillTx/>
                  <a:latin typeface="Calibri" panose="020F0502020204030204"/>
                  <a:ea typeface="+mn-ea"/>
                  <a:cs typeface="+mn-cs"/>
                </a:rPr>
                <a:t>Key</a:t>
              </a:r>
            </a:p>
          </p:txBody>
        </p:sp>
        <p:sp>
          <p:nvSpPr>
            <p:cNvPr id="102" name="Rectangle 101">
              <a:extLst>
                <a:ext uri="{FF2B5EF4-FFF2-40B4-BE49-F238E27FC236}">
                  <a16:creationId xmlns:a16="http://schemas.microsoft.com/office/drawing/2014/main" id="{6AF83436-28AF-8A55-95AB-5551E61B7F76}"/>
                </a:ext>
              </a:extLst>
            </p:cNvPr>
            <p:cNvSpPr/>
            <p:nvPr/>
          </p:nvSpPr>
          <p:spPr>
            <a:xfrm>
              <a:off x="10657958" y="168628"/>
              <a:ext cx="1355277" cy="128025"/>
            </a:xfrm>
            <a:prstGeom prst="rect">
              <a:avLst/>
            </a:prstGeom>
            <a:solidFill>
              <a:schemeClr val="accent2">
                <a:lumMod val="60000"/>
                <a:lumOff val="40000"/>
              </a:schemeClr>
            </a:solidFill>
            <a:ln>
              <a:noFill/>
              <a:prstDash val="solid"/>
            </a:ln>
          </p:spPr>
          <p:style>
            <a:lnRef idx="1">
              <a:schemeClr val="accent3"/>
            </a:lnRef>
            <a:fillRef idx="2">
              <a:schemeClr val="accent3"/>
            </a:fillRef>
            <a:effectRef idx="1">
              <a:schemeClr val="accent3"/>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a:ln>
                    <a:noFill/>
                  </a:ln>
                  <a:solidFill>
                    <a:srgbClr val="142032"/>
                  </a:solidFill>
                  <a:effectLst/>
                  <a:uLnTx/>
                  <a:uFillTx/>
                  <a:latin typeface="Calibri" panose="020F0502020204030204"/>
                  <a:ea typeface="+mn-ea"/>
                  <a:cs typeface="+mn-cs"/>
                </a:rPr>
                <a:t>Headline Metric</a:t>
              </a:r>
              <a:endParaRPr kumimoji="0" lang="en-GB" sz="700" b="1" i="1" u="none" strike="noStrike" kern="1200" cap="none" spc="0" normalizeH="0" baseline="0" noProof="0">
                <a:ln>
                  <a:noFill/>
                </a:ln>
                <a:solidFill>
                  <a:srgbClr val="142032"/>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0AF9A0BB-5D38-6887-C806-06771834E928}"/>
                </a:ext>
              </a:extLst>
            </p:cNvPr>
            <p:cNvSpPr/>
            <p:nvPr/>
          </p:nvSpPr>
          <p:spPr>
            <a:xfrm>
              <a:off x="10657957" y="322808"/>
              <a:ext cx="1355277" cy="128025"/>
            </a:xfrm>
            <a:prstGeom prst="rect">
              <a:avLst/>
            </a:prstGeom>
            <a:solidFill>
              <a:schemeClr val="accent3">
                <a:lumMod val="75000"/>
              </a:schemeClr>
            </a:solidFill>
            <a:ln>
              <a:noFill/>
            </a:ln>
          </p:spPr>
          <p:style>
            <a:lnRef idx="1">
              <a:schemeClr val="accent3"/>
            </a:lnRef>
            <a:fillRef idx="2">
              <a:schemeClr val="accent3"/>
            </a:fillRef>
            <a:effectRef idx="1">
              <a:schemeClr val="accent3"/>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a:ln>
                    <a:noFill/>
                  </a:ln>
                  <a:solidFill>
                    <a:schemeClr val="bg1"/>
                  </a:solidFill>
                  <a:effectLst/>
                  <a:uLnTx/>
                  <a:uFillTx/>
                  <a:latin typeface="Calibri" panose="020F0502020204030204"/>
                  <a:ea typeface="+mn-ea"/>
                  <a:cs typeface="+mn-cs"/>
                </a:rPr>
                <a:t>Supporting Metrics</a:t>
              </a:r>
            </a:p>
          </p:txBody>
        </p:sp>
      </p:grpSp>
      <p:sp>
        <p:nvSpPr>
          <p:cNvPr id="13" name="Rectangle 12">
            <a:extLst>
              <a:ext uri="{FF2B5EF4-FFF2-40B4-BE49-F238E27FC236}">
                <a16:creationId xmlns:a16="http://schemas.microsoft.com/office/drawing/2014/main" id="{44A40626-CB32-100B-753F-FBF913CEC23F}"/>
              </a:ext>
            </a:extLst>
          </p:cNvPr>
          <p:cNvSpPr/>
          <p:nvPr/>
        </p:nvSpPr>
        <p:spPr>
          <a:xfrm>
            <a:off x="450368" y="4938691"/>
            <a:ext cx="11268891" cy="8485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GB" sz="1600" b="1" i="0" u="none" strike="noStrike" kern="1200" cap="none" spc="0" normalizeH="0" baseline="0" noProof="0">
                <a:ln>
                  <a:noFill/>
                </a:ln>
                <a:solidFill>
                  <a:srgbClr val="FFFFFF"/>
                </a:solidFill>
                <a:effectLst/>
                <a:uLnTx/>
                <a:uFillTx/>
                <a:latin typeface="Usual Light" panose="020B0403030403020204"/>
              </a:rPr>
              <a:t>Dedicated metric sessions will be set up to ensure patch managers, patch leads and engineers get a detailed introduction to the metrics from our data experts</a:t>
            </a:r>
            <a:r>
              <a:rPr lang="en-GB" sz="1600" b="1">
                <a:solidFill>
                  <a:srgbClr val="FFFFFF"/>
                </a:solidFill>
                <a:latin typeface="Usual Light" panose="020B0403030403020204"/>
              </a:rPr>
              <a:t> Malcolm Gooderham, Steve Bannatyne, Stuart Stevens, with support from the Programme Team.</a:t>
            </a:r>
          </a:p>
        </p:txBody>
      </p:sp>
    </p:spTree>
    <p:extLst>
      <p:ext uri="{BB962C8B-B14F-4D97-AF65-F5344CB8AC3E}">
        <p14:creationId xmlns:p14="http://schemas.microsoft.com/office/powerpoint/2010/main" val="2197794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553D670C-59C0-4F7F-AC4A-6314FA07E428}"/>
              </a:ext>
            </a:extLst>
          </p:cNvPr>
          <p:cNvSpPr>
            <a:spLocks noGrp="1"/>
          </p:cNvSpPr>
          <p:nvPr>
            <p:ph type="body" sz="quarter" idx="15"/>
          </p:nvPr>
        </p:nvSpPr>
        <p:spPr>
          <a:xfrm>
            <a:off x="480486" y="926400"/>
            <a:ext cx="7783490" cy="386128"/>
          </a:xfrm>
        </p:spPr>
        <p:txBody>
          <a:bodyPr/>
          <a:lstStyle/>
          <a:p>
            <a:r>
              <a:rPr lang="en-GB" sz="1600"/>
              <a:t>Ensuring individuals and teams are supported will always remain our priority.</a:t>
            </a:r>
          </a:p>
        </p:txBody>
      </p:sp>
      <p:sp>
        <p:nvSpPr>
          <p:cNvPr id="6" name="Title 1">
            <a:extLst>
              <a:ext uri="{FF2B5EF4-FFF2-40B4-BE49-F238E27FC236}">
                <a16:creationId xmlns:a16="http://schemas.microsoft.com/office/drawing/2014/main" id="{C07C6853-3184-FF17-4A5B-9A9FBD31E808}"/>
              </a:ext>
            </a:extLst>
          </p:cNvPr>
          <p:cNvSpPr>
            <a:spLocks noGrp="1"/>
          </p:cNvSpPr>
          <p:nvPr>
            <p:ph type="title"/>
          </p:nvPr>
        </p:nvSpPr>
        <p:spPr>
          <a:xfrm>
            <a:off x="479425" y="542925"/>
            <a:ext cx="6954308" cy="385763"/>
          </a:xfrm>
        </p:spPr>
        <p:txBody>
          <a:bodyPr/>
          <a:lstStyle/>
          <a:p>
            <a:r>
              <a:rPr lang="en-US" sz="2130">
                <a:latin typeface="Usual ExtraBold"/>
                <a:ea typeface="Tahoma"/>
                <a:cs typeface="Tahoma"/>
              </a:rPr>
              <a:t>How we would like to use the metrics</a:t>
            </a:r>
            <a:endParaRPr lang="en-GB" sz="2130"/>
          </a:p>
        </p:txBody>
      </p:sp>
      <p:sp>
        <p:nvSpPr>
          <p:cNvPr id="14" name="Arrow: Left-Right 13">
            <a:extLst>
              <a:ext uri="{FF2B5EF4-FFF2-40B4-BE49-F238E27FC236}">
                <a16:creationId xmlns:a16="http://schemas.microsoft.com/office/drawing/2014/main" id="{0A2AFCA0-34EE-5B89-9D03-E3036D788296}"/>
              </a:ext>
            </a:extLst>
          </p:cNvPr>
          <p:cNvSpPr/>
          <p:nvPr/>
        </p:nvSpPr>
        <p:spPr>
          <a:xfrm>
            <a:off x="752475" y="5927142"/>
            <a:ext cx="10896600" cy="601657"/>
          </a:xfrm>
          <a:prstGeom prst="leftRightArrow">
            <a:avLst>
              <a:gd name="adj1" fmla="val 50000"/>
              <a:gd name="adj2" fmla="val 23087"/>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latin typeface="Usual" panose="020B0604020202020204" charset="0"/>
                <a:cs typeface="Usual" panose="020B0604020202020204" charset="0"/>
              </a:rPr>
              <a:t>Ongoing coaching for everyone</a:t>
            </a:r>
          </a:p>
        </p:txBody>
      </p:sp>
      <p:sp>
        <p:nvSpPr>
          <p:cNvPr id="16" name="Text Placeholder 6">
            <a:extLst>
              <a:ext uri="{FF2B5EF4-FFF2-40B4-BE49-F238E27FC236}">
                <a16:creationId xmlns:a16="http://schemas.microsoft.com/office/drawing/2014/main" id="{A1ACFA73-D94C-9D8B-B59B-4F1CB322582A}"/>
              </a:ext>
            </a:extLst>
          </p:cNvPr>
          <p:cNvSpPr txBox="1">
            <a:spLocks/>
          </p:cNvSpPr>
          <p:nvPr/>
        </p:nvSpPr>
        <p:spPr>
          <a:xfrm>
            <a:off x="4413168" y="2752725"/>
            <a:ext cx="3365666" cy="300414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Usual ExtraBold" panose="020B06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0">
                <a:latin typeface="Usual"/>
              </a:rPr>
              <a:t>Individuals</a:t>
            </a:r>
            <a:r>
              <a:rPr lang="en-GB" sz="1200">
                <a:latin typeface="Usual"/>
              </a:rPr>
              <a:t> </a:t>
            </a:r>
            <a:r>
              <a:rPr lang="en-GB" sz="1200" b="0">
                <a:latin typeface="Usual"/>
              </a:rPr>
              <a:t>will have access to their information on </a:t>
            </a:r>
            <a:r>
              <a:rPr lang="en-GB" sz="1200" b="0" err="1">
                <a:latin typeface="Usual"/>
              </a:rPr>
              <a:t>MySkills</a:t>
            </a:r>
            <a:r>
              <a:rPr lang="en-GB" sz="1200" b="0">
                <a:latin typeface="Usual"/>
              </a:rPr>
              <a:t> Passport with live data available which could be discussed with their managers.</a:t>
            </a:r>
          </a:p>
          <a:p>
            <a:r>
              <a:rPr lang="en-GB" sz="1200" b="0">
                <a:latin typeface="Usual"/>
              </a:rPr>
              <a:t>They will be able to request relevant training and support based on regular conversations and insights with their manager / patch lead.</a:t>
            </a:r>
          </a:p>
          <a:p>
            <a:r>
              <a:rPr lang="en-GB" sz="1200" b="0">
                <a:latin typeface="Usual"/>
              </a:rPr>
              <a:t>Coaching will be done regularly and consistently. Together both parties can proactively identify where additional help and support might be required and recognise good work throughout.</a:t>
            </a:r>
          </a:p>
          <a:p>
            <a:r>
              <a:rPr lang="en-GB" sz="1200" b="0">
                <a:latin typeface="Usual"/>
              </a:rPr>
              <a:t>Managers will ensure any coaching experience is consistent and positive wherever an individual works. </a:t>
            </a:r>
          </a:p>
        </p:txBody>
      </p:sp>
      <p:pic>
        <p:nvPicPr>
          <p:cNvPr id="18" name="Graphic 17" descr="Meeting with solid fill">
            <a:extLst>
              <a:ext uri="{FF2B5EF4-FFF2-40B4-BE49-F238E27FC236}">
                <a16:creationId xmlns:a16="http://schemas.microsoft.com/office/drawing/2014/main" id="{E45E8CEF-5710-72FA-758F-1CCCF1F41D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4741" y="1295997"/>
            <a:ext cx="914400" cy="914400"/>
          </a:xfrm>
          <a:prstGeom prst="rect">
            <a:avLst/>
          </a:prstGeom>
        </p:spPr>
      </p:pic>
      <p:sp>
        <p:nvSpPr>
          <p:cNvPr id="22" name="Text Placeholder 6">
            <a:extLst>
              <a:ext uri="{FF2B5EF4-FFF2-40B4-BE49-F238E27FC236}">
                <a16:creationId xmlns:a16="http://schemas.microsoft.com/office/drawing/2014/main" id="{6C0040C9-DCA3-0EA8-309D-FA0EABA26AF0}"/>
              </a:ext>
            </a:extLst>
          </p:cNvPr>
          <p:cNvSpPr txBox="1">
            <a:spLocks/>
          </p:cNvSpPr>
          <p:nvPr/>
        </p:nvSpPr>
        <p:spPr>
          <a:xfrm>
            <a:off x="629108" y="2752725"/>
            <a:ext cx="3593783" cy="30128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Usual ExtraBold" panose="020B06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b="0">
                <a:latin typeface="Usual" panose="020B0604020202020204" charset="0"/>
                <a:cs typeface="Usual" panose="020B0604020202020204" charset="0"/>
              </a:rPr>
              <a:t>Managers will hold weekly sessions with their colleagues focusing on:</a:t>
            </a:r>
          </a:p>
          <a:p>
            <a:r>
              <a:rPr lang="en-GB" sz="1200" b="0">
                <a:latin typeface="Usual" panose="020B0604020202020204" charset="0"/>
                <a:cs typeface="Usual" panose="020B0604020202020204" charset="0"/>
              </a:rPr>
              <a:t>Openly sharing how the team is doing and reviewing the trajectory of the metrics. </a:t>
            </a:r>
          </a:p>
          <a:p>
            <a:r>
              <a:rPr lang="en-GB" sz="1200" b="0">
                <a:latin typeface="Usual" panose="020B0604020202020204" charset="0"/>
                <a:cs typeface="Usual" panose="020B0604020202020204" charset="0"/>
              </a:rPr>
              <a:t>Ensure key messages are covered and clarity provided on priorities for the week ahead. There will also be briefings on any key business or team updates, so everyone knows what to expect.</a:t>
            </a:r>
          </a:p>
          <a:p>
            <a:r>
              <a:rPr lang="en-GB" sz="1200" b="0">
                <a:latin typeface="Usual" panose="020B0604020202020204" charset="0"/>
                <a:cs typeface="Usual" panose="020B0604020202020204" charset="0"/>
              </a:rPr>
              <a:t>Leaders and managers will ensure team huddle experiences are consistent and positive wherever they take place </a:t>
            </a:r>
          </a:p>
          <a:p>
            <a:pPr marL="0" indent="0">
              <a:buNone/>
            </a:pPr>
            <a:r>
              <a:rPr lang="en-GB" sz="1200" b="0">
                <a:latin typeface="Usual" panose="020B0604020202020204" charset="0"/>
                <a:cs typeface="Usual" panose="020B0604020202020204" charset="0"/>
              </a:rPr>
              <a:t>Before the launch, we would like all managers and patch leaders to go through ‘It’s Our Patch’ or equivalent coaching training. </a:t>
            </a:r>
          </a:p>
          <a:p>
            <a:pPr lvl="1"/>
            <a:endParaRPr lang="en-GB" sz="1200" b="0">
              <a:solidFill>
                <a:schemeClr val="accent2"/>
              </a:solidFill>
              <a:latin typeface="Usual" panose="020B0604020202020204" charset="0"/>
              <a:cs typeface="Usual" panose="020B0604020202020204" charset="0"/>
            </a:endParaRPr>
          </a:p>
          <a:p>
            <a:pPr marL="971533" lvl="1" indent="-285750"/>
            <a:endParaRPr lang="en-GB" sz="1200" b="0">
              <a:latin typeface="Usual" panose="020B0604020202020204" charset="0"/>
              <a:cs typeface="Usual" panose="020B0604020202020204" charset="0"/>
            </a:endParaRPr>
          </a:p>
          <a:p>
            <a:endParaRPr lang="en-GB" sz="1200">
              <a:latin typeface="Usual" panose="020B0604020202020204" charset="0"/>
              <a:cs typeface="Usual" panose="020B0604020202020204" charset="0"/>
            </a:endParaRPr>
          </a:p>
        </p:txBody>
      </p:sp>
      <p:pic>
        <p:nvPicPr>
          <p:cNvPr id="24" name="Graphic 23" descr="Open hand outline">
            <a:extLst>
              <a:ext uri="{FF2B5EF4-FFF2-40B4-BE49-F238E27FC236}">
                <a16:creationId xmlns:a16="http://schemas.microsoft.com/office/drawing/2014/main" id="{DBE5F491-AB0D-561F-382E-69CF5D745D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8801" y="1284231"/>
            <a:ext cx="914400" cy="914400"/>
          </a:xfrm>
          <a:prstGeom prst="rect">
            <a:avLst/>
          </a:prstGeom>
        </p:spPr>
      </p:pic>
      <p:sp>
        <p:nvSpPr>
          <p:cNvPr id="26" name="Text Placeholder 6">
            <a:extLst>
              <a:ext uri="{FF2B5EF4-FFF2-40B4-BE49-F238E27FC236}">
                <a16:creationId xmlns:a16="http://schemas.microsoft.com/office/drawing/2014/main" id="{D1838429-FB62-96ED-2593-83551575B1CE}"/>
              </a:ext>
            </a:extLst>
          </p:cNvPr>
          <p:cNvSpPr txBox="1">
            <a:spLocks/>
          </p:cNvSpPr>
          <p:nvPr/>
        </p:nvSpPr>
        <p:spPr>
          <a:xfrm>
            <a:off x="8197228" y="2761434"/>
            <a:ext cx="3365666" cy="295423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Usual ExtraBold" panose="020B06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b="0">
                <a:latin typeface="Usual"/>
                <a:cs typeface="Usual" panose="020B0604020202020204" charset="0"/>
              </a:rPr>
              <a:t>If an individual has a low customer connection metric or is on a decreasing trend, their manager (with the relevant support) will: </a:t>
            </a:r>
            <a:endParaRPr lang="en-GB" sz="1200" b="0">
              <a:latin typeface="Usual" panose="020B0604020202020204" charset="0"/>
              <a:cs typeface="Usual" panose="020B0604020202020204" charset="0"/>
            </a:endParaRPr>
          </a:p>
          <a:p>
            <a:r>
              <a:rPr lang="en-GB" sz="1200" b="0">
                <a:latin typeface="Usual"/>
                <a:cs typeface="Usual" panose="020B0604020202020204" charset="0"/>
              </a:rPr>
              <a:t>Assess if this is as expected due to the nature of the work.</a:t>
            </a:r>
          </a:p>
          <a:p>
            <a:r>
              <a:rPr lang="en-GB" sz="1200" b="0">
                <a:latin typeface="Usual"/>
                <a:cs typeface="Usual" panose="020B0604020202020204" charset="0"/>
              </a:rPr>
              <a:t>Work with the individual to understand why this is the case and provide support if required.</a:t>
            </a:r>
          </a:p>
          <a:p>
            <a:r>
              <a:rPr lang="en-GB" sz="1200" b="0">
                <a:latin typeface="Usual"/>
                <a:cs typeface="Usual" panose="020B0604020202020204" charset="0"/>
              </a:rPr>
              <a:t>If it is still not clear the manager would then seek to obtain further insight through additional insight metrics as well as engage in an open discussion with individuals and their Patch Lead if appropriate.</a:t>
            </a:r>
          </a:p>
          <a:p>
            <a:pPr lvl="1"/>
            <a:endParaRPr lang="en-GB" sz="1200" b="0">
              <a:latin typeface="Usual" panose="020B0604020202020204" charset="0"/>
              <a:cs typeface="Usual" panose="020B0604020202020204" charset="0"/>
            </a:endParaRPr>
          </a:p>
          <a:p>
            <a:pPr lvl="1"/>
            <a:endParaRPr lang="en-GB" sz="1200" b="0">
              <a:solidFill>
                <a:schemeClr val="accent2"/>
              </a:solidFill>
              <a:latin typeface="Usual" panose="020B0604020202020204" charset="0"/>
              <a:cs typeface="Usual" panose="020B0604020202020204" charset="0"/>
            </a:endParaRPr>
          </a:p>
          <a:p>
            <a:pPr marL="970915" lvl="1" indent="-285750"/>
            <a:endParaRPr lang="en-GB" sz="1200" b="0">
              <a:latin typeface="Usual" panose="020B0604020202020204" charset="0"/>
              <a:cs typeface="Usual" panose="020B0604020202020204" charset="0"/>
            </a:endParaRPr>
          </a:p>
          <a:p>
            <a:endParaRPr lang="en-GB" sz="1200">
              <a:latin typeface="Usual" panose="020B0604020202020204" charset="0"/>
              <a:cs typeface="Usual" panose="020B0604020202020204" charset="0"/>
            </a:endParaRPr>
          </a:p>
        </p:txBody>
      </p:sp>
      <p:sp>
        <p:nvSpPr>
          <p:cNvPr id="23" name="TextBox 22">
            <a:extLst>
              <a:ext uri="{FF2B5EF4-FFF2-40B4-BE49-F238E27FC236}">
                <a16:creationId xmlns:a16="http://schemas.microsoft.com/office/drawing/2014/main" id="{CD659C7E-05B7-C143-8BCC-58FA9FFAE021}"/>
              </a:ext>
            </a:extLst>
          </p:cNvPr>
          <p:cNvSpPr txBox="1"/>
          <p:nvPr/>
        </p:nvSpPr>
        <p:spPr>
          <a:xfrm>
            <a:off x="629108" y="2304518"/>
            <a:ext cx="3365666" cy="307777"/>
          </a:xfrm>
          <a:prstGeom prst="rect">
            <a:avLst/>
          </a:prstGeom>
          <a:noFill/>
        </p:spPr>
        <p:txBody>
          <a:bodyPr wrap="square">
            <a:spAutoFit/>
          </a:bodyPr>
          <a:lstStyle/>
          <a:p>
            <a:pPr marL="0" indent="0" algn="ctr">
              <a:buNone/>
            </a:pPr>
            <a:r>
              <a:rPr lang="en-GB" sz="1400" b="1">
                <a:latin typeface="Usual" panose="020B0604020202020204" charset="0"/>
                <a:cs typeface="Usual" panose="020B0604020202020204" charset="0"/>
              </a:rPr>
              <a:t>Team Engagement</a:t>
            </a:r>
          </a:p>
        </p:txBody>
      </p:sp>
      <p:sp>
        <p:nvSpPr>
          <p:cNvPr id="27" name="TextBox 26">
            <a:extLst>
              <a:ext uri="{FF2B5EF4-FFF2-40B4-BE49-F238E27FC236}">
                <a16:creationId xmlns:a16="http://schemas.microsoft.com/office/drawing/2014/main" id="{4A34E3C5-1BEF-3E90-6AE4-50125D1A1C92}"/>
              </a:ext>
            </a:extLst>
          </p:cNvPr>
          <p:cNvSpPr txBox="1"/>
          <p:nvPr/>
        </p:nvSpPr>
        <p:spPr>
          <a:xfrm>
            <a:off x="4413168" y="2245358"/>
            <a:ext cx="3365666" cy="307777"/>
          </a:xfrm>
          <a:prstGeom prst="rect">
            <a:avLst/>
          </a:prstGeom>
          <a:noFill/>
        </p:spPr>
        <p:txBody>
          <a:bodyPr wrap="square">
            <a:spAutoFit/>
          </a:bodyPr>
          <a:lstStyle/>
          <a:p>
            <a:pPr marL="0" indent="0" algn="ctr">
              <a:buNone/>
            </a:pPr>
            <a:r>
              <a:rPr lang="en-GB" sz="1400" b="1">
                <a:latin typeface="Usual" panose="020B0604020202020204" charset="0"/>
                <a:cs typeface="Usual" panose="020B0604020202020204" charset="0"/>
              </a:rPr>
              <a:t>Ongoing Individual Support</a:t>
            </a:r>
          </a:p>
        </p:txBody>
      </p:sp>
      <p:sp>
        <p:nvSpPr>
          <p:cNvPr id="31" name="TextBox 30">
            <a:extLst>
              <a:ext uri="{FF2B5EF4-FFF2-40B4-BE49-F238E27FC236}">
                <a16:creationId xmlns:a16="http://schemas.microsoft.com/office/drawing/2014/main" id="{CA98CBAF-8164-E069-9291-4ABECA09BEBA}"/>
              </a:ext>
            </a:extLst>
          </p:cNvPr>
          <p:cNvSpPr txBox="1"/>
          <p:nvPr/>
        </p:nvSpPr>
        <p:spPr>
          <a:xfrm>
            <a:off x="8040471" y="2267054"/>
            <a:ext cx="3804272" cy="307777"/>
          </a:xfrm>
          <a:prstGeom prst="rect">
            <a:avLst/>
          </a:prstGeom>
          <a:noFill/>
        </p:spPr>
        <p:txBody>
          <a:bodyPr wrap="square">
            <a:spAutoFit/>
          </a:bodyPr>
          <a:lstStyle>
            <a:defPPr>
              <a:defRPr lang="en-US"/>
            </a:defPPr>
            <a:lvl1pPr indent="0">
              <a:buNone/>
              <a:defRPr sz="1600" b="1">
                <a:latin typeface="Usual" panose="020B0604020202020204" charset="0"/>
                <a:cs typeface="Usual" panose="020B0604020202020204" charset="0"/>
              </a:defRPr>
            </a:lvl1pPr>
          </a:lstStyle>
          <a:p>
            <a:pPr algn="ctr"/>
            <a:r>
              <a:rPr lang="en-GB" sz="1400"/>
              <a:t>People-First Approach</a:t>
            </a:r>
          </a:p>
        </p:txBody>
      </p:sp>
      <p:pic>
        <p:nvPicPr>
          <p:cNvPr id="3" name="Graphic 2" descr="Boardroom with solid fill">
            <a:extLst>
              <a:ext uri="{FF2B5EF4-FFF2-40B4-BE49-F238E27FC236}">
                <a16:creationId xmlns:a16="http://schemas.microsoft.com/office/drawing/2014/main" id="{FDDBB7DD-775C-0F9D-4736-0CE5DE8881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22861" y="1295997"/>
            <a:ext cx="914400" cy="914400"/>
          </a:xfrm>
          <a:prstGeom prst="rect">
            <a:avLst/>
          </a:prstGeom>
        </p:spPr>
      </p:pic>
    </p:spTree>
    <p:extLst>
      <p:ext uri="{BB962C8B-B14F-4D97-AF65-F5344CB8AC3E}">
        <p14:creationId xmlns:p14="http://schemas.microsoft.com/office/powerpoint/2010/main" val="1892053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33E523C-703E-781B-05E3-A5D098EE2817}"/>
              </a:ext>
            </a:extLst>
          </p:cNvPr>
          <p:cNvSpPr/>
          <p:nvPr/>
        </p:nvSpPr>
        <p:spPr>
          <a:xfrm>
            <a:off x="5313168" y="2095983"/>
            <a:ext cx="2990850" cy="10477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rPr>
              <a:t>How much time did you book?</a:t>
            </a:r>
          </a:p>
        </p:txBody>
      </p:sp>
      <p:sp>
        <p:nvSpPr>
          <p:cNvPr id="6" name="Rectangle: Rounded Corners 5">
            <a:extLst>
              <a:ext uri="{FF2B5EF4-FFF2-40B4-BE49-F238E27FC236}">
                <a16:creationId xmlns:a16="http://schemas.microsoft.com/office/drawing/2014/main" id="{3103138C-C2EB-0BF1-D937-35CC157F19DA}"/>
              </a:ext>
            </a:extLst>
          </p:cNvPr>
          <p:cNvSpPr/>
          <p:nvPr/>
        </p:nvSpPr>
        <p:spPr>
          <a:xfrm>
            <a:off x="807677" y="1434886"/>
            <a:ext cx="3917925" cy="519673"/>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rPr>
              <a:t>How much work did you do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rPr>
              <a:t>how complex was it?</a:t>
            </a:r>
          </a:p>
        </p:txBody>
      </p:sp>
      <p:sp>
        <p:nvSpPr>
          <p:cNvPr id="8" name="Rectangle: Rounded Corners 7">
            <a:extLst>
              <a:ext uri="{FF2B5EF4-FFF2-40B4-BE49-F238E27FC236}">
                <a16:creationId xmlns:a16="http://schemas.microsoft.com/office/drawing/2014/main" id="{802E241F-24D2-5B3B-AC28-2ADC7DB357BB}"/>
              </a:ext>
            </a:extLst>
          </p:cNvPr>
          <p:cNvSpPr/>
          <p:nvPr/>
        </p:nvSpPr>
        <p:spPr>
          <a:xfrm>
            <a:off x="9175010" y="2105511"/>
            <a:ext cx="1821771" cy="10477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rPr>
              <a:t>Average Customer Connections </a:t>
            </a:r>
          </a:p>
        </p:txBody>
      </p:sp>
      <p:sp>
        <p:nvSpPr>
          <p:cNvPr id="9" name="Division Sign 8">
            <a:extLst>
              <a:ext uri="{FF2B5EF4-FFF2-40B4-BE49-F238E27FC236}">
                <a16:creationId xmlns:a16="http://schemas.microsoft.com/office/drawing/2014/main" id="{7D2DEE2B-7F1D-4F82-F18B-98C6723B580F}"/>
              </a:ext>
            </a:extLst>
          </p:cNvPr>
          <p:cNvSpPr/>
          <p:nvPr/>
        </p:nvSpPr>
        <p:spPr>
          <a:xfrm>
            <a:off x="4921044" y="2466191"/>
            <a:ext cx="341605" cy="337351"/>
          </a:xfrm>
          <a:prstGeom prst="mathDivid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endParaRPr>
          </a:p>
        </p:txBody>
      </p:sp>
      <p:sp>
        <p:nvSpPr>
          <p:cNvPr id="11" name="Title 2">
            <a:extLst>
              <a:ext uri="{FF2B5EF4-FFF2-40B4-BE49-F238E27FC236}">
                <a16:creationId xmlns:a16="http://schemas.microsoft.com/office/drawing/2014/main" id="{2548C14E-5E9B-D058-BF19-6527C18E1BC6}"/>
              </a:ext>
            </a:extLst>
          </p:cNvPr>
          <p:cNvSpPr txBox="1">
            <a:spLocks/>
          </p:cNvSpPr>
          <p:nvPr/>
        </p:nvSpPr>
        <p:spPr>
          <a:xfrm>
            <a:off x="480001" y="451200"/>
            <a:ext cx="8640000" cy="3053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i="0" kern="1200">
                <a:solidFill>
                  <a:schemeClr val="tx1"/>
                </a:solidFill>
                <a:latin typeface="Usual ExtraBold" panose="020B0603030403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130" b="1" i="0" u="none" strike="noStrike" kern="1200" cap="none" spc="0" normalizeH="0" baseline="0" noProof="0">
                <a:ln>
                  <a:noFill/>
                </a:ln>
                <a:solidFill>
                  <a:srgbClr val="142032"/>
                </a:solidFill>
                <a:effectLst/>
                <a:uLnTx/>
                <a:uFillTx/>
                <a:latin typeface="Calibri" panose="020F0502020204030204"/>
                <a:ea typeface="+mj-ea"/>
                <a:cs typeface="Usual ExtraBold" panose="020B0604020202020204" charset="0"/>
              </a:rPr>
              <a:t>Customer Connections </a:t>
            </a:r>
          </a:p>
        </p:txBody>
      </p:sp>
      <p:sp>
        <p:nvSpPr>
          <p:cNvPr id="12" name="Rectangle: Rounded Corners 11">
            <a:extLst>
              <a:ext uri="{FF2B5EF4-FFF2-40B4-BE49-F238E27FC236}">
                <a16:creationId xmlns:a16="http://schemas.microsoft.com/office/drawing/2014/main" id="{80600C41-2215-BF5C-EF30-A7D8CA65AC55}"/>
              </a:ext>
            </a:extLst>
          </p:cNvPr>
          <p:cNvSpPr/>
          <p:nvPr/>
        </p:nvSpPr>
        <p:spPr>
          <a:xfrm>
            <a:off x="807677" y="2097164"/>
            <a:ext cx="1703374" cy="10477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rPr>
              <a:t>Number of Jobs Completed on FMT</a:t>
            </a:r>
          </a:p>
        </p:txBody>
      </p:sp>
      <p:sp>
        <p:nvSpPr>
          <p:cNvPr id="13" name="Multiplication Sign 12">
            <a:extLst>
              <a:ext uri="{FF2B5EF4-FFF2-40B4-BE49-F238E27FC236}">
                <a16:creationId xmlns:a16="http://schemas.microsoft.com/office/drawing/2014/main" id="{E35220E2-2DF6-C376-EE5F-8439CB72D824}"/>
              </a:ext>
            </a:extLst>
          </p:cNvPr>
          <p:cNvSpPr/>
          <p:nvPr/>
        </p:nvSpPr>
        <p:spPr>
          <a:xfrm>
            <a:off x="2595891" y="2425164"/>
            <a:ext cx="341496" cy="3917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endParaRPr>
          </a:p>
        </p:txBody>
      </p:sp>
      <p:sp>
        <p:nvSpPr>
          <p:cNvPr id="14" name="Left Bracket 13">
            <a:extLst>
              <a:ext uri="{FF2B5EF4-FFF2-40B4-BE49-F238E27FC236}">
                <a16:creationId xmlns:a16="http://schemas.microsoft.com/office/drawing/2014/main" id="{CA7C1322-E408-99A0-9AE1-55B7CC5B886B}"/>
              </a:ext>
            </a:extLst>
          </p:cNvPr>
          <p:cNvSpPr/>
          <p:nvPr/>
        </p:nvSpPr>
        <p:spPr>
          <a:xfrm>
            <a:off x="680061" y="2027644"/>
            <a:ext cx="169266" cy="1247044"/>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p:txBody>
      </p:sp>
      <p:sp>
        <p:nvSpPr>
          <p:cNvPr id="15" name="Left Bracket 14">
            <a:extLst>
              <a:ext uri="{FF2B5EF4-FFF2-40B4-BE49-F238E27FC236}">
                <a16:creationId xmlns:a16="http://schemas.microsoft.com/office/drawing/2014/main" id="{746A6BF1-5D5E-59CC-0577-4DBED49E6BC4}"/>
              </a:ext>
            </a:extLst>
          </p:cNvPr>
          <p:cNvSpPr/>
          <p:nvPr/>
        </p:nvSpPr>
        <p:spPr>
          <a:xfrm rot="10800000">
            <a:off x="4748603" y="2035965"/>
            <a:ext cx="112379" cy="1238723"/>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p:txBody>
      </p:sp>
      <p:sp>
        <p:nvSpPr>
          <p:cNvPr id="16" name="Equals 15">
            <a:extLst>
              <a:ext uri="{FF2B5EF4-FFF2-40B4-BE49-F238E27FC236}">
                <a16:creationId xmlns:a16="http://schemas.microsoft.com/office/drawing/2014/main" id="{EFE72A7E-AF2E-7DD6-4C46-3928709695B6}"/>
              </a:ext>
            </a:extLst>
          </p:cNvPr>
          <p:cNvSpPr/>
          <p:nvPr/>
        </p:nvSpPr>
        <p:spPr>
          <a:xfrm>
            <a:off x="8642757" y="2455229"/>
            <a:ext cx="481734" cy="348313"/>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p:txBody>
      </p:sp>
      <p:sp>
        <p:nvSpPr>
          <p:cNvPr id="17" name="Speech Bubble: Rectangle 16">
            <a:extLst>
              <a:ext uri="{FF2B5EF4-FFF2-40B4-BE49-F238E27FC236}">
                <a16:creationId xmlns:a16="http://schemas.microsoft.com/office/drawing/2014/main" id="{2CCB5D3A-B3EE-54A1-A9B5-468005BAA22E}"/>
              </a:ext>
            </a:extLst>
          </p:cNvPr>
          <p:cNvSpPr/>
          <p:nvPr/>
        </p:nvSpPr>
        <p:spPr>
          <a:xfrm>
            <a:off x="807677" y="3565847"/>
            <a:ext cx="4737045" cy="2846628"/>
          </a:xfrm>
          <a:prstGeom prst="wedgeRectCallout">
            <a:avLst>
              <a:gd name="adj1" fmla="val 20584"/>
              <a:gd name="adj2" fmla="val -72518"/>
            </a:avLst>
          </a:prstGeom>
          <a:solidFill>
            <a:srgbClr val="D6F0E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How has  “complexity” been defined?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Based on hours per completion by skill and task type from the </a:t>
            </a:r>
            <a:r>
              <a:rPr kumimoji="0" lang="en-GB" sz="1100" b="1"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previous 12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The most common skill &amp; task combo, Plots has been used as the baseline for hours per completion and allocated a complexity of 1. </a:t>
            </a:r>
            <a:r>
              <a:rPr lang="en-GB" sz="1100" err="1">
                <a:solidFill>
                  <a:srgbClr val="142032"/>
                </a:solidFill>
                <a:latin typeface="Usual Light" panose="020B0604020202020204" charset="0"/>
                <a:cs typeface="Usual Light" panose="020B0604020202020204" charset="0"/>
              </a:rPr>
              <a:t>i</a:t>
            </a:r>
            <a:r>
              <a:rPr lang="en-GB" sz="1100">
                <a:solidFill>
                  <a:srgbClr val="142032"/>
                </a:solidFill>
                <a:latin typeface="Usual Light" panose="020B0604020202020204" charset="0"/>
                <a:cs typeface="Usual Light" panose="020B0604020202020204" charset="0"/>
              </a:rPr>
              <a:t>.e</a:t>
            </a:r>
            <a:r>
              <a:rPr kumimoji="0" lang="en-GB" sz="11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 1 plot completion = 1 completion point.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Other combinations of work type based around this </a:t>
            </a:r>
            <a:r>
              <a:rPr kumimoji="0" lang="en-GB" sz="1100" b="0" i="0" u="none" strike="noStrike" kern="1200" cap="none" spc="0" normalizeH="0" baseline="0" noProof="0" err="1">
                <a:ln>
                  <a:noFill/>
                </a:ln>
                <a:solidFill>
                  <a:srgbClr val="142032"/>
                </a:solidFill>
                <a:effectLst/>
                <a:uLnTx/>
                <a:uFillTx/>
                <a:latin typeface="Usual Light" panose="020B0604020202020204" charset="0"/>
                <a:cs typeface="Usual Light" panose="020B0604020202020204" charset="0"/>
              </a:rPr>
              <a:t>i.e</a:t>
            </a:r>
            <a:r>
              <a:rPr kumimoji="0" lang="en-GB" sz="11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 if another task took twice as long, they would receive a complexity of 2 (2 worth of plots).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This has been done to account for the complexity of task (normally taking twice as long as a plot) so therefore the Engineer would be rewarded more.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p:txBody>
      </p:sp>
      <p:sp>
        <p:nvSpPr>
          <p:cNvPr id="21" name="Rectangle: Rounded Corners 20">
            <a:extLst>
              <a:ext uri="{FF2B5EF4-FFF2-40B4-BE49-F238E27FC236}">
                <a16:creationId xmlns:a16="http://schemas.microsoft.com/office/drawing/2014/main" id="{2FA3BD23-87B5-CFB3-B978-13540D4093F5}"/>
              </a:ext>
            </a:extLst>
          </p:cNvPr>
          <p:cNvSpPr/>
          <p:nvPr/>
        </p:nvSpPr>
        <p:spPr>
          <a:xfrm>
            <a:off x="5313169" y="1431339"/>
            <a:ext cx="2990850" cy="523220"/>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rPr>
              <a:t>How long were you working?</a:t>
            </a:r>
          </a:p>
        </p:txBody>
      </p:sp>
      <p:sp>
        <p:nvSpPr>
          <p:cNvPr id="23" name="TextBox 22">
            <a:extLst>
              <a:ext uri="{FF2B5EF4-FFF2-40B4-BE49-F238E27FC236}">
                <a16:creationId xmlns:a16="http://schemas.microsoft.com/office/drawing/2014/main" id="{9C348F8A-6683-3AA1-5B07-99D3BDB109B7}"/>
              </a:ext>
            </a:extLst>
          </p:cNvPr>
          <p:cNvSpPr txBox="1"/>
          <p:nvPr/>
        </p:nvSpPr>
        <p:spPr>
          <a:xfrm>
            <a:off x="498034" y="750822"/>
            <a:ext cx="10728554"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42032"/>
                </a:solidFill>
                <a:effectLst/>
                <a:uLnTx/>
                <a:uFillTx/>
                <a:latin typeface="Usual  "/>
                <a:cs typeface="Usual Light" panose="020B0604020202020204" charset="0"/>
              </a:rPr>
              <a:t>‘Customer Connections’ has been created as a relative indicator of performance which can be displayed at an individual and team level.</a:t>
            </a:r>
          </a:p>
        </p:txBody>
      </p:sp>
      <p:sp>
        <p:nvSpPr>
          <p:cNvPr id="20" name="Speech Bubble: Rectangle 19">
            <a:extLst>
              <a:ext uri="{FF2B5EF4-FFF2-40B4-BE49-F238E27FC236}">
                <a16:creationId xmlns:a16="http://schemas.microsoft.com/office/drawing/2014/main" id="{1A7C59B5-D41F-37E7-507E-C45D81CEDC2D}"/>
              </a:ext>
            </a:extLst>
          </p:cNvPr>
          <p:cNvSpPr/>
          <p:nvPr/>
        </p:nvSpPr>
        <p:spPr>
          <a:xfrm>
            <a:off x="6242308" y="3560173"/>
            <a:ext cx="5071369" cy="2846628"/>
          </a:xfrm>
          <a:prstGeom prst="wedgeRectCallout">
            <a:avLst>
              <a:gd name="adj1" fmla="val -18595"/>
              <a:gd name="adj2" fmla="val -41595"/>
            </a:avLst>
          </a:prstGeom>
          <a:solidFill>
            <a:schemeClr val="accent3">
              <a:lumMod val="40000"/>
              <a:lumOff val="60000"/>
              <a:alpha val="6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Why is this the right KPI to test?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Customer Connections KPI provides a mix-adjusted view of jobs completed cross-programme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It allows for the time that a person has worked so will not unfairly impact someone working part-time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This will provide an initial indicator that can be used to start the conversation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Test and Learn will need to test impact of the below (amongst others):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Crewing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Assist behaviour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Skewing of low volume tasks (only 2.5% of tasks are below 20 completions a week)</a:t>
            </a:r>
          </a:p>
        </p:txBody>
      </p:sp>
      <p:sp>
        <p:nvSpPr>
          <p:cNvPr id="7" name="Rectangle: Rounded Corners 6">
            <a:extLst>
              <a:ext uri="{FF2B5EF4-FFF2-40B4-BE49-F238E27FC236}">
                <a16:creationId xmlns:a16="http://schemas.microsoft.com/office/drawing/2014/main" id="{B145FA5C-EB40-916D-6800-1EF83B837721}"/>
              </a:ext>
            </a:extLst>
          </p:cNvPr>
          <p:cNvSpPr/>
          <p:nvPr/>
        </p:nvSpPr>
        <p:spPr>
          <a:xfrm>
            <a:off x="3022228" y="2084334"/>
            <a:ext cx="1703374" cy="10477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rPr>
              <a:t>Expected complexity based on historic time to complete</a:t>
            </a:r>
          </a:p>
        </p:txBody>
      </p:sp>
      <p:sp>
        <p:nvSpPr>
          <p:cNvPr id="2" name="TextBox 1">
            <a:extLst>
              <a:ext uri="{FF2B5EF4-FFF2-40B4-BE49-F238E27FC236}">
                <a16:creationId xmlns:a16="http://schemas.microsoft.com/office/drawing/2014/main" id="{A11EBDE5-D01D-5AF3-94E2-7865E12189EF}"/>
              </a:ext>
            </a:extLst>
          </p:cNvPr>
          <p:cNvSpPr txBox="1"/>
          <p:nvPr/>
        </p:nvSpPr>
        <p:spPr>
          <a:xfrm>
            <a:off x="574158" y="6549008"/>
            <a:ext cx="11144366" cy="230832"/>
          </a:xfrm>
          <a:prstGeom prst="rect">
            <a:avLst/>
          </a:prstGeom>
          <a:noFill/>
        </p:spPr>
        <p:txBody>
          <a:bodyPr wrap="square" rtlCol="0">
            <a:spAutoFit/>
          </a:bodyPr>
          <a:lstStyle/>
          <a:p>
            <a:r>
              <a:rPr lang="en-GB" sz="900" b="1">
                <a:latin typeface="Usual Light" panose="020B0604020202020204" charset="0"/>
                <a:cs typeface="Usual Light" panose="020B0604020202020204" charset="0"/>
              </a:rPr>
              <a:t>Please note: </a:t>
            </a:r>
            <a:r>
              <a:rPr lang="en-GB" sz="900">
                <a:latin typeface="Usual Light" panose="020B0604020202020204" charset="0"/>
                <a:cs typeface="Usual Light" panose="020B0604020202020204" charset="0"/>
              </a:rPr>
              <a:t>Whilst steps might be taken to improve the team and individual contribution, the impact will be not be seen for a while as there is a 2-week lag, and it is trended data over a 6- and 13-week period. </a:t>
            </a:r>
          </a:p>
        </p:txBody>
      </p:sp>
    </p:spTree>
    <p:extLst>
      <p:ext uri="{BB962C8B-B14F-4D97-AF65-F5344CB8AC3E}">
        <p14:creationId xmlns:p14="http://schemas.microsoft.com/office/powerpoint/2010/main" val="3739664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2548C14E-5E9B-D058-BF19-6527C18E1BC6}"/>
              </a:ext>
            </a:extLst>
          </p:cNvPr>
          <p:cNvSpPr txBox="1">
            <a:spLocks/>
          </p:cNvSpPr>
          <p:nvPr/>
        </p:nvSpPr>
        <p:spPr>
          <a:xfrm>
            <a:off x="480001" y="451200"/>
            <a:ext cx="8640000" cy="3053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i="0" kern="1200">
                <a:solidFill>
                  <a:schemeClr val="tx1"/>
                </a:solidFill>
                <a:latin typeface="Usual ExtraBold" panose="020B0603030403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130" b="1" i="0" u="none" strike="noStrike" kern="1200" cap="none" spc="0" normalizeH="0" baseline="0" noProof="0">
                <a:ln>
                  <a:noFill/>
                </a:ln>
                <a:solidFill>
                  <a:srgbClr val="142032"/>
                </a:solidFill>
                <a:effectLst/>
                <a:uLnTx/>
                <a:uFillTx/>
                <a:latin typeface="Calibri" panose="020F0502020204030204"/>
                <a:ea typeface="+mj-ea"/>
                <a:cs typeface="Usual ExtraBold" panose="020B0604020202020204" charset="0"/>
              </a:rPr>
              <a:t>On The Tools Time (Previously Effective Time %)</a:t>
            </a:r>
          </a:p>
        </p:txBody>
      </p:sp>
      <p:sp>
        <p:nvSpPr>
          <p:cNvPr id="23" name="TextBox 22">
            <a:extLst>
              <a:ext uri="{FF2B5EF4-FFF2-40B4-BE49-F238E27FC236}">
                <a16:creationId xmlns:a16="http://schemas.microsoft.com/office/drawing/2014/main" id="{9C348F8A-6683-3AA1-5B07-99D3BDB109B7}"/>
              </a:ext>
            </a:extLst>
          </p:cNvPr>
          <p:cNvSpPr txBox="1"/>
          <p:nvPr/>
        </p:nvSpPr>
        <p:spPr>
          <a:xfrm>
            <a:off x="480817" y="857150"/>
            <a:ext cx="11396434"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‘On </a:t>
            </a:r>
            <a:r>
              <a:rPr lang="en-GB" sz="1600">
                <a:solidFill>
                  <a:srgbClr val="142032"/>
                </a:solidFill>
                <a:latin typeface="Usual Light" panose="020B0604020202020204" charset="0"/>
                <a:cs typeface="Usual Light" panose="020B0604020202020204" charset="0"/>
              </a:rPr>
              <a:t>The Tools Time’ has been created to give a high-level sense of time out of total time available.</a:t>
            </a:r>
            <a:endParaRPr kumimoji="0" lang="en-GB" sz="16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p:txBody>
      </p:sp>
      <p:sp>
        <p:nvSpPr>
          <p:cNvPr id="9" name="Division Sign 8">
            <a:extLst>
              <a:ext uri="{FF2B5EF4-FFF2-40B4-BE49-F238E27FC236}">
                <a16:creationId xmlns:a16="http://schemas.microsoft.com/office/drawing/2014/main" id="{7D2DEE2B-7F1D-4F82-F18B-98C6723B580F}"/>
              </a:ext>
            </a:extLst>
          </p:cNvPr>
          <p:cNvSpPr/>
          <p:nvPr/>
        </p:nvSpPr>
        <p:spPr>
          <a:xfrm>
            <a:off x="2397997" y="2363299"/>
            <a:ext cx="292150" cy="280024"/>
          </a:xfrm>
          <a:prstGeom prst="mathDivid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endParaRPr>
          </a:p>
        </p:txBody>
      </p:sp>
      <p:sp>
        <p:nvSpPr>
          <p:cNvPr id="12" name="Rectangle: Rounded Corners 11">
            <a:extLst>
              <a:ext uri="{FF2B5EF4-FFF2-40B4-BE49-F238E27FC236}">
                <a16:creationId xmlns:a16="http://schemas.microsoft.com/office/drawing/2014/main" id="{80600C41-2215-BF5C-EF30-A7D8CA65AC55}"/>
              </a:ext>
            </a:extLst>
          </p:cNvPr>
          <p:cNvSpPr/>
          <p:nvPr/>
        </p:nvSpPr>
        <p:spPr>
          <a:xfrm>
            <a:off x="807678" y="2068459"/>
            <a:ext cx="1456772" cy="869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rPr>
              <a:t>Productive hours booked</a:t>
            </a:r>
          </a:p>
        </p:txBody>
      </p:sp>
      <p:sp>
        <p:nvSpPr>
          <p:cNvPr id="14" name="Left Bracket 13">
            <a:extLst>
              <a:ext uri="{FF2B5EF4-FFF2-40B4-BE49-F238E27FC236}">
                <a16:creationId xmlns:a16="http://schemas.microsoft.com/office/drawing/2014/main" id="{CA7C1322-E408-99A0-9AE1-55B7CC5B886B}"/>
              </a:ext>
            </a:extLst>
          </p:cNvPr>
          <p:cNvSpPr/>
          <p:nvPr/>
        </p:nvSpPr>
        <p:spPr>
          <a:xfrm>
            <a:off x="2861267" y="1984515"/>
            <a:ext cx="144761" cy="1035132"/>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p:txBody>
      </p:sp>
      <p:sp>
        <p:nvSpPr>
          <p:cNvPr id="15" name="Left Bracket 14">
            <a:extLst>
              <a:ext uri="{FF2B5EF4-FFF2-40B4-BE49-F238E27FC236}">
                <a16:creationId xmlns:a16="http://schemas.microsoft.com/office/drawing/2014/main" id="{746A6BF1-5D5E-59CC-0577-4DBED49E6BC4}"/>
              </a:ext>
            </a:extLst>
          </p:cNvPr>
          <p:cNvSpPr/>
          <p:nvPr/>
        </p:nvSpPr>
        <p:spPr>
          <a:xfrm rot="10800000">
            <a:off x="6966201" y="1985893"/>
            <a:ext cx="96110" cy="1028225"/>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p:txBody>
      </p:sp>
      <p:sp>
        <p:nvSpPr>
          <p:cNvPr id="18" name="Rectangle: Rounded Corners 17">
            <a:extLst>
              <a:ext uri="{FF2B5EF4-FFF2-40B4-BE49-F238E27FC236}">
                <a16:creationId xmlns:a16="http://schemas.microsoft.com/office/drawing/2014/main" id="{35946D7B-145A-697A-13EC-81BE0FAB57C5}"/>
              </a:ext>
            </a:extLst>
          </p:cNvPr>
          <p:cNvSpPr/>
          <p:nvPr/>
        </p:nvSpPr>
        <p:spPr>
          <a:xfrm>
            <a:off x="3096641" y="2068459"/>
            <a:ext cx="1456772" cy="869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rPr>
              <a:t>Productive Hours</a:t>
            </a:r>
          </a:p>
        </p:txBody>
      </p:sp>
      <p:sp>
        <p:nvSpPr>
          <p:cNvPr id="22" name="Plus Sign 21">
            <a:extLst>
              <a:ext uri="{FF2B5EF4-FFF2-40B4-BE49-F238E27FC236}">
                <a16:creationId xmlns:a16="http://schemas.microsoft.com/office/drawing/2014/main" id="{94BB94BA-C729-F545-C4B8-F847DDF8019D}"/>
              </a:ext>
            </a:extLst>
          </p:cNvPr>
          <p:cNvSpPr/>
          <p:nvPr/>
        </p:nvSpPr>
        <p:spPr>
          <a:xfrm>
            <a:off x="4707881" y="2340452"/>
            <a:ext cx="292488" cy="32571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Usual Light" panose="020B0604020202020204" charset="0"/>
              <a:cs typeface="Usual Light" panose="020B0604020202020204" charset="0"/>
            </a:endParaRPr>
          </a:p>
        </p:txBody>
      </p:sp>
      <p:sp>
        <p:nvSpPr>
          <p:cNvPr id="26" name="Rectangle: Rounded Corners 25">
            <a:extLst>
              <a:ext uri="{FF2B5EF4-FFF2-40B4-BE49-F238E27FC236}">
                <a16:creationId xmlns:a16="http://schemas.microsoft.com/office/drawing/2014/main" id="{2A7959B9-E7AE-3662-9799-FEECD629A900}"/>
              </a:ext>
            </a:extLst>
          </p:cNvPr>
          <p:cNvSpPr/>
          <p:nvPr/>
        </p:nvSpPr>
        <p:spPr>
          <a:xfrm>
            <a:off x="5267267" y="2088166"/>
            <a:ext cx="1456772" cy="869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rPr>
              <a:t>Non-Productive Hours</a:t>
            </a:r>
          </a:p>
        </p:txBody>
      </p:sp>
      <p:sp>
        <p:nvSpPr>
          <p:cNvPr id="28" name="Speech Bubble: Rectangle 27">
            <a:extLst>
              <a:ext uri="{FF2B5EF4-FFF2-40B4-BE49-F238E27FC236}">
                <a16:creationId xmlns:a16="http://schemas.microsoft.com/office/drawing/2014/main" id="{3E1DC89E-0A7C-B863-04FA-5F1608F43815}"/>
              </a:ext>
            </a:extLst>
          </p:cNvPr>
          <p:cNvSpPr/>
          <p:nvPr/>
        </p:nvSpPr>
        <p:spPr>
          <a:xfrm>
            <a:off x="807677" y="3559279"/>
            <a:ext cx="4737045" cy="2501648"/>
          </a:xfrm>
          <a:prstGeom prst="wedgeRectCallout">
            <a:avLst>
              <a:gd name="adj1" fmla="val 21706"/>
              <a:gd name="adj2" fmla="val -50842"/>
            </a:avLst>
          </a:prstGeom>
          <a:solidFill>
            <a:srgbClr val="D6F0E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defRPr/>
            </a:pPr>
            <a:r>
              <a:rPr lang="en-GB" sz="1100" b="1">
                <a:solidFill>
                  <a:schemeClr val="tx1"/>
                </a:solidFill>
                <a:latin typeface="Usual Light" panose="020B0604020202020204" charset="0"/>
                <a:cs typeface="Usual Light" panose="020B0604020202020204" charset="0"/>
              </a:rPr>
              <a:t>How has on the tools time been defined?</a:t>
            </a:r>
          </a:p>
          <a:p>
            <a:pPr>
              <a:defRPr/>
            </a:pPr>
            <a:endParaRPr lang="en-GB" sz="1100" b="1">
              <a:solidFill>
                <a:schemeClr val="tx1"/>
              </a:solidFill>
              <a:latin typeface="Usual Light" panose="020B0604020202020204" charset="0"/>
              <a:cs typeface="Usual Light" panose="020B0604020202020204" charset="0"/>
            </a:endParaRPr>
          </a:p>
          <a:p>
            <a:pPr marL="171450" indent="-171450">
              <a:buFont typeface="Arial" panose="020B0604020202020204" pitchFamily="34" charset="0"/>
              <a:buChar char="•"/>
              <a:defRPr/>
            </a:pPr>
            <a:r>
              <a:rPr lang="en-GB" sz="1100">
                <a:solidFill>
                  <a:schemeClr val="tx1"/>
                </a:solidFill>
                <a:latin typeface="Usual Light" panose="020B0604020202020204" charset="0"/>
                <a:cs typeface="Usual Light" panose="020B0604020202020204" charset="0"/>
              </a:rPr>
              <a:t>The total amount of all Productive and Non-Productive time (rostered and overtime), and what proportion of it was booked as productive time.</a:t>
            </a:r>
          </a:p>
          <a:p>
            <a:pPr marL="171450" indent="-171450">
              <a:buFont typeface="Arial" panose="020B0604020202020204" pitchFamily="34" charset="0"/>
              <a:buChar char="•"/>
              <a:defRPr/>
            </a:pPr>
            <a:endParaRPr lang="en-GB" sz="1100">
              <a:solidFill>
                <a:schemeClr val="tx1"/>
              </a:solidFill>
              <a:latin typeface="Usual Light" panose="020B0604020202020204" charset="0"/>
              <a:cs typeface="Usual Light" panose="020B0604020202020204" charset="0"/>
            </a:endParaRPr>
          </a:p>
          <a:p>
            <a:pPr marL="171450" indent="-171450">
              <a:buFont typeface="Arial" panose="020B0604020202020204" pitchFamily="34" charset="0"/>
              <a:buChar char="•"/>
              <a:defRPr/>
            </a:pPr>
            <a:r>
              <a:rPr lang="en-GB" sz="1100">
                <a:solidFill>
                  <a:schemeClr val="tx1"/>
                </a:solidFill>
                <a:latin typeface="Usual Light" panose="020B0604020202020204" charset="0"/>
                <a:cs typeface="Usual Light" panose="020B0604020202020204" charset="0"/>
              </a:rPr>
              <a:t>Productive hours booked is the total time an engineer books on their timesheet for any week including all OT and Call Out</a:t>
            </a:r>
          </a:p>
          <a:p>
            <a:pPr marL="171450" indent="-171450">
              <a:buFont typeface="Arial" panose="020B0604020202020204" pitchFamily="34" charset="0"/>
              <a:buChar char="•"/>
              <a:defRPr/>
            </a:pPr>
            <a:endParaRPr lang="en-GB" sz="1100">
              <a:solidFill>
                <a:schemeClr val="tx1"/>
              </a:solidFill>
              <a:latin typeface="Usual Light" panose="020B0604020202020204" charset="0"/>
              <a:cs typeface="Usual Light" panose="020B0604020202020204" charset="0"/>
            </a:endParaRPr>
          </a:p>
          <a:p>
            <a:pPr marL="171450" indent="-171450">
              <a:buFont typeface="Arial" panose="020B0604020202020204" pitchFamily="34" charset="0"/>
              <a:buChar char="•"/>
              <a:defRPr/>
            </a:pPr>
            <a:r>
              <a:rPr lang="en-GB" sz="1100">
                <a:solidFill>
                  <a:schemeClr val="tx1"/>
                </a:solidFill>
                <a:latin typeface="Usual Light" panose="020B0604020202020204" charset="0"/>
                <a:cs typeface="Usual Light" panose="020B0604020202020204" charset="0"/>
              </a:rPr>
              <a:t>Productive hours is any time book against an engineering activity</a:t>
            </a:r>
          </a:p>
          <a:p>
            <a:pPr marL="171450" indent="-171450">
              <a:buFont typeface="Arial" panose="020B0604020202020204" pitchFamily="34" charset="0"/>
              <a:buChar char="•"/>
              <a:defRPr/>
            </a:pPr>
            <a:endParaRPr lang="en-GB" sz="1100">
              <a:solidFill>
                <a:schemeClr val="tx1"/>
              </a:solidFill>
              <a:latin typeface="Usual Light" panose="020B0604020202020204" charset="0"/>
              <a:cs typeface="Usual Light" panose="020B0604020202020204" charset="0"/>
            </a:endParaRPr>
          </a:p>
          <a:p>
            <a:pPr marL="171450" indent="-171450">
              <a:buFont typeface="Arial" panose="020B0604020202020204" pitchFamily="34" charset="0"/>
              <a:buChar char="•"/>
              <a:defRPr/>
            </a:pPr>
            <a:r>
              <a:rPr lang="en-GB" sz="1100">
                <a:solidFill>
                  <a:schemeClr val="tx1"/>
                </a:solidFill>
                <a:latin typeface="Usual Light" panose="020B0604020202020204" charset="0"/>
                <a:cs typeface="Usual Light" panose="020B0604020202020204" charset="0"/>
              </a:rPr>
              <a:t>Non-Productive hours is any time booked against time not working, </a:t>
            </a:r>
            <a:r>
              <a:rPr lang="en-GB" sz="1100" err="1">
                <a:solidFill>
                  <a:schemeClr val="tx1"/>
                </a:solidFill>
                <a:latin typeface="Usual Light" panose="020B0604020202020204" charset="0"/>
                <a:cs typeface="Usual Light" panose="020B0604020202020204" charset="0"/>
              </a:rPr>
              <a:t>i.e</a:t>
            </a:r>
            <a:r>
              <a:rPr lang="en-GB" sz="1100">
                <a:solidFill>
                  <a:schemeClr val="tx1"/>
                </a:solidFill>
                <a:latin typeface="Usual Light" panose="020B0604020202020204" charset="0"/>
                <a:cs typeface="Usual Light" panose="020B0604020202020204" charset="0"/>
              </a:rPr>
              <a:t> TWA, VSS, CCTL, etc ….. </a:t>
            </a:r>
          </a:p>
          <a:p>
            <a:pPr marL="171450" indent="-171450">
              <a:buFont typeface="Arial" panose="020B0604020202020204" pitchFamily="34" charset="0"/>
              <a:buChar char="•"/>
              <a:defRPr/>
            </a:pPr>
            <a:endParaRPr lang="en-GB" sz="1100">
              <a:solidFill>
                <a:schemeClr val="tx1"/>
              </a:solidFill>
              <a:latin typeface="Usual Light" panose="020B0604020202020204" charset="0"/>
              <a:cs typeface="Usual Light" panose="020B0604020202020204" charset="0"/>
            </a:endParaRPr>
          </a:p>
          <a:p>
            <a:pPr marL="171450" indent="-171450">
              <a:buFont typeface="Arial" panose="020B0604020202020204" pitchFamily="34" charset="0"/>
              <a:buChar char="•"/>
              <a:defRPr/>
            </a:pPr>
            <a:endParaRPr lang="en-GB" sz="1100">
              <a:solidFill>
                <a:schemeClr val="tx1"/>
              </a:solidFill>
              <a:latin typeface="Usual Light" panose="020B0604020202020204" charset="0"/>
              <a:cs typeface="Usual Light" panose="020B0604020202020204" charset="0"/>
            </a:endParaRPr>
          </a:p>
        </p:txBody>
      </p:sp>
      <p:sp>
        <p:nvSpPr>
          <p:cNvPr id="2" name="Speech Bubble: Rectangle 1">
            <a:extLst>
              <a:ext uri="{FF2B5EF4-FFF2-40B4-BE49-F238E27FC236}">
                <a16:creationId xmlns:a16="http://schemas.microsoft.com/office/drawing/2014/main" id="{9C38D551-4E44-9BFD-0D5A-4948F5D3CC08}"/>
              </a:ext>
            </a:extLst>
          </p:cNvPr>
          <p:cNvSpPr/>
          <p:nvPr/>
        </p:nvSpPr>
        <p:spPr>
          <a:xfrm>
            <a:off x="6242308" y="3560173"/>
            <a:ext cx="5071369" cy="2500754"/>
          </a:xfrm>
          <a:prstGeom prst="wedgeRectCallout">
            <a:avLst>
              <a:gd name="adj1" fmla="val -18595"/>
              <a:gd name="adj2" fmla="val -41595"/>
            </a:avLst>
          </a:prstGeom>
          <a:solidFill>
            <a:schemeClr val="accent3">
              <a:lumMod val="40000"/>
              <a:lumOff val="60000"/>
              <a:alpha val="6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Why is this the right KPI to test?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171450" indent="-171450">
              <a:buFont typeface="Arial" panose="020B0604020202020204" pitchFamily="34" charset="0"/>
              <a:buChar char="•"/>
              <a:defRPr/>
            </a:pPr>
            <a:r>
              <a:rPr lang="en-GB" sz="1100">
                <a:solidFill>
                  <a:srgbClr val="142032"/>
                </a:solidFill>
                <a:latin typeface="Usual Light" panose="020B0604020202020204" charset="0"/>
                <a:cs typeface="Usual Light" panose="020B0604020202020204" charset="0"/>
              </a:rPr>
              <a:t>As a supporting measure to customer connections this gives the patch manager a simple view of how much productive time per week an engineer produces.</a:t>
            </a:r>
          </a:p>
          <a:p>
            <a:pPr marL="171450" indent="-171450">
              <a:buFont typeface="Arial" panose="020B0604020202020204" pitchFamily="34" charset="0"/>
              <a:buChar char="•"/>
              <a:defRPr/>
            </a:pPr>
            <a:endParaRPr lang="en-GB" sz="1100">
              <a:solidFill>
                <a:srgbClr val="142032"/>
              </a:solidFill>
              <a:latin typeface="Usual Light" panose="020B0604020202020204" charset="0"/>
              <a:cs typeface="Usual Light" panose="020B0604020202020204" charset="0"/>
            </a:endParaRPr>
          </a:p>
          <a:p>
            <a:pPr marL="171450" indent="-171450">
              <a:buFont typeface="Arial" panose="020B0604020202020204" pitchFamily="34" charset="0"/>
              <a:buChar char="•"/>
              <a:defRPr/>
            </a:pPr>
            <a:r>
              <a:rPr lang="en-GB" sz="1100">
                <a:solidFill>
                  <a:srgbClr val="142032"/>
                </a:solidFill>
                <a:latin typeface="Usual Light" panose="020B0604020202020204" charset="0"/>
                <a:cs typeface="Usual Light" panose="020B0604020202020204" charset="0"/>
              </a:rPr>
              <a:t>Test and learn will need to assess the impact of the below:</a:t>
            </a:r>
          </a:p>
          <a:p>
            <a:pPr marL="628650" lvl="1" indent="-171450">
              <a:buFont typeface="Arial" panose="020B0604020202020204" pitchFamily="34" charset="0"/>
              <a:buChar char="•"/>
              <a:defRPr/>
            </a:pPr>
            <a:r>
              <a:rPr lang="en-GB" sz="1100">
                <a:solidFill>
                  <a:srgbClr val="142032"/>
                </a:solidFill>
                <a:latin typeface="Usual Light" panose="020B0604020202020204" charset="0"/>
                <a:cs typeface="Usual Light" panose="020B0604020202020204" charset="0"/>
              </a:rPr>
              <a:t>The effect of End of day OT</a:t>
            </a:r>
          </a:p>
          <a:p>
            <a:pPr marL="628650" lvl="1" indent="-171450">
              <a:buFont typeface="Arial" panose="020B0604020202020204" pitchFamily="34" charset="0"/>
              <a:buChar char="•"/>
              <a:defRPr/>
            </a:pPr>
            <a:r>
              <a:rPr lang="en-GB" sz="1100">
                <a:solidFill>
                  <a:srgbClr val="142032"/>
                </a:solidFill>
                <a:latin typeface="Usual Light" panose="020B0604020202020204" charset="0"/>
                <a:cs typeface="Usual Light" panose="020B0604020202020204" charset="0"/>
              </a:rPr>
              <a:t>The effect of Call out</a:t>
            </a:r>
          </a:p>
          <a:p>
            <a:pPr marL="628650" lvl="1" indent="-171450">
              <a:buFont typeface="Arial" panose="020B0604020202020204" pitchFamily="34" charset="0"/>
              <a:buChar char="•"/>
              <a:defRPr/>
            </a:pPr>
            <a:r>
              <a:rPr lang="en-GB" sz="1100">
                <a:solidFill>
                  <a:srgbClr val="142032"/>
                </a:solidFill>
                <a:latin typeface="Usual Light" panose="020B0604020202020204" charset="0"/>
                <a:cs typeface="Usual Light" panose="020B0604020202020204" charset="0"/>
              </a:rPr>
              <a:t>Booking practices (use of shrinkage booking)</a:t>
            </a:r>
          </a:p>
          <a:p>
            <a:pPr marL="628650" lvl="1" indent="-171450">
              <a:buFont typeface="Arial" panose="020B0604020202020204" pitchFamily="34" charset="0"/>
              <a:buChar char="•"/>
              <a:defRPr/>
            </a:pPr>
            <a:endParaRPr lang="en-GB" sz="1100">
              <a:solidFill>
                <a:srgbClr val="142032"/>
              </a:solidFill>
              <a:latin typeface="Usual Light" panose="020B0604020202020204" charset="0"/>
              <a:cs typeface="Usual Light" panose="020B0604020202020204" charset="0"/>
            </a:endParaRPr>
          </a:p>
          <a:p>
            <a:pPr marL="628650" lvl="1" indent="-171450">
              <a:buFont typeface="Arial" panose="020B0604020202020204" pitchFamily="34" charset="0"/>
              <a:buChar char="•"/>
              <a:defRPr/>
            </a:pPr>
            <a:endParaRPr lang="en-GB" sz="1100">
              <a:solidFill>
                <a:srgbClr val="142032"/>
              </a:solidFill>
              <a:latin typeface="Usual Light" panose="020B0604020202020204" charset="0"/>
              <a:cs typeface="Usual Light" panose="020B0604020202020204" charset="0"/>
            </a:endParaRPr>
          </a:p>
          <a:p>
            <a:pPr marL="171450" indent="-171450">
              <a:buFont typeface="Arial" panose="020B0604020202020204" pitchFamily="34" charset="0"/>
              <a:buChar char="•"/>
              <a:defRPr/>
            </a:pPr>
            <a:endParaRPr lang="en-GB" sz="1100">
              <a:solidFill>
                <a:srgbClr val="142032"/>
              </a:solidFill>
              <a:latin typeface="Usual Light" panose="020B0604020202020204" charset="0"/>
              <a:cs typeface="Usual Light" panose="020B0604020202020204" charset="0"/>
            </a:endParaRPr>
          </a:p>
          <a:p>
            <a:pPr marL="171450" indent="-171450">
              <a:buFont typeface="Arial" panose="020B0604020202020204" pitchFamily="34" charset="0"/>
              <a:buChar char="•"/>
              <a:defRPr/>
            </a:pPr>
            <a:endParaRPr lang="en-GB" sz="1100">
              <a:solidFill>
                <a:srgbClr val="142032"/>
              </a:solidFill>
              <a:latin typeface="Usual Light" panose="020B0604020202020204" charset="0"/>
              <a:cs typeface="Usual Light" panose="020B0604020202020204" charset="0"/>
            </a:endParaRPr>
          </a:p>
          <a:p>
            <a:pPr marL="171450" indent="-171450">
              <a:buFont typeface="Arial" panose="020B0604020202020204" pitchFamily="34" charset="0"/>
              <a:buChar char="•"/>
              <a:defRPr/>
            </a:pPr>
            <a:endParaRPr lang="en-GB" sz="1100">
              <a:solidFill>
                <a:srgbClr val="142032"/>
              </a:solidFill>
              <a:latin typeface="Usual Light" panose="020B0604020202020204" charset="0"/>
              <a:cs typeface="Usual Light" panose="020B0604020202020204" charset="0"/>
            </a:endParaRPr>
          </a:p>
        </p:txBody>
      </p:sp>
      <p:sp>
        <p:nvSpPr>
          <p:cNvPr id="6" name="Rectangle: Rounded Corners 5">
            <a:extLst>
              <a:ext uri="{FF2B5EF4-FFF2-40B4-BE49-F238E27FC236}">
                <a16:creationId xmlns:a16="http://schemas.microsoft.com/office/drawing/2014/main" id="{BC63616E-38EC-028F-D222-63985BA127DA}"/>
              </a:ext>
            </a:extLst>
          </p:cNvPr>
          <p:cNvSpPr/>
          <p:nvPr/>
        </p:nvSpPr>
        <p:spPr>
          <a:xfrm>
            <a:off x="8185907" y="2088166"/>
            <a:ext cx="1456772" cy="869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rPr>
              <a:t>On the Tools Time</a:t>
            </a:r>
          </a:p>
        </p:txBody>
      </p:sp>
      <p:sp>
        <p:nvSpPr>
          <p:cNvPr id="17" name="Equals 16">
            <a:extLst>
              <a:ext uri="{FF2B5EF4-FFF2-40B4-BE49-F238E27FC236}">
                <a16:creationId xmlns:a16="http://schemas.microsoft.com/office/drawing/2014/main" id="{7455D384-2E0A-1973-8158-52BA9A4BF4FB}"/>
              </a:ext>
            </a:extLst>
          </p:cNvPr>
          <p:cNvSpPr/>
          <p:nvPr/>
        </p:nvSpPr>
        <p:spPr>
          <a:xfrm>
            <a:off x="7519096" y="2397154"/>
            <a:ext cx="365067" cy="25172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p:txBody>
      </p:sp>
      <p:sp>
        <p:nvSpPr>
          <p:cNvPr id="3" name="TextBox 2">
            <a:extLst>
              <a:ext uri="{FF2B5EF4-FFF2-40B4-BE49-F238E27FC236}">
                <a16:creationId xmlns:a16="http://schemas.microsoft.com/office/drawing/2014/main" id="{86FBF1E4-39AB-C04A-C94F-A929FE64AD72}"/>
              </a:ext>
            </a:extLst>
          </p:cNvPr>
          <p:cNvSpPr txBox="1"/>
          <p:nvPr/>
        </p:nvSpPr>
        <p:spPr>
          <a:xfrm>
            <a:off x="574158" y="6463946"/>
            <a:ext cx="11144366" cy="230832"/>
          </a:xfrm>
          <a:prstGeom prst="rect">
            <a:avLst/>
          </a:prstGeom>
          <a:noFill/>
        </p:spPr>
        <p:txBody>
          <a:bodyPr wrap="square" rtlCol="0">
            <a:spAutoFit/>
          </a:bodyPr>
          <a:lstStyle/>
          <a:p>
            <a:r>
              <a:rPr lang="en-GB" sz="900" b="1">
                <a:latin typeface="Usual Light" panose="020B0604020202020204" charset="0"/>
                <a:cs typeface="Usual Light" panose="020B0604020202020204" charset="0"/>
              </a:rPr>
              <a:t>Please note: </a:t>
            </a:r>
            <a:r>
              <a:rPr lang="en-GB" sz="900">
                <a:latin typeface="Usual Light" panose="020B0604020202020204" charset="0"/>
                <a:cs typeface="Usual Light" panose="020B0604020202020204" charset="0"/>
              </a:rPr>
              <a:t>Whilst steps might be taken to improve the team and individual contribution, the impact will be not be seen for a while as there is a 2-week lag, and it is trended data over a 6- and 13-week period. </a:t>
            </a:r>
          </a:p>
        </p:txBody>
      </p:sp>
    </p:spTree>
    <p:extLst>
      <p:ext uri="{BB962C8B-B14F-4D97-AF65-F5344CB8AC3E}">
        <p14:creationId xmlns:p14="http://schemas.microsoft.com/office/powerpoint/2010/main" val="1589936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D5D053-3B05-A0D5-D870-A5EC4C1FF994}"/>
              </a:ext>
            </a:extLst>
          </p:cNvPr>
          <p:cNvSpPr>
            <a:spLocks noGrp="1"/>
          </p:cNvSpPr>
          <p:nvPr>
            <p:ph type="body" sz="quarter" idx="10"/>
          </p:nvPr>
        </p:nvSpPr>
        <p:spPr>
          <a:xfrm>
            <a:off x="738908" y="1714395"/>
            <a:ext cx="4982441" cy="1714605"/>
          </a:xfrm>
        </p:spPr>
        <p:txBody>
          <a:bodyPr>
            <a:normAutofit lnSpcReduction="10000"/>
          </a:bodyPr>
          <a:lstStyle/>
          <a:p>
            <a:r>
              <a:rPr lang="en-GB" err="1"/>
              <a:t>MyPotential</a:t>
            </a:r>
            <a:r>
              <a:rPr lang="en-GB"/>
              <a:t> Update</a:t>
            </a:r>
          </a:p>
        </p:txBody>
      </p:sp>
      <p:sp>
        <p:nvSpPr>
          <p:cNvPr id="3" name="Text Placeholder 2">
            <a:extLst>
              <a:ext uri="{FF2B5EF4-FFF2-40B4-BE49-F238E27FC236}">
                <a16:creationId xmlns:a16="http://schemas.microsoft.com/office/drawing/2014/main" id="{46684A1F-1106-A4AB-6195-7ACD8E80EE1B}"/>
              </a:ext>
            </a:extLst>
          </p:cNvPr>
          <p:cNvSpPr>
            <a:spLocks noGrp="1"/>
          </p:cNvSpPr>
          <p:nvPr>
            <p:ph type="body" sz="quarter" idx="13"/>
          </p:nvPr>
        </p:nvSpPr>
        <p:spPr/>
        <p:txBody>
          <a:bodyPr/>
          <a:lstStyle/>
          <a:p>
            <a:r>
              <a:rPr lang="en-GB">
                <a:solidFill>
                  <a:srgbClr val="FF0000"/>
                </a:solidFill>
              </a:rPr>
              <a:t>Update Speakers: SEAM Regional dev managers?</a:t>
            </a:r>
          </a:p>
          <a:p>
            <a:endParaRPr lang="en-GB"/>
          </a:p>
        </p:txBody>
      </p:sp>
    </p:spTree>
    <p:extLst>
      <p:ext uri="{BB962C8B-B14F-4D97-AF65-F5344CB8AC3E}">
        <p14:creationId xmlns:p14="http://schemas.microsoft.com/office/powerpoint/2010/main" val="2771076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2548C14E-5E9B-D058-BF19-6527C18E1BC6}"/>
              </a:ext>
            </a:extLst>
          </p:cNvPr>
          <p:cNvSpPr txBox="1">
            <a:spLocks/>
          </p:cNvSpPr>
          <p:nvPr/>
        </p:nvSpPr>
        <p:spPr>
          <a:xfrm>
            <a:off x="480001" y="451200"/>
            <a:ext cx="8640000" cy="3053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i="0" kern="1200">
                <a:solidFill>
                  <a:schemeClr val="tx1"/>
                </a:solidFill>
                <a:latin typeface="Usual ExtraBold" panose="020B0603030403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130" b="1" i="0" u="none" strike="noStrike" kern="1200" cap="none" spc="0" normalizeH="0" baseline="0" noProof="0">
                <a:ln>
                  <a:noFill/>
                </a:ln>
                <a:solidFill>
                  <a:srgbClr val="142032"/>
                </a:solidFill>
                <a:effectLst/>
                <a:uLnTx/>
                <a:uFillTx/>
                <a:latin typeface="Calibri" panose="020F0502020204030204"/>
                <a:ea typeface="+mj-ea"/>
                <a:cs typeface="Usual ExtraBold" panose="020B0604020202020204" charset="0"/>
              </a:rPr>
              <a:t>Time to Complete</a:t>
            </a:r>
          </a:p>
        </p:txBody>
      </p:sp>
      <p:sp>
        <p:nvSpPr>
          <p:cNvPr id="12" name="Rectangle: Rounded Corners 11">
            <a:extLst>
              <a:ext uri="{FF2B5EF4-FFF2-40B4-BE49-F238E27FC236}">
                <a16:creationId xmlns:a16="http://schemas.microsoft.com/office/drawing/2014/main" id="{80600C41-2215-BF5C-EF30-A7D8CA65AC55}"/>
              </a:ext>
            </a:extLst>
          </p:cNvPr>
          <p:cNvSpPr/>
          <p:nvPr/>
        </p:nvSpPr>
        <p:spPr>
          <a:xfrm>
            <a:off x="807677" y="2097164"/>
            <a:ext cx="1703374" cy="10477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rPr>
              <a:t>Productive Hours</a:t>
            </a:r>
          </a:p>
        </p:txBody>
      </p:sp>
      <p:sp>
        <p:nvSpPr>
          <p:cNvPr id="23" name="TextBox 22">
            <a:extLst>
              <a:ext uri="{FF2B5EF4-FFF2-40B4-BE49-F238E27FC236}">
                <a16:creationId xmlns:a16="http://schemas.microsoft.com/office/drawing/2014/main" id="{9C348F8A-6683-3AA1-5B07-99D3BDB109B7}"/>
              </a:ext>
            </a:extLst>
          </p:cNvPr>
          <p:cNvSpPr txBox="1"/>
          <p:nvPr/>
        </p:nvSpPr>
        <p:spPr>
          <a:xfrm>
            <a:off x="498239" y="857150"/>
            <a:ext cx="11396434"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rgbClr val="142032"/>
                </a:solidFill>
                <a:latin typeface="Usual Light" panose="020B0604020202020204" charset="0"/>
                <a:cs typeface="Usual Light" panose="020B0604020202020204" charset="0"/>
              </a:rPr>
              <a:t>‘Time to Complete’ has been created as a primary productivity indicator to provide managers and individuals with a sense of relative pace/efficiency by work type.</a:t>
            </a:r>
            <a:endParaRPr kumimoji="0" lang="en-GB" sz="16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p:txBody>
      </p:sp>
      <p:sp>
        <p:nvSpPr>
          <p:cNvPr id="26" name="Rectangle: Rounded Corners 25">
            <a:extLst>
              <a:ext uri="{FF2B5EF4-FFF2-40B4-BE49-F238E27FC236}">
                <a16:creationId xmlns:a16="http://schemas.microsoft.com/office/drawing/2014/main" id="{2A7959B9-E7AE-3662-9799-FEECD629A900}"/>
              </a:ext>
            </a:extLst>
          </p:cNvPr>
          <p:cNvSpPr/>
          <p:nvPr/>
        </p:nvSpPr>
        <p:spPr>
          <a:xfrm>
            <a:off x="3604290" y="2097827"/>
            <a:ext cx="1703374" cy="10477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rPr>
              <a:t>Completions</a:t>
            </a:r>
          </a:p>
        </p:txBody>
      </p:sp>
      <p:sp>
        <p:nvSpPr>
          <p:cNvPr id="28" name="Speech Bubble: Rectangle 27">
            <a:extLst>
              <a:ext uri="{FF2B5EF4-FFF2-40B4-BE49-F238E27FC236}">
                <a16:creationId xmlns:a16="http://schemas.microsoft.com/office/drawing/2014/main" id="{3E1DC89E-0A7C-B863-04FA-5F1608F43815}"/>
              </a:ext>
            </a:extLst>
          </p:cNvPr>
          <p:cNvSpPr/>
          <p:nvPr/>
        </p:nvSpPr>
        <p:spPr>
          <a:xfrm>
            <a:off x="807677" y="3565847"/>
            <a:ext cx="4737045" cy="2860562"/>
          </a:xfrm>
          <a:prstGeom prst="wedgeRectCallout">
            <a:avLst>
              <a:gd name="adj1" fmla="val 19237"/>
              <a:gd name="adj2" fmla="val -46128"/>
            </a:avLst>
          </a:prstGeom>
          <a:solidFill>
            <a:srgbClr val="D6F0E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defRPr/>
            </a:pPr>
            <a:r>
              <a:rPr lang="en-GB" sz="1100" b="1">
                <a:solidFill>
                  <a:schemeClr val="tx1"/>
                </a:solidFill>
                <a:latin typeface="Usual Light" panose="020B0604020202020204" charset="0"/>
                <a:cs typeface="Usual Light" panose="020B0604020202020204" charset="0"/>
              </a:rPr>
              <a:t>How has  “Time to complete” been defined?</a:t>
            </a:r>
          </a:p>
          <a:p>
            <a:pPr>
              <a:defRPr/>
            </a:pPr>
            <a:endParaRPr lang="en-GB" sz="1100" b="1">
              <a:solidFill>
                <a:schemeClr val="tx1"/>
              </a:solidFill>
              <a:latin typeface="Usual Light" panose="020B0604020202020204" charset="0"/>
              <a:cs typeface="Usual Light" panose="020B0604020202020204" charset="0"/>
            </a:endParaRPr>
          </a:p>
          <a:p>
            <a:pPr marL="171450" indent="-171450">
              <a:buFont typeface="Arial"/>
              <a:buChar char="•"/>
              <a:defRPr/>
            </a:pPr>
            <a:r>
              <a:rPr lang="en-GB" sz="1100">
                <a:solidFill>
                  <a:schemeClr val="tx1"/>
                </a:solidFill>
                <a:latin typeface="Usual Light" panose="020B0604020202020204" charset="0"/>
                <a:cs typeface="Usual Light" panose="020B0604020202020204" charset="0"/>
              </a:rPr>
              <a:t>Time to complete take all time booked by the engineer from each work type (Ethernet, new site spine, new site CBT, new site plots) and divides them by the tasks completed for each type of task.</a:t>
            </a:r>
          </a:p>
          <a:p>
            <a:pPr marL="171450" indent="-171450">
              <a:buFont typeface="Arial"/>
              <a:buChar char="•"/>
              <a:defRPr/>
            </a:pPr>
            <a:endParaRPr lang="en-GB" sz="1100">
              <a:solidFill>
                <a:schemeClr val="tx1"/>
              </a:solidFill>
              <a:latin typeface="Usual Light" panose="020B0604020202020204" charset="0"/>
              <a:cs typeface="Usual Light" panose="020B0604020202020204" charset="0"/>
            </a:endParaRPr>
          </a:p>
          <a:p>
            <a:pPr marL="171450" indent="-171450">
              <a:buFont typeface="Arial"/>
              <a:buChar char="•"/>
              <a:defRPr/>
            </a:pPr>
            <a:r>
              <a:rPr lang="en-GB" sz="1100">
                <a:solidFill>
                  <a:schemeClr val="tx1"/>
                </a:solidFill>
                <a:latin typeface="Usual Light" panose="020B0604020202020204" charset="0"/>
                <a:cs typeface="Usual Light" panose="020B0604020202020204" charset="0"/>
              </a:rPr>
              <a:t>For example, 36 hours booked to Ethernet divided by 3 comps would show a time to complete of 12 hours per ethernet circuit</a:t>
            </a:r>
          </a:p>
          <a:p>
            <a:pPr marL="171450" indent="-171450">
              <a:buFont typeface="Arial"/>
              <a:buChar char="•"/>
              <a:defRPr/>
            </a:pPr>
            <a:endParaRPr lang="en-GB" sz="1100">
              <a:solidFill>
                <a:schemeClr val="tx1"/>
              </a:solidFill>
              <a:latin typeface="Usual Light" panose="020B0604020202020204" charset="0"/>
              <a:cs typeface="Usual Light" panose="020B0604020202020204" charset="0"/>
            </a:endParaRPr>
          </a:p>
          <a:p>
            <a:pPr marL="171450" indent="-171450">
              <a:buFont typeface="Arial"/>
              <a:buChar char="•"/>
              <a:defRPr/>
            </a:pPr>
            <a:endParaRPr lang="en-GB" sz="1100">
              <a:solidFill>
                <a:schemeClr val="tx1"/>
              </a:solidFill>
              <a:latin typeface="Usual Light" panose="020B0604020202020204" charset="0"/>
              <a:cs typeface="Usual Light" panose="020B0604020202020204" charset="0"/>
            </a:endParaRPr>
          </a:p>
        </p:txBody>
      </p:sp>
      <p:sp>
        <p:nvSpPr>
          <p:cNvPr id="2" name="Speech Bubble: Rectangle 1">
            <a:extLst>
              <a:ext uri="{FF2B5EF4-FFF2-40B4-BE49-F238E27FC236}">
                <a16:creationId xmlns:a16="http://schemas.microsoft.com/office/drawing/2014/main" id="{D78FCB68-F633-D1CE-C385-78228C6DF602}"/>
              </a:ext>
            </a:extLst>
          </p:cNvPr>
          <p:cNvSpPr/>
          <p:nvPr/>
        </p:nvSpPr>
        <p:spPr>
          <a:xfrm>
            <a:off x="6242308" y="3560173"/>
            <a:ext cx="5071369" cy="2846628"/>
          </a:xfrm>
          <a:prstGeom prst="wedgeRectCallout">
            <a:avLst>
              <a:gd name="adj1" fmla="val -18595"/>
              <a:gd name="adj2" fmla="val -41595"/>
            </a:avLst>
          </a:prstGeom>
          <a:solidFill>
            <a:schemeClr val="accent3">
              <a:lumMod val="40000"/>
              <a:lumOff val="60000"/>
              <a:alpha val="6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Why is this the right KPI to test?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This metric begins to help a PM understand how an engineer delivers on each workstream leading to proactive performance conversations around product level support that could improve performance</a:t>
            </a:r>
            <a:endParaRPr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a:solidFill>
                <a:srgbClr val="142032"/>
              </a:solidFill>
              <a:latin typeface="Usual Light" panose="020B0604020202020204" charset="0"/>
              <a:cs typeface="Usual Light" panose="020B060402020202020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Multiskilling engineers leads to needing to help support people in efficiently utilising each skill</a:t>
            </a:r>
            <a:endParaRPr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a:solidFill>
                <a:srgbClr val="142032"/>
              </a:solidFill>
              <a:latin typeface="Usual Light" panose="020B0604020202020204" charset="0"/>
              <a:cs typeface="Usual Light" panose="020B0604020202020204" charset="0"/>
            </a:endParaRPr>
          </a:p>
          <a:p>
            <a:pPr marL="171450" indent="-171450">
              <a:buFont typeface="Arial" panose="020B0604020202020204" pitchFamily="34" charset="0"/>
              <a:buChar char="•"/>
              <a:defRPr/>
            </a:pPr>
            <a:r>
              <a:rPr lang="en-GB" sz="1100">
                <a:solidFill>
                  <a:srgbClr val="142032"/>
                </a:solidFill>
                <a:latin typeface="Usual Light" panose="020B0604020202020204" charset="0"/>
                <a:cs typeface="Usual Light" panose="020B0604020202020204" charset="0"/>
              </a:rPr>
              <a:t>Test and learn will need to assess the impact of the below:</a:t>
            </a:r>
          </a:p>
          <a:p>
            <a:pPr marL="628650" lvl="1" indent="-171450">
              <a:buFont typeface="Arial" panose="020B0604020202020204" pitchFamily="34" charset="0"/>
              <a:buChar char="•"/>
              <a:defRPr/>
            </a:pPr>
            <a:r>
              <a:rPr kumimoji="0"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Effect of single </a:t>
            </a:r>
            <a:r>
              <a:rPr lang="en-GB" sz="1100">
                <a:solidFill>
                  <a:srgbClr val="142032"/>
                </a:solidFill>
                <a:latin typeface="Usual Light" panose="020B0604020202020204" charset="0"/>
                <a:cs typeface="Usual Light" panose="020B0604020202020204" charset="0"/>
              </a:rPr>
              <a:t>skilled</a:t>
            </a:r>
            <a:r>
              <a:rPr kumimoji="0"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 </a:t>
            </a:r>
            <a:r>
              <a:rPr lang="en-GB" sz="1100">
                <a:solidFill>
                  <a:srgbClr val="142032"/>
                </a:solidFill>
                <a:latin typeface="Usual Light" panose="020B0604020202020204" charset="0"/>
                <a:cs typeface="Usual Light" panose="020B0604020202020204" charset="0"/>
              </a:rPr>
              <a:t>engineer's</a:t>
            </a:r>
            <a:r>
              <a:rPr kumimoji="0"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 vs multi skilled</a:t>
            </a:r>
            <a:endParaRPr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628650" lvl="1" indent="-171450">
              <a:buFont typeface="Arial" panose="020B0604020202020204" pitchFamily="34" charset="0"/>
              <a:buChar char="•"/>
              <a:defRPr/>
            </a:pPr>
            <a:r>
              <a:rPr lang="en-GB" sz="1100">
                <a:solidFill>
                  <a:srgbClr val="142032"/>
                </a:solidFill>
                <a:latin typeface="Usual Light" panose="020B0604020202020204" charset="0"/>
                <a:cs typeface="Usual Light" panose="020B0604020202020204" charset="0"/>
              </a:rPr>
              <a:t>How this measure effects customer connections</a:t>
            </a:r>
          </a:p>
          <a:p>
            <a:pPr marL="628650" lvl="1" indent="-171450">
              <a:buFont typeface="Arial" panose="020B0604020202020204" pitchFamily="34" charset="0"/>
              <a:buChar char="•"/>
              <a:defRPr/>
            </a:pPr>
            <a:r>
              <a:rPr kumimoji="0"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Effect of OT and call out</a:t>
            </a:r>
            <a:endParaRPr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a:solidFill>
                <a:srgbClr val="142032"/>
              </a:solidFill>
              <a:latin typeface="Usual Light" panose="020B0604020202020204" charset="0"/>
              <a:cs typeface="Usual Light" panose="020B060402020202020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p:txBody>
      </p:sp>
      <p:sp>
        <p:nvSpPr>
          <p:cNvPr id="3" name="Rectangle: Rounded Corners 2">
            <a:extLst>
              <a:ext uri="{FF2B5EF4-FFF2-40B4-BE49-F238E27FC236}">
                <a16:creationId xmlns:a16="http://schemas.microsoft.com/office/drawing/2014/main" id="{1A397821-34D2-5EAF-3851-7244A0266D23}"/>
              </a:ext>
            </a:extLst>
          </p:cNvPr>
          <p:cNvSpPr/>
          <p:nvPr/>
        </p:nvSpPr>
        <p:spPr>
          <a:xfrm>
            <a:off x="7255884" y="2094495"/>
            <a:ext cx="1703374" cy="104678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rPr>
              <a:t>Time to Complete</a:t>
            </a:r>
          </a:p>
        </p:txBody>
      </p:sp>
      <p:sp>
        <p:nvSpPr>
          <p:cNvPr id="4" name="Equals 3">
            <a:extLst>
              <a:ext uri="{FF2B5EF4-FFF2-40B4-BE49-F238E27FC236}">
                <a16:creationId xmlns:a16="http://schemas.microsoft.com/office/drawing/2014/main" id="{29F4C5BF-A96B-3F14-B53F-EF876AC93E84}"/>
              </a:ext>
            </a:extLst>
          </p:cNvPr>
          <p:cNvSpPr/>
          <p:nvPr/>
        </p:nvSpPr>
        <p:spPr>
          <a:xfrm>
            <a:off x="6061736" y="2471208"/>
            <a:ext cx="365067" cy="25172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p:txBody>
      </p:sp>
      <p:graphicFrame>
        <p:nvGraphicFramePr>
          <p:cNvPr id="6" name="Table 5">
            <a:extLst>
              <a:ext uri="{FF2B5EF4-FFF2-40B4-BE49-F238E27FC236}">
                <a16:creationId xmlns:a16="http://schemas.microsoft.com/office/drawing/2014/main" id="{2BAC14E4-624B-B419-0AE7-884D7EFF1484}"/>
              </a:ext>
            </a:extLst>
          </p:cNvPr>
          <p:cNvGraphicFramePr>
            <a:graphicFrameLocks noGrp="1"/>
          </p:cNvGraphicFramePr>
          <p:nvPr/>
        </p:nvGraphicFramePr>
        <p:xfrm>
          <a:off x="1072303" y="4997659"/>
          <a:ext cx="2298699" cy="1428750"/>
        </p:xfrm>
        <a:graphic>
          <a:graphicData uri="http://schemas.openxmlformats.org/drawingml/2006/table">
            <a:tbl>
              <a:tblPr/>
              <a:tblGrid>
                <a:gridCol w="884115">
                  <a:extLst>
                    <a:ext uri="{9D8B030D-6E8A-4147-A177-3AD203B41FA5}">
                      <a16:colId xmlns:a16="http://schemas.microsoft.com/office/drawing/2014/main" val="1150134653"/>
                    </a:ext>
                  </a:extLst>
                </a:gridCol>
                <a:gridCol w="707292">
                  <a:extLst>
                    <a:ext uri="{9D8B030D-6E8A-4147-A177-3AD203B41FA5}">
                      <a16:colId xmlns:a16="http://schemas.microsoft.com/office/drawing/2014/main" val="1395915230"/>
                    </a:ext>
                  </a:extLst>
                </a:gridCol>
                <a:gridCol w="707292">
                  <a:extLst>
                    <a:ext uri="{9D8B030D-6E8A-4147-A177-3AD203B41FA5}">
                      <a16:colId xmlns:a16="http://schemas.microsoft.com/office/drawing/2014/main" val="1245768097"/>
                    </a:ext>
                  </a:extLst>
                </a:gridCol>
              </a:tblGrid>
              <a:tr h="143580">
                <a:tc>
                  <a:txBody>
                    <a:bodyPr/>
                    <a:lstStyle/>
                    <a:p>
                      <a:pPr algn="l" fontAlgn="b"/>
                      <a:endParaRPr lang="en-GB" sz="700" b="0" i="0" u="none" strike="noStrike">
                        <a:solidFill>
                          <a:srgbClr val="000000"/>
                        </a:solidFill>
                        <a:effectLst/>
                        <a:latin typeface="Calibri" panose="020F0502020204030204" pitchFamily="34" charset="0"/>
                      </a:endParaRPr>
                    </a:p>
                  </a:txBody>
                  <a:tcPr marL="6350" marR="6350" marT="635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GB" sz="700" b="0" i="0" u="none" strike="noStrike">
                          <a:solidFill>
                            <a:srgbClr val="000000"/>
                          </a:solidFill>
                          <a:effectLst/>
                          <a:latin typeface="Calibri" panose="020F0502020204030204" pitchFamily="34" charset="0"/>
                        </a:rPr>
                        <a:t>13 Weeks</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ctr" fontAlgn="ctr"/>
                      <a:r>
                        <a:rPr lang="en-GB" sz="700" b="0" i="0" u="none" strike="noStrike">
                          <a:solidFill>
                            <a:srgbClr val="000000"/>
                          </a:solidFill>
                          <a:effectLst/>
                          <a:latin typeface="Calibri" panose="020F0502020204030204" pitchFamily="34" charset="0"/>
                        </a:rPr>
                        <a:t>6 Weeks</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extLst>
                  <a:ext uri="{0D108BD9-81ED-4DB2-BD59-A6C34878D82A}">
                    <a16:rowId xmlns:a16="http://schemas.microsoft.com/office/drawing/2014/main" val="2894396628"/>
                  </a:ext>
                </a:extLst>
              </a:tr>
              <a:tr h="143580">
                <a:tc>
                  <a:txBody>
                    <a:bodyPr/>
                    <a:lstStyle/>
                    <a:p>
                      <a:pPr algn="ctr" fontAlgn="ctr"/>
                      <a:endParaRPr lang="en-GB" sz="600" b="0" i="0" u="none" strike="noStrike">
                        <a:solidFill>
                          <a:srgbClr val="000000"/>
                        </a:solidFill>
                        <a:effectLst/>
                        <a:latin typeface="Calibri" panose="020F0502020204030204" pitchFamily="34" charset="0"/>
                      </a:endParaRPr>
                    </a:p>
                  </a:txBody>
                  <a:tcPr marL="6350" marR="6350" marT="635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808080"/>
                    </a:solidFill>
                  </a:tcPr>
                </a:tc>
                <a:tc>
                  <a:txBody>
                    <a:bodyPr/>
                    <a:lstStyle/>
                    <a:p>
                      <a:pPr algn="r" fontAlgn="b"/>
                      <a:r>
                        <a:rPr lang="en-GB" sz="700" b="0" i="0" u="none" strike="noStrike">
                          <a:solidFill>
                            <a:srgbClr val="808080"/>
                          </a:solidFill>
                          <a:effectLst/>
                          <a:latin typeface="Calibri" panose="020F0502020204030204" pitchFamily="34" charset="0"/>
                        </a:rPr>
                        <a:t>10/7/2023</a:t>
                      </a:r>
                    </a:p>
                  </a:txBody>
                  <a:tcPr marL="6350" marR="6350" marT="635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r" fontAlgn="b"/>
                      <a:r>
                        <a:rPr lang="en-GB" sz="700" b="0" i="0" u="none" strike="noStrike">
                          <a:solidFill>
                            <a:srgbClr val="808080"/>
                          </a:solidFill>
                          <a:effectLst/>
                          <a:latin typeface="Calibri" panose="020F0502020204030204" pitchFamily="34" charset="0"/>
                        </a:rPr>
                        <a:t>11/25/2023</a:t>
                      </a:r>
                    </a:p>
                  </a:txBody>
                  <a:tcPr marL="6350" marR="6350" marT="635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extLst>
                  <a:ext uri="{0D108BD9-81ED-4DB2-BD59-A6C34878D82A}">
                    <a16:rowId xmlns:a16="http://schemas.microsoft.com/office/drawing/2014/main" val="2286263213"/>
                  </a:ext>
                </a:extLst>
              </a:tr>
              <a:tr h="143580">
                <a:tc>
                  <a:txBody>
                    <a:bodyPr/>
                    <a:lstStyle/>
                    <a:p>
                      <a:pPr algn="ctr" fontAlgn="ctr"/>
                      <a:r>
                        <a:rPr lang="en-GB" sz="700" b="0" i="0" u="none" strike="noStrike">
                          <a:solidFill>
                            <a:srgbClr val="000000"/>
                          </a:solidFill>
                          <a:effectLst/>
                          <a:latin typeface="Calibri" panose="020F0502020204030204" pitchFamily="34" charset="0"/>
                        </a:rPr>
                        <a:t>ETHERNET</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ctr" fontAlgn="ctr"/>
                      <a:r>
                        <a:rPr lang="en-GB" sz="700" b="0" i="0" u="none" strike="noStrike">
                          <a:solidFill>
                            <a:srgbClr val="000000"/>
                          </a:solidFill>
                          <a:effectLst/>
                          <a:latin typeface="Calibri" panose="020F0502020204030204" pitchFamily="34" charset="0"/>
                        </a:rPr>
                        <a:t>0.00</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GB" sz="700" b="0" i="0" u="none" strike="noStrike">
                          <a:solidFill>
                            <a:srgbClr val="000000"/>
                          </a:solidFill>
                          <a:effectLst/>
                          <a:latin typeface="Calibri" panose="020F0502020204030204" pitchFamily="34" charset="0"/>
                        </a:rPr>
                        <a:t>0.00</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750128245"/>
                  </a:ext>
                </a:extLst>
              </a:tr>
              <a:tr h="143580">
                <a:tc>
                  <a:txBody>
                    <a:bodyPr/>
                    <a:lstStyle/>
                    <a:p>
                      <a:pPr algn="ctr" fontAlgn="ctr"/>
                      <a:r>
                        <a:rPr lang="en-GB" sz="700" b="0" i="0" u="none" strike="noStrike">
                          <a:solidFill>
                            <a:srgbClr val="000000"/>
                          </a:solidFill>
                          <a:effectLst/>
                          <a:latin typeface="Calibri" panose="020F0502020204030204" pitchFamily="34" charset="0"/>
                        </a:rPr>
                        <a:t>OCR</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ctr" fontAlgn="ctr"/>
                      <a:r>
                        <a:rPr lang="en-GB" sz="700" b="0" i="0" u="none" strike="noStrike">
                          <a:solidFill>
                            <a:srgbClr val="000000"/>
                          </a:solidFill>
                          <a:effectLst/>
                          <a:latin typeface="Calibri" panose="020F0502020204030204" pitchFamily="34" charset="0"/>
                        </a:rPr>
                        <a:t>11.70</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GB" sz="700" b="0" i="0" u="none" strike="noStrike">
                          <a:solidFill>
                            <a:srgbClr val="000000"/>
                          </a:solidFill>
                          <a:effectLst/>
                          <a:latin typeface="Calibri" panose="020F0502020204030204" pitchFamily="34" charset="0"/>
                        </a:rPr>
                        <a:t>11.70</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704092539"/>
                  </a:ext>
                </a:extLst>
              </a:tr>
              <a:tr h="143580">
                <a:tc>
                  <a:txBody>
                    <a:bodyPr/>
                    <a:lstStyle/>
                    <a:p>
                      <a:pPr algn="ctr" fontAlgn="ctr"/>
                      <a:r>
                        <a:rPr lang="en-GB" sz="700" b="0" i="0" u="none" strike="noStrike">
                          <a:solidFill>
                            <a:srgbClr val="000000"/>
                          </a:solidFill>
                          <a:effectLst/>
                          <a:latin typeface="Calibri" panose="020F0502020204030204" pitchFamily="34" charset="0"/>
                        </a:rPr>
                        <a:t>SPINE</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ctr" fontAlgn="ctr"/>
                      <a:r>
                        <a:rPr lang="en-GB" sz="700" b="0" i="0" u="none" strike="noStrike">
                          <a:solidFill>
                            <a:srgbClr val="000000"/>
                          </a:solidFill>
                          <a:effectLst/>
                          <a:latin typeface="Calibri" panose="020F0502020204030204" pitchFamily="34" charset="0"/>
                        </a:rPr>
                        <a:t>0.00</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GB" sz="700" b="0" i="0" u="none" strike="noStrike">
                          <a:solidFill>
                            <a:srgbClr val="000000"/>
                          </a:solidFill>
                          <a:effectLst/>
                          <a:latin typeface="Calibri" panose="020F0502020204030204" pitchFamily="34" charset="0"/>
                        </a:rPr>
                        <a:t>0.00</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268624537"/>
                  </a:ext>
                </a:extLst>
              </a:tr>
              <a:tr h="143580">
                <a:tc>
                  <a:txBody>
                    <a:bodyPr/>
                    <a:lstStyle/>
                    <a:p>
                      <a:pPr algn="ctr" fontAlgn="ctr"/>
                      <a:r>
                        <a:rPr lang="en-GB" sz="700" b="0" i="0" u="none" strike="noStrike">
                          <a:solidFill>
                            <a:srgbClr val="000000"/>
                          </a:solidFill>
                          <a:effectLst/>
                          <a:latin typeface="Calibri" panose="020F0502020204030204" pitchFamily="34" charset="0"/>
                        </a:rPr>
                        <a:t>SPLITTER</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ctr" fontAlgn="ctr"/>
                      <a:r>
                        <a:rPr lang="en-GB" sz="700" b="0" i="0" u="none" strike="noStrike">
                          <a:solidFill>
                            <a:srgbClr val="000000"/>
                          </a:solidFill>
                          <a:effectLst/>
                          <a:latin typeface="Calibri" panose="020F0502020204030204" pitchFamily="34" charset="0"/>
                        </a:rPr>
                        <a:t>3.86</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GB" sz="700" b="0" i="0" u="none" strike="noStrike">
                          <a:solidFill>
                            <a:srgbClr val="000000"/>
                          </a:solidFill>
                          <a:effectLst/>
                          <a:latin typeface="Calibri" panose="020F0502020204030204" pitchFamily="34" charset="0"/>
                        </a:rPr>
                        <a:t>3.59</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272826714"/>
                  </a:ext>
                </a:extLst>
              </a:tr>
              <a:tr h="143580">
                <a:tc>
                  <a:txBody>
                    <a:bodyPr/>
                    <a:lstStyle/>
                    <a:p>
                      <a:pPr algn="ctr" fontAlgn="ctr"/>
                      <a:r>
                        <a:rPr lang="en-GB" sz="700" b="0" i="0" u="none" strike="noStrike">
                          <a:solidFill>
                            <a:srgbClr val="000000"/>
                          </a:solidFill>
                          <a:effectLst/>
                          <a:latin typeface="Calibri" panose="020F0502020204030204" pitchFamily="34" charset="0"/>
                        </a:rPr>
                        <a:t>CBT</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ctr" fontAlgn="ctr"/>
                      <a:r>
                        <a:rPr lang="en-GB" sz="700" b="0" i="0" u="none" strike="noStrike">
                          <a:solidFill>
                            <a:srgbClr val="000000"/>
                          </a:solidFill>
                          <a:effectLst/>
                          <a:latin typeface="Calibri" panose="020F0502020204030204" pitchFamily="34" charset="0"/>
                        </a:rPr>
                        <a:t>3.46</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GB" sz="700" b="0" i="0" u="none" strike="noStrike">
                          <a:solidFill>
                            <a:srgbClr val="000000"/>
                          </a:solidFill>
                          <a:effectLst/>
                          <a:latin typeface="Calibri" panose="020F0502020204030204" pitchFamily="34" charset="0"/>
                        </a:rPr>
                        <a:t>3.38</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337815358"/>
                  </a:ext>
                </a:extLst>
              </a:tr>
              <a:tr h="143580">
                <a:tc>
                  <a:txBody>
                    <a:bodyPr/>
                    <a:lstStyle/>
                    <a:p>
                      <a:pPr algn="ctr" fontAlgn="ctr"/>
                      <a:r>
                        <a:rPr lang="en-GB" sz="700" b="0" i="0" u="none" strike="noStrike">
                          <a:solidFill>
                            <a:srgbClr val="000000"/>
                          </a:solidFill>
                          <a:effectLst/>
                          <a:latin typeface="Calibri" panose="020F0502020204030204" pitchFamily="34" charset="0"/>
                        </a:rPr>
                        <a:t>SPLITTER</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ctr" fontAlgn="ctr"/>
                      <a:r>
                        <a:rPr lang="en-GB" sz="700" b="0" i="0" u="none" strike="noStrike">
                          <a:solidFill>
                            <a:srgbClr val="000000"/>
                          </a:solidFill>
                          <a:effectLst/>
                          <a:latin typeface="Calibri" panose="020F0502020204030204" pitchFamily="34" charset="0"/>
                        </a:rPr>
                        <a:t>3.86</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GB" sz="700" b="0" i="0" u="none" strike="noStrike">
                          <a:solidFill>
                            <a:srgbClr val="000000"/>
                          </a:solidFill>
                          <a:effectLst/>
                          <a:latin typeface="Calibri" panose="020F0502020204030204" pitchFamily="34" charset="0"/>
                        </a:rPr>
                        <a:t>3.59</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031161312"/>
                  </a:ext>
                </a:extLst>
              </a:tr>
              <a:tr h="143580">
                <a:tc>
                  <a:txBody>
                    <a:bodyPr/>
                    <a:lstStyle/>
                    <a:p>
                      <a:pPr algn="ctr" fontAlgn="ctr"/>
                      <a:r>
                        <a:rPr lang="en-GB" sz="700" b="0" i="0" u="none" strike="noStrike">
                          <a:solidFill>
                            <a:srgbClr val="000000"/>
                          </a:solidFill>
                          <a:effectLst/>
                          <a:latin typeface="Calibri" panose="020F0502020204030204" pitchFamily="34" charset="0"/>
                        </a:rPr>
                        <a:t>PLOT</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ctr" fontAlgn="ctr"/>
                      <a:r>
                        <a:rPr lang="en-GB" sz="700" b="0" i="0" u="none" strike="noStrike">
                          <a:solidFill>
                            <a:srgbClr val="000000"/>
                          </a:solidFill>
                          <a:effectLst/>
                          <a:latin typeface="Calibri" panose="020F0502020204030204" pitchFamily="34" charset="0"/>
                        </a:rPr>
                        <a:t>1.68</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en-GB" sz="700" b="0" i="0" u="none" strike="noStrike">
                          <a:solidFill>
                            <a:srgbClr val="000000"/>
                          </a:solidFill>
                          <a:effectLst/>
                          <a:latin typeface="Calibri" panose="020F0502020204030204" pitchFamily="34" charset="0"/>
                        </a:rPr>
                        <a:t>1.58</a:t>
                      </a:r>
                    </a:p>
                  </a:txBody>
                  <a:tcPr marL="6350" marR="6350" marT="635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210793212"/>
                  </a:ext>
                </a:extLst>
              </a:tr>
            </a:tbl>
          </a:graphicData>
        </a:graphic>
      </p:graphicFrame>
      <p:sp>
        <p:nvSpPr>
          <p:cNvPr id="5" name="TextBox 4">
            <a:extLst>
              <a:ext uri="{FF2B5EF4-FFF2-40B4-BE49-F238E27FC236}">
                <a16:creationId xmlns:a16="http://schemas.microsoft.com/office/drawing/2014/main" id="{A4D714EF-4640-BFD8-D411-6E2F4E6280C4}"/>
              </a:ext>
            </a:extLst>
          </p:cNvPr>
          <p:cNvSpPr txBox="1"/>
          <p:nvPr/>
        </p:nvSpPr>
        <p:spPr>
          <a:xfrm>
            <a:off x="574158" y="6463946"/>
            <a:ext cx="11144366" cy="230832"/>
          </a:xfrm>
          <a:prstGeom prst="rect">
            <a:avLst/>
          </a:prstGeom>
          <a:noFill/>
        </p:spPr>
        <p:txBody>
          <a:bodyPr wrap="square" rtlCol="0">
            <a:spAutoFit/>
          </a:bodyPr>
          <a:lstStyle/>
          <a:p>
            <a:r>
              <a:rPr lang="en-GB" sz="900" b="1">
                <a:latin typeface="Usual Light" panose="020B0604020202020204" charset="0"/>
                <a:cs typeface="Usual Light" panose="020B0604020202020204" charset="0"/>
              </a:rPr>
              <a:t>Please note: </a:t>
            </a:r>
            <a:r>
              <a:rPr lang="en-GB" sz="900">
                <a:latin typeface="Usual Light" panose="020B0604020202020204" charset="0"/>
                <a:cs typeface="Usual Light" panose="020B0604020202020204" charset="0"/>
              </a:rPr>
              <a:t>Whilst steps might be taken to improve the team and individual contribution, the impact will be not be seen for a while as there is a 2-week lag, and it is trended data over a 6- and 13-week period. </a:t>
            </a:r>
          </a:p>
        </p:txBody>
      </p:sp>
      <p:sp>
        <p:nvSpPr>
          <p:cNvPr id="7" name="Division Sign 6">
            <a:extLst>
              <a:ext uri="{FF2B5EF4-FFF2-40B4-BE49-F238E27FC236}">
                <a16:creationId xmlns:a16="http://schemas.microsoft.com/office/drawing/2014/main" id="{8820C37D-E2EC-3994-1ADD-B86C7D2EE1B9}"/>
              </a:ext>
            </a:extLst>
          </p:cNvPr>
          <p:cNvSpPr/>
          <p:nvPr/>
        </p:nvSpPr>
        <p:spPr>
          <a:xfrm>
            <a:off x="2869726" y="2451773"/>
            <a:ext cx="341605" cy="337351"/>
          </a:xfrm>
          <a:prstGeom prst="mathDivid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endParaRPr>
          </a:p>
        </p:txBody>
      </p:sp>
    </p:spTree>
    <p:extLst>
      <p:ext uri="{BB962C8B-B14F-4D97-AF65-F5344CB8AC3E}">
        <p14:creationId xmlns:p14="http://schemas.microsoft.com/office/powerpoint/2010/main" val="35826245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vision Sign 8">
            <a:extLst>
              <a:ext uri="{FF2B5EF4-FFF2-40B4-BE49-F238E27FC236}">
                <a16:creationId xmlns:a16="http://schemas.microsoft.com/office/drawing/2014/main" id="{7D2DEE2B-7F1D-4F82-F18B-98C6723B580F}"/>
              </a:ext>
            </a:extLst>
          </p:cNvPr>
          <p:cNvSpPr/>
          <p:nvPr/>
        </p:nvSpPr>
        <p:spPr>
          <a:xfrm>
            <a:off x="2730386" y="2451773"/>
            <a:ext cx="341605" cy="337351"/>
          </a:xfrm>
          <a:prstGeom prst="mathDivid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endParaRPr>
          </a:p>
        </p:txBody>
      </p:sp>
      <p:sp>
        <p:nvSpPr>
          <p:cNvPr id="11" name="Title 2">
            <a:extLst>
              <a:ext uri="{FF2B5EF4-FFF2-40B4-BE49-F238E27FC236}">
                <a16:creationId xmlns:a16="http://schemas.microsoft.com/office/drawing/2014/main" id="{2548C14E-5E9B-D058-BF19-6527C18E1BC6}"/>
              </a:ext>
            </a:extLst>
          </p:cNvPr>
          <p:cNvSpPr txBox="1">
            <a:spLocks/>
          </p:cNvSpPr>
          <p:nvPr/>
        </p:nvSpPr>
        <p:spPr>
          <a:xfrm>
            <a:off x="480001" y="451200"/>
            <a:ext cx="8640000" cy="3053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i="0" kern="1200">
                <a:solidFill>
                  <a:schemeClr val="tx1"/>
                </a:solidFill>
                <a:latin typeface="Usual ExtraBold" panose="020B0603030403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130" b="1" i="0" u="none" strike="noStrike" kern="1200" cap="none" spc="0" normalizeH="0" baseline="0" noProof="0">
                <a:ln>
                  <a:noFill/>
                </a:ln>
                <a:solidFill>
                  <a:srgbClr val="142032"/>
                </a:solidFill>
                <a:effectLst/>
                <a:uLnTx/>
                <a:uFillTx/>
                <a:latin typeface="Calibri" panose="020F0502020204030204"/>
                <a:ea typeface="+mj-ea"/>
                <a:cs typeface="Usual ExtraBold" panose="020B0604020202020204" charset="0"/>
              </a:rPr>
              <a:t>Customer Conversion Percentage</a:t>
            </a:r>
          </a:p>
        </p:txBody>
      </p:sp>
      <p:sp>
        <p:nvSpPr>
          <p:cNvPr id="12" name="Rectangle: Rounded Corners 11">
            <a:extLst>
              <a:ext uri="{FF2B5EF4-FFF2-40B4-BE49-F238E27FC236}">
                <a16:creationId xmlns:a16="http://schemas.microsoft.com/office/drawing/2014/main" id="{80600C41-2215-BF5C-EF30-A7D8CA65AC55}"/>
              </a:ext>
            </a:extLst>
          </p:cNvPr>
          <p:cNvSpPr/>
          <p:nvPr/>
        </p:nvSpPr>
        <p:spPr>
          <a:xfrm>
            <a:off x="807677" y="2096573"/>
            <a:ext cx="1703374" cy="10477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rPr>
              <a:t>Tasks Completed</a:t>
            </a:r>
          </a:p>
        </p:txBody>
      </p:sp>
      <p:sp>
        <p:nvSpPr>
          <p:cNvPr id="23" name="TextBox 22">
            <a:extLst>
              <a:ext uri="{FF2B5EF4-FFF2-40B4-BE49-F238E27FC236}">
                <a16:creationId xmlns:a16="http://schemas.microsoft.com/office/drawing/2014/main" id="{9C348F8A-6683-3AA1-5B07-99D3BDB109B7}"/>
              </a:ext>
            </a:extLst>
          </p:cNvPr>
          <p:cNvSpPr txBox="1"/>
          <p:nvPr/>
        </p:nvSpPr>
        <p:spPr>
          <a:xfrm>
            <a:off x="498235" y="857150"/>
            <a:ext cx="11396434"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rgbClr val="142032"/>
                </a:solidFill>
                <a:latin typeface="Usual Light" panose="020B0604020202020204" charset="0"/>
                <a:cs typeface="Usual Light" panose="020B0604020202020204" charset="0"/>
              </a:rPr>
              <a:t>‘Customer Conversion Percentage’ has been created as an initial indicator providing a manager insight into relative ability to complete issued work.</a:t>
            </a:r>
            <a:endParaRPr kumimoji="0" lang="en-GB" sz="16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p:txBody>
      </p:sp>
      <p:sp>
        <p:nvSpPr>
          <p:cNvPr id="18" name="Rectangle: Rounded Corners 17">
            <a:extLst>
              <a:ext uri="{FF2B5EF4-FFF2-40B4-BE49-F238E27FC236}">
                <a16:creationId xmlns:a16="http://schemas.microsoft.com/office/drawing/2014/main" id="{35946D7B-145A-697A-13EC-81BE0FAB57C5}"/>
              </a:ext>
            </a:extLst>
          </p:cNvPr>
          <p:cNvSpPr/>
          <p:nvPr/>
        </p:nvSpPr>
        <p:spPr>
          <a:xfrm>
            <a:off x="3275341" y="2096573"/>
            <a:ext cx="1703374" cy="10477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rPr>
              <a:t>Tasks Allocated in the Given Time Period</a:t>
            </a:r>
          </a:p>
        </p:txBody>
      </p:sp>
      <p:sp>
        <p:nvSpPr>
          <p:cNvPr id="28" name="Speech Bubble: Rectangle 27">
            <a:extLst>
              <a:ext uri="{FF2B5EF4-FFF2-40B4-BE49-F238E27FC236}">
                <a16:creationId xmlns:a16="http://schemas.microsoft.com/office/drawing/2014/main" id="{3E1DC89E-0A7C-B863-04FA-5F1608F43815}"/>
              </a:ext>
            </a:extLst>
          </p:cNvPr>
          <p:cNvSpPr/>
          <p:nvPr/>
        </p:nvSpPr>
        <p:spPr>
          <a:xfrm>
            <a:off x="807677" y="3565847"/>
            <a:ext cx="4737045" cy="2840953"/>
          </a:xfrm>
          <a:prstGeom prst="wedgeRectCallout">
            <a:avLst>
              <a:gd name="adj1" fmla="val 20584"/>
              <a:gd name="adj2" fmla="val -19402"/>
            </a:avLst>
          </a:prstGeom>
          <a:solidFill>
            <a:srgbClr val="D6F0E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71450" indent="-171450">
              <a:buFont typeface="Arial" panose="020B0604020202020204" pitchFamily="34" charset="0"/>
              <a:buChar char="•"/>
              <a:defRPr/>
            </a:pPr>
            <a:r>
              <a:rPr lang="en-GB" sz="1100" b="1">
                <a:solidFill>
                  <a:schemeClr val="tx1"/>
                </a:solidFill>
                <a:latin typeface="Usual Light" panose="020B0604020202020204" charset="0"/>
                <a:cs typeface="Usual Light" panose="020B0604020202020204" charset="0"/>
              </a:rPr>
              <a:t>How has  “Customer conversion percentages” been defined?</a:t>
            </a:r>
          </a:p>
          <a:p>
            <a:pPr marL="171450" indent="-171450">
              <a:buFont typeface="Arial" panose="020B0604020202020204" pitchFamily="34" charset="0"/>
              <a:buChar char="•"/>
              <a:defRPr/>
            </a:pPr>
            <a:endParaRPr lang="en-GB" sz="1100">
              <a:solidFill>
                <a:schemeClr val="tx1"/>
              </a:solidFill>
              <a:latin typeface="Usual Light" panose="020B0604020202020204" charset="0"/>
              <a:cs typeface="Usual Light" panose="020B0604020202020204" charset="0"/>
            </a:endParaRPr>
          </a:p>
          <a:p>
            <a:pPr marL="171450" indent="-171450">
              <a:buFont typeface="Arial" panose="020B0604020202020204" pitchFamily="34" charset="0"/>
              <a:buChar char="•"/>
              <a:defRPr/>
            </a:pPr>
            <a:r>
              <a:rPr lang="en-GB" sz="1100">
                <a:solidFill>
                  <a:schemeClr val="tx1"/>
                </a:solidFill>
                <a:latin typeface="Usual Light" panose="020B0604020202020204" charset="0"/>
                <a:cs typeface="Usual Light" panose="020B0604020202020204" charset="0"/>
              </a:rPr>
              <a:t>Of all work tasks issued to an Engineer, what proportion were completed vs furthered</a:t>
            </a:r>
          </a:p>
          <a:p>
            <a:pPr marL="171450" indent="-171450">
              <a:buFont typeface="Arial" panose="020B0604020202020204" pitchFamily="34" charset="0"/>
              <a:buChar char="•"/>
              <a:defRPr/>
            </a:pPr>
            <a:r>
              <a:rPr lang="en-GB" sz="1100">
                <a:solidFill>
                  <a:schemeClr val="tx1"/>
                </a:solidFill>
                <a:latin typeface="Usual Light" panose="020B0604020202020204" charset="0"/>
                <a:cs typeface="Usual Light" panose="020B0604020202020204" charset="0"/>
              </a:rPr>
              <a:t>Task completed are all tasks (lead or assist) that an engineer completes (not furthers)</a:t>
            </a:r>
          </a:p>
          <a:p>
            <a:pPr marL="171450" indent="-171450">
              <a:buFont typeface="Arial" panose="020B0604020202020204" pitchFamily="34" charset="0"/>
              <a:buChar char="•"/>
              <a:defRPr/>
            </a:pPr>
            <a:r>
              <a:rPr lang="en-GB" sz="1100">
                <a:solidFill>
                  <a:schemeClr val="tx1"/>
                </a:solidFill>
                <a:latin typeface="Usual Light" panose="020B0604020202020204" charset="0"/>
                <a:cs typeface="Usual Light" panose="020B0604020202020204" charset="0"/>
              </a:rPr>
              <a:t>Tasks allocated are all tasks an engineer picks up on the work terminal</a:t>
            </a:r>
          </a:p>
        </p:txBody>
      </p:sp>
      <p:sp>
        <p:nvSpPr>
          <p:cNvPr id="2" name="Speech Bubble: Rectangle 1">
            <a:extLst>
              <a:ext uri="{FF2B5EF4-FFF2-40B4-BE49-F238E27FC236}">
                <a16:creationId xmlns:a16="http://schemas.microsoft.com/office/drawing/2014/main" id="{8F05DF3F-AD39-1F6D-DE99-875829B679AF}"/>
              </a:ext>
            </a:extLst>
          </p:cNvPr>
          <p:cNvSpPr/>
          <p:nvPr/>
        </p:nvSpPr>
        <p:spPr>
          <a:xfrm>
            <a:off x="6242308" y="3560173"/>
            <a:ext cx="5071369" cy="2846628"/>
          </a:xfrm>
          <a:prstGeom prst="wedgeRectCallout">
            <a:avLst>
              <a:gd name="adj1" fmla="val -18595"/>
              <a:gd name="adj2" fmla="val -41595"/>
            </a:avLst>
          </a:prstGeom>
          <a:solidFill>
            <a:schemeClr val="accent3">
              <a:lumMod val="40000"/>
              <a:lumOff val="60000"/>
              <a:alpha val="6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Why is this the right KPI to test?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All other metrics being tested are impacted by the success rate of an engineer therefore vital a Patch manager can see the engineer's success rate to fairly judge potential performance improvements</a:t>
            </a:r>
            <a:endParaRPr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a:solidFill>
                <a:srgbClr val="142032"/>
              </a:solidFill>
              <a:latin typeface="Usual Light" panose="020B0604020202020204" charset="0"/>
              <a:cs typeface="Usual Light" panose="020B0604020202020204" charset="0"/>
            </a:endParaRPr>
          </a:p>
          <a:p>
            <a:pPr marL="171450" indent="-171450">
              <a:buFont typeface="Arial" panose="020B0604020202020204" pitchFamily="34" charset="0"/>
              <a:buChar char="•"/>
              <a:defRPr/>
            </a:pPr>
            <a:endParaRPr lang="en-GB" sz="1100">
              <a:solidFill>
                <a:srgbClr val="142032"/>
              </a:solidFill>
              <a:latin typeface="Usual Light" panose="020B0604020202020204" charset="0"/>
              <a:cs typeface="Usual Light" panose="020B0604020202020204" charset="0"/>
            </a:endParaRPr>
          </a:p>
          <a:p>
            <a:pPr marL="171450" indent="-171450">
              <a:buFont typeface="Arial" panose="020B0604020202020204" pitchFamily="34" charset="0"/>
              <a:buChar char="•"/>
              <a:defRPr/>
            </a:pPr>
            <a:r>
              <a:rPr lang="en-GB" sz="1100">
                <a:solidFill>
                  <a:srgbClr val="142032"/>
                </a:solidFill>
                <a:latin typeface="Usual Light" panose="020B0604020202020204" charset="0"/>
                <a:cs typeface="Usual Light" panose="020B0604020202020204" charset="0"/>
              </a:rPr>
              <a:t>Test and learn will need to assess the impact of the below:</a:t>
            </a:r>
          </a:p>
          <a:p>
            <a:pPr marL="628650" lvl="1" indent="-171450">
              <a:buFont typeface="Arial" panose="020B0604020202020204" pitchFamily="34" charset="0"/>
              <a:buChar char="•"/>
              <a:defRPr/>
            </a:pPr>
            <a:r>
              <a:rPr kumimoji="0"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Important to review if this measure during the T&amp;L </a:t>
            </a:r>
            <a:r>
              <a:rPr lang="en-GB" sz="1100">
                <a:solidFill>
                  <a:srgbClr val="142032"/>
                </a:solidFill>
                <a:latin typeface="Usual Light" panose="020B0604020202020204" charset="0"/>
                <a:cs typeface="Usual Light" panose="020B0604020202020204" charset="0"/>
              </a:rPr>
              <a:t>drives</a:t>
            </a:r>
            <a:r>
              <a:rPr kumimoji="0"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 incorrect closure of work to gain a comp credit</a:t>
            </a:r>
            <a:endParaRPr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628650" lvl="1" indent="-171450">
              <a:buFont typeface="Arial" panose="020B0604020202020204" pitchFamily="34" charset="0"/>
              <a:buChar char="•"/>
              <a:defRPr/>
            </a:pPr>
            <a:r>
              <a:rPr lang="en-GB" sz="1100">
                <a:solidFill>
                  <a:srgbClr val="142032"/>
                </a:solidFill>
                <a:latin typeface="Usual Light" panose="020B0604020202020204" charset="0"/>
                <a:cs typeface="Usual Light" panose="020B0604020202020204" charset="0"/>
              </a:rPr>
              <a:t>Effect of assist only tasks</a:t>
            </a:r>
          </a:p>
          <a:p>
            <a:pPr marL="628650" lvl="1" indent="-171450">
              <a:buFont typeface="Arial" panose="020B0604020202020204" pitchFamily="34" charset="0"/>
              <a:buChar char="•"/>
              <a:defRPr/>
            </a:pPr>
            <a:r>
              <a:rPr kumimoji="0"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Effect of repair work</a:t>
            </a:r>
            <a:endParaRPr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628650" lvl="1" indent="-171450">
              <a:buFont typeface="Arial" panose="020B0604020202020204" pitchFamily="34" charset="0"/>
              <a:buChar char="•"/>
              <a:defRPr/>
            </a:pPr>
            <a:r>
              <a:rPr lang="en-GB" sz="1100">
                <a:solidFill>
                  <a:srgbClr val="142032"/>
                </a:solidFill>
                <a:latin typeface="Usual Light" panose="020B0604020202020204" charset="0"/>
                <a:cs typeface="Usual Light" panose="020B0604020202020204" charset="0"/>
              </a:rPr>
              <a:t>Night Working</a:t>
            </a:r>
          </a:p>
        </p:txBody>
      </p:sp>
      <p:sp>
        <p:nvSpPr>
          <p:cNvPr id="4" name="Rectangle: Rounded Corners 3">
            <a:extLst>
              <a:ext uri="{FF2B5EF4-FFF2-40B4-BE49-F238E27FC236}">
                <a16:creationId xmlns:a16="http://schemas.microsoft.com/office/drawing/2014/main" id="{7A1071D4-CE51-02B6-5B6F-80A48E12F56B}"/>
              </a:ext>
            </a:extLst>
          </p:cNvPr>
          <p:cNvSpPr/>
          <p:nvPr/>
        </p:nvSpPr>
        <p:spPr>
          <a:xfrm>
            <a:off x="5990418" y="2096573"/>
            <a:ext cx="1703374" cy="104775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rPr>
              <a:t>Customer Conversion Percentage</a:t>
            </a:r>
          </a:p>
        </p:txBody>
      </p:sp>
      <p:sp>
        <p:nvSpPr>
          <p:cNvPr id="5" name="Equals 4">
            <a:extLst>
              <a:ext uri="{FF2B5EF4-FFF2-40B4-BE49-F238E27FC236}">
                <a16:creationId xmlns:a16="http://schemas.microsoft.com/office/drawing/2014/main" id="{97843A7F-681B-16AC-BFDA-574E044D6CA1}"/>
              </a:ext>
            </a:extLst>
          </p:cNvPr>
          <p:cNvSpPr/>
          <p:nvPr/>
        </p:nvSpPr>
        <p:spPr>
          <a:xfrm>
            <a:off x="5305537" y="2494584"/>
            <a:ext cx="365067" cy="25172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p:txBody>
      </p:sp>
      <p:sp>
        <p:nvSpPr>
          <p:cNvPr id="3" name="TextBox 2">
            <a:extLst>
              <a:ext uri="{FF2B5EF4-FFF2-40B4-BE49-F238E27FC236}">
                <a16:creationId xmlns:a16="http://schemas.microsoft.com/office/drawing/2014/main" id="{C3C0D8C6-ED19-8590-18C0-832B9298F615}"/>
              </a:ext>
            </a:extLst>
          </p:cNvPr>
          <p:cNvSpPr txBox="1"/>
          <p:nvPr/>
        </p:nvSpPr>
        <p:spPr>
          <a:xfrm>
            <a:off x="574158" y="6463946"/>
            <a:ext cx="11144366" cy="230832"/>
          </a:xfrm>
          <a:prstGeom prst="rect">
            <a:avLst/>
          </a:prstGeom>
          <a:noFill/>
        </p:spPr>
        <p:txBody>
          <a:bodyPr wrap="square" rtlCol="0">
            <a:spAutoFit/>
          </a:bodyPr>
          <a:lstStyle/>
          <a:p>
            <a:r>
              <a:rPr lang="en-GB" sz="900" b="1">
                <a:latin typeface="Usual Light" panose="020B0604020202020204" charset="0"/>
                <a:cs typeface="Usual Light" panose="020B0604020202020204" charset="0"/>
              </a:rPr>
              <a:t>Please note: </a:t>
            </a:r>
            <a:r>
              <a:rPr lang="en-GB" sz="900">
                <a:latin typeface="Usual Light" panose="020B0604020202020204" charset="0"/>
                <a:cs typeface="Usual Light" panose="020B0604020202020204" charset="0"/>
              </a:rPr>
              <a:t>Whilst steps might be taken to improve the team and individual contribution, the impact will be not be seen for a while as there is a 2-week lag, and it is trended data over a 6- and 13-week period. </a:t>
            </a:r>
          </a:p>
        </p:txBody>
      </p:sp>
    </p:spTree>
    <p:extLst>
      <p:ext uri="{BB962C8B-B14F-4D97-AF65-F5344CB8AC3E}">
        <p14:creationId xmlns:p14="http://schemas.microsoft.com/office/powerpoint/2010/main" val="3118774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vision Sign 8">
            <a:extLst>
              <a:ext uri="{FF2B5EF4-FFF2-40B4-BE49-F238E27FC236}">
                <a16:creationId xmlns:a16="http://schemas.microsoft.com/office/drawing/2014/main" id="{7D2DEE2B-7F1D-4F82-F18B-98C6723B580F}"/>
              </a:ext>
            </a:extLst>
          </p:cNvPr>
          <p:cNvSpPr/>
          <p:nvPr/>
        </p:nvSpPr>
        <p:spPr>
          <a:xfrm>
            <a:off x="2730386" y="2451773"/>
            <a:ext cx="341605" cy="337351"/>
          </a:xfrm>
          <a:prstGeom prst="mathDivid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endParaRPr>
          </a:p>
        </p:txBody>
      </p:sp>
      <p:sp>
        <p:nvSpPr>
          <p:cNvPr id="11" name="Title 2">
            <a:extLst>
              <a:ext uri="{FF2B5EF4-FFF2-40B4-BE49-F238E27FC236}">
                <a16:creationId xmlns:a16="http://schemas.microsoft.com/office/drawing/2014/main" id="{2548C14E-5E9B-D058-BF19-6527C18E1BC6}"/>
              </a:ext>
            </a:extLst>
          </p:cNvPr>
          <p:cNvSpPr txBox="1">
            <a:spLocks/>
          </p:cNvSpPr>
          <p:nvPr/>
        </p:nvSpPr>
        <p:spPr>
          <a:xfrm>
            <a:off x="480001" y="451200"/>
            <a:ext cx="8640000" cy="3053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i="0" kern="1200">
                <a:solidFill>
                  <a:schemeClr val="tx1"/>
                </a:solidFill>
                <a:latin typeface="Usual ExtraBold" panose="020B0603030403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130" b="1" i="0" u="none" strike="noStrike" kern="1200" cap="none" spc="0" normalizeH="0" baseline="0" noProof="0">
                <a:ln>
                  <a:noFill/>
                </a:ln>
                <a:solidFill>
                  <a:srgbClr val="142032"/>
                </a:solidFill>
                <a:effectLst/>
                <a:uLnTx/>
                <a:uFillTx/>
                <a:latin typeface="Calibri" panose="020F0502020204030204"/>
                <a:ea typeface="+mj-ea"/>
                <a:cs typeface="Usual ExtraBold" panose="020B0604020202020204" charset="0"/>
              </a:rPr>
              <a:t>Time Booking</a:t>
            </a:r>
          </a:p>
        </p:txBody>
      </p:sp>
      <p:sp>
        <p:nvSpPr>
          <p:cNvPr id="12" name="Rectangle: Rounded Corners 11">
            <a:extLst>
              <a:ext uri="{FF2B5EF4-FFF2-40B4-BE49-F238E27FC236}">
                <a16:creationId xmlns:a16="http://schemas.microsoft.com/office/drawing/2014/main" id="{80600C41-2215-BF5C-EF30-A7D8CA65AC55}"/>
              </a:ext>
            </a:extLst>
          </p:cNvPr>
          <p:cNvSpPr/>
          <p:nvPr/>
        </p:nvSpPr>
        <p:spPr>
          <a:xfrm>
            <a:off x="807677" y="2096573"/>
            <a:ext cx="1703374" cy="10477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rPr>
              <a:t>Full Match Time</a:t>
            </a:r>
          </a:p>
        </p:txBody>
      </p:sp>
      <p:sp>
        <p:nvSpPr>
          <p:cNvPr id="23" name="TextBox 22">
            <a:extLst>
              <a:ext uri="{FF2B5EF4-FFF2-40B4-BE49-F238E27FC236}">
                <a16:creationId xmlns:a16="http://schemas.microsoft.com/office/drawing/2014/main" id="{9C348F8A-6683-3AA1-5B07-99D3BDB109B7}"/>
              </a:ext>
            </a:extLst>
          </p:cNvPr>
          <p:cNvSpPr txBox="1"/>
          <p:nvPr/>
        </p:nvSpPr>
        <p:spPr>
          <a:xfrm>
            <a:off x="480820" y="857150"/>
            <a:ext cx="11396434"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rgbClr val="142032"/>
                </a:solidFill>
                <a:latin typeface="Usual Light" panose="020B0604020202020204" charset="0"/>
                <a:cs typeface="Usual Light" panose="020B0604020202020204" charset="0"/>
              </a:rPr>
              <a:t>‘Time Booking’ has been created as an indicator of correct booking practices through Taskforce. </a:t>
            </a:r>
            <a:endParaRPr kumimoji="0" lang="en-GB" sz="16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p:txBody>
      </p:sp>
      <p:sp>
        <p:nvSpPr>
          <p:cNvPr id="18" name="Rectangle: Rounded Corners 17">
            <a:extLst>
              <a:ext uri="{FF2B5EF4-FFF2-40B4-BE49-F238E27FC236}">
                <a16:creationId xmlns:a16="http://schemas.microsoft.com/office/drawing/2014/main" id="{35946D7B-145A-697A-13EC-81BE0FAB57C5}"/>
              </a:ext>
            </a:extLst>
          </p:cNvPr>
          <p:cNvSpPr/>
          <p:nvPr/>
        </p:nvSpPr>
        <p:spPr>
          <a:xfrm>
            <a:off x="3275341" y="2096573"/>
            <a:ext cx="1703374" cy="10477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rPr>
              <a:t>Total Booked Time</a:t>
            </a:r>
          </a:p>
        </p:txBody>
      </p:sp>
      <p:sp>
        <p:nvSpPr>
          <p:cNvPr id="28" name="Speech Bubble: Rectangle 27">
            <a:extLst>
              <a:ext uri="{FF2B5EF4-FFF2-40B4-BE49-F238E27FC236}">
                <a16:creationId xmlns:a16="http://schemas.microsoft.com/office/drawing/2014/main" id="{3E1DC89E-0A7C-B863-04FA-5F1608F43815}"/>
              </a:ext>
            </a:extLst>
          </p:cNvPr>
          <p:cNvSpPr/>
          <p:nvPr/>
        </p:nvSpPr>
        <p:spPr>
          <a:xfrm>
            <a:off x="807677" y="3565847"/>
            <a:ext cx="4737045" cy="2840953"/>
          </a:xfrm>
          <a:prstGeom prst="wedgeRectCallout">
            <a:avLst>
              <a:gd name="adj1" fmla="val 20360"/>
              <a:gd name="adj2" fmla="val -45834"/>
            </a:avLst>
          </a:prstGeom>
          <a:solidFill>
            <a:srgbClr val="D6F0E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defRPr/>
            </a:pPr>
            <a:r>
              <a:rPr lang="en-GB" sz="1100" b="1">
                <a:solidFill>
                  <a:schemeClr val="tx1"/>
                </a:solidFill>
                <a:latin typeface="Usual Light" panose="020B0604020202020204" charset="0"/>
                <a:cs typeface="Usual Light" panose="020B0604020202020204" charset="0"/>
              </a:rPr>
              <a:t>How has “time booking” been defined?</a:t>
            </a:r>
          </a:p>
          <a:p>
            <a:pPr marL="171450" indent="-171450">
              <a:buFont typeface="Arial" panose="020B0604020202020204" pitchFamily="34" charset="0"/>
              <a:buChar char="•"/>
              <a:defRPr/>
            </a:pPr>
            <a:endParaRPr lang="en-GB" sz="1100" b="1">
              <a:solidFill>
                <a:schemeClr val="tx1"/>
              </a:solidFill>
              <a:latin typeface="Usual Light" panose="020B0604020202020204" charset="0"/>
              <a:cs typeface="Usual Light" panose="020B0604020202020204" charset="0"/>
            </a:endParaRPr>
          </a:p>
          <a:p>
            <a:pPr marL="171450" indent="-171450">
              <a:buFont typeface="Arial" panose="020B0604020202020204" pitchFamily="34" charset="0"/>
              <a:buChar char="•"/>
              <a:defRPr/>
            </a:pPr>
            <a:r>
              <a:rPr lang="en-GB" sz="1100">
                <a:solidFill>
                  <a:schemeClr val="tx1"/>
                </a:solidFill>
                <a:latin typeface="Usual Light" panose="020B0604020202020204" charset="0"/>
                <a:cs typeface="Usual Light" panose="020B0604020202020204" charset="0"/>
              </a:rPr>
              <a:t>Full matched time is taken from FOS hours recorded for each engineer. </a:t>
            </a:r>
          </a:p>
          <a:p>
            <a:pPr marL="628650" lvl="1" indent="-171450">
              <a:buFont typeface="Arial" panose="020B0604020202020204" pitchFamily="34" charset="0"/>
              <a:buChar char="•"/>
              <a:defRPr/>
            </a:pPr>
            <a:r>
              <a:rPr lang="en-GB" sz="1100">
                <a:solidFill>
                  <a:schemeClr val="tx1"/>
                </a:solidFill>
                <a:latin typeface="Usual Light" panose="020B0604020202020204" charset="0"/>
                <a:cs typeface="Usual Light" panose="020B0604020202020204" charset="0"/>
              </a:rPr>
              <a:t>It also looks at individual task level e.g. if an individual has a 1.5hr plot on their terminal, did they book 1.5hrs or did they book 4hrs? And does it match correctly?</a:t>
            </a:r>
          </a:p>
          <a:p>
            <a:pPr marL="171450" indent="-171450">
              <a:buFont typeface="Arial" panose="020B0604020202020204" pitchFamily="34" charset="0"/>
              <a:buChar char="•"/>
              <a:defRPr/>
            </a:pPr>
            <a:endParaRPr lang="en-GB" sz="1100">
              <a:solidFill>
                <a:schemeClr val="tx1"/>
              </a:solidFill>
              <a:latin typeface="Usual Light" panose="020B0604020202020204" charset="0"/>
              <a:cs typeface="Usual Light" panose="020B0604020202020204" charset="0"/>
            </a:endParaRPr>
          </a:p>
          <a:p>
            <a:pPr marL="171450" indent="-171450">
              <a:buFont typeface="Arial" panose="020B0604020202020204" pitchFamily="34" charset="0"/>
              <a:buChar char="•"/>
              <a:defRPr/>
            </a:pPr>
            <a:r>
              <a:rPr lang="en-GB" sz="1100">
                <a:solidFill>
                  <a:schemeClr val="tx1"/>
                </a:solidFill>
                <a:latin typeface="Usual Light" panose="020B0604020202020204" charset="0"/>
                <a:cs typeface="Usual Light" panose="020B0604020202020204" charset="0"/>
              </a:rPr>
              <a:t>Total booked time is taken from the engineer's timesheet</a:t>
            </a:r>
          </a:p>
          <a:p>
            <a:pPr marL="171450" indent="-171450">
              <a:buFont typeface="Arial" panose="020B0604020202020204" pitchFamily="34" charset="0"/>
              <a:buChar char="•"/>
              <a:defRPr/>
            </a:pPr>
            <a:endParaRPr lang="en-GB" sz="1100">
              <a:solidFill>
                <a:schemeClr val="tx1"/>
              </a:solidFill>
              <a:latin typeface="Usual Light" panose="020B0604020202020204" charset="0"/>
              <a:cs typeface="Usual Light" panose="020B0604020202020204" charset="0"/>
            </a:endParaRPr>
          </a:p>
          <a:p>
            <a:pPr marL="171450" indent="-171450">
              <a:buFont typeface="Arial" panose="020B0604020202020204" pitchFamily="34" charset="0"/>
              <a:buChar char="•"/>
              <a:defRPr/>
            </a:pPr>
            <a:r>
              <a:rPr lang="en-GB" sz="1100">
                <a:solidFill>
                  <a:schemeClr val="tx1"/>
                </a:solidFill>
                <a:latin typeface="Usual Light" panose="020B0604020202020204" charset="0"/>
                <a:cs typeface="Usual Light" panose="020B0604020202020204" charset="0"/>
              </a:rPr>
              <a:t>The percentage output will demonstrate if FOS is being accurately recorded to reflect individuals time at work</a:t>
            </a:r>
          </a:p>
          <a:p>
            <a:pPr marL="171450" indent="-171450">
              <a:buFont typeface="Arial" panose="020B0604020202020204" pitchFamily="34" charset="0"/>
              <a:buChar char="•"/>
              <a:defRPr/>
            </a:pPr>
            <a:endParaRPr lang="en-GB" sz="1100">
              <a:solidFill>
                <a:schemeClr val="tx1"/>
              </a:solidFill>
              <a:latin typeface="Usual Light" panose="020B0604020202020204" charset="0"/>
              <a:cs typeface="Usual Light" panose="020B0604020202020204" charset="0"/>
            </a:endParaRPr>
          </a:p>
          <a:p>
            <a:pPr>
              <a:defRPr/>
            </a:pPr>
            <a:endParaRPr lang="en-GB" sz="1100">
              <a:solidFill>
                <a:schemeClr val="tx1"/>
              </a:solidFill>
              <a:latin typeface="Usual Light" panose="020B0604020202020204" charset="0"/>
              <a:cs typeface="Usual Light" panose="020B0604020202020204" charset="0"/>
            </a:endParaRPr>
          </a:p>
          <a:p>
            <a:pPr marL="171450" indent="-171450">
              <a:buFont typeface="Arial" panose="020B0604020202020204" pitchFamily="34" charset="0"/>
              <a:buChar char="•"/>
              <a:defRPr/>
            </a:pPr>
            <a:endParaRPr lang="en-GB" sz="1100">
              <a:solidFill>
                <a:schemeClr val="tx1"/>
              </a:solidFill>
              <a:latin typeface="Usual Light" panose="020B0604020202020204" charset="0"/>
              <a:cs typeface="Usual Light" panose="020B0604020202020204" charset="0"/>
            </a:endParaRPr>
          </a:p>
        </p:txBody>
      </p:sp>
      <p:sp>
        <p:nvSpPr>
          <p:cNvPr id="2" name="Speech Bubble: Rectangle 1">
            <a:extLst>
              <a:ext uri="{FF2B5EF4-FFF2-40B4-BE49-F238E27FC236}">
                <a16:creationId xmlns:a16="http://schemas.microsoft.com/office/drawing/2014/main" id="{8A788631-8B36-7F5D-C1A3-9E978B26EBF1}"/>
              </a:ext>
            </a:extLst>
          </p:cNvPr>
          <p:cNvSpPr/>
          <p:nvPr/>
        </p:nvSpPr>
        <p:spPr>
          <a:xfrm>
            <a:off x="6242308" y="3560173"/>
            <a:ext cx="5071369" cy="2846628"/>
          </a:xfrm>
          <a:prstGeom prst="wedgeRectCallout">
            <a:avLst>
              <a:gd name="adj1" fmla="val -18595"/>
              <a:gd name="adj2" fmla="val -41595"/>
            </a:avLst>
          </a:prstGeom>
          <a:solidFill>
            <a:schemeClr val="accent3">
              <a:lumMod val="40000"/>
              <a:lumOff val="60000"/>
              <a:alpha val="6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Why is this the right KPI to test?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Important that all time for each individual is recorded </a:t>
            </a:r>
            <a:r>
              <a:rPr lang="en-GB" sz="1100">
                <a:solidFill>
                  <a:srgbClr val="142032"/>
                </a:solidFill>
                <a:latin typeface="Usual Light" panose="020B0604020202020204" charset="0"/>
                <a:cs typeface="Usual Light" panose="020B0604020202020204" charset="0"/>
              </a:rPr>
              <a:t>on</a:t>
            </a:r>
            <a:r>
              <a:rPr kumimoji="0"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 FOS accurately for safety and Duty of care reasons</a:t>
            </a:r>
            <a:r>
              <a:rPr lang="en-GB" sz="1100">
                <a:solidFill>
                  <a:srgbClr val="142032"/>
                </a:solidFill>
                <a:latin typeface="Usual Light" panose="020B0604020202020204" charset="0"/>
                <a:cs typeface="Usual Light" panose="020B060402020202020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a:solidFill>
                <a:srgbClr val="142032"/>
              </a:solidFill>
              <a:latin typeface="Usual Light" panose="020B0604020202020204" charset="0"/>
              <a:cs typeface="Usual Light" panose="020B0604020202020204" charset="0"/>
            </a:endParaRPr>
          </a:p>
          <a:p>
            <a:pPr marL="171450" indent="-171450">
              <a:buFont typeface="Arial" panose="020B0604020202020204" pitchFamily="34" charset="0"/>
              <a:buChar char="•"/>
              <a:defRPr/>
            </a:pPr>
            <a:r>
              <a:rPr kumimoji="0"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This measure is important to keep our teams safe and to track how efficiently work is being completed.</a:t>
            </a:r>
            <a:endParaRPr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a:solidFill>
                <a:srgbClr val="142032"/>
              </a:solidFill>
              <a:latin typeface="Usual Light" panose="020B0604020202020204" charset="0"/>
              <a:cs typeface="Usual Light" panose="020B0604020202020204" charset="0"/>
            </a:endParaRPr>
          </a:p>
          <a:p>
            <a:pPr marL="171450" indent="-171450">
              <a:buFont typeface="Arial" panose="020B0604020202020204" pitchFamily="34" charset="0"/>
              <a:buChar char="•"/>
              <a:defRPr/>
            </a:pPr>
            <a:r>
              <a:rPr lang="en-GB" sz="1100">
                <a:solidFill>
                  <a:srgbClr val="142032"/>
                </a:solidFill>
                <a:latin typeface="Usual Light" panose="020B0604020202020204" charset="0"/>
                <a:cs typeface="Usual Light" panose="020B0604020202020204" charset="0"/>
              </a:rPr>
              <a:t>Test and learn will need to assess the impact of the below:</a:t>
            </a:r>
          </a:p>
          <a:p>
            <a:pPr marL="628650" lvl="1" indent="-171450">
              <a:buFont typeface="Arial" panose="020B0604020202020204" pitchFamily="34" charset="0"/>
              <a:buChar char="•"/>
              <a:defRPr/>
            </a:pPr>
            <a:r>
              <a:rPr kumimoji="0"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rPr>
              <a:t>Does total time exceed full match time indicating people are working and not recording on FOS.</a:t>
            </a:r>
            <a:endParaRPr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a:p>
            <a:pPr marL="628650" lvl="1" indent="-171450">
              <a:buFont typeface="Arial" panose="020B0604020202020204" pitchFamily="34" charset="0"/>
              <a:buChar char="•"/>
              <a:defRPr/>
            </a:pPr>
            <a:r>
              <a:rPr lang="en-GB" sz="1100">
                <a:solidFill>
                  <a:srgbClr val="142032"/>
                </a:solidFill>
                <a:latin typeface="Usual Light" panose="020B0604020202020204" charset="0"/>
                <a:cs typeface="Usual Light" panose="020B0604020202020204" charset="0"/>
              </a:rPr>
              <a:t>Does an output result of more than 100% cause inefficiency </a:t>
            </a:r>
            <a:endParaRPr lang="en-GB" sz="110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p:txBody>
      </p:sp>
      <p:sp>
        <p:nvSpPr>
          <p:cNvPr id="6" name="Rectangle: Rounded Corners 5">
            <a:extLst>
              <a:ext uri="{FF2B5EF4-FFF2-40B4-BE49-F238E27FC236}">
                <a16:creationId xmlns:a16="http://schemas.microsoft.com/office/drawing/2014/main" id="{D8D91E20-BE59-5A21-9C14-CD205EC2E738}"/>
              </a:ext>
            </a:extLst>
          </p:cNvPr>
          <p:cNvSpPr/>
          <p:nvPr/>
        </p:nvSpPr>
        <p:spPr>
          <a:xfrm>
            <a:off x="5990418" y="2096573"/>
            <a:ext cx="1703374" cy="104775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Light" panose="020B0604020202020204" charset="0"/>
                <a:cs typeface="Usual Light" panose="020B0604020202020204" charset="0"/>
              </a:rPr>
              <a:t>Time Booking</a:t>
            </a:r>
          </a:p>
        </p:txBody>
      </p:sp>
      <p:sp>
        <p:nvSpPr>
          <p:cNvPr id="7" name="Equals 6">
            <a:extLst>
              <a:ext uri="{FF2B5EF4-FFF2-40B4-BE49-F238E27FC236}">
                <a16:creationId xmlns:a16="http://schemas.microsoft.com/office/drawing/2014/main" id="{592ED982-115B-FDDD-19FD-B55731929232}"/>
              </a:ext>
            </a:extLst>
          </p:cNvPr>
          <p:cNvSpPr/>
          <p:nvPr/>
        </p:nvSpPr>
        <p:spPr>
          <a:xfrm>
            <a:off x="5305537" y="2494584"/>
            <a:ext cx="365067" cy="25172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2032"/>
              </a:solidFill>
              <a:effectLst/>
              <a:uLnTx/>
              <a:uFillTx/>
              <a:latin typeface="Usual Light" panose="020B0604020202020204" charset="0"/>
              <a:cs typeface="Usual Light" panose="020B0604020202020204" charset="0"/>
            </a:endParaRPr>
          </a:p>
        </p:txBody>
      </p:sp>
      <p:sp>
        <p:nvSpPr>
          <p:cNvPr id="3" name="TextBox 2">
            <a:extLst>
              <a:ext uri="{FF2B5EF4-FFF2-40B4-BE49-F238E27FC236}">
                <a16:creationId xmlns:a16="http://schemas.microsoft.com/office/drawing/2014/main" id="{9544B0ED-0CF3-635C-89A4-FABB010A58B9}"/>
              </a:ext>
            </a:extLst>
          </p:cNvPr>
          <p:cNvSpPr txBox="1"/>
          <p:nvPr/>
        </p:nvSpPr>
        <p:spPr>
          <a:xfrm>
            <a:off x="574158" y="6463946"/>
            <a:ext cx="11144366" cy="230832"/>
          </a:xfrm>
          <a:prstGeom prst="rect">
            <a:avLst/>
          </a:prstGeom>
          <a:noFill/>
        </p:spPr>
        <p:txBody>
          <a:bodyPr wrap="square" rtlCol="0">
            <a:spAutoFit/>
          </a:bodyPr>
          <a:lstStyle/>
          <a:p>
            <a:r>
              <a:rPr lang="en-GB" sz="900" b="1">
                <a:latin typeface="Usual Light" panose="020B0604020202020204" charset="0"/>
                <a:cs typeface="Usual Light" panose="020B0604020202020204" charset="0"/>
              </a:rPr>
              <a:t>Please note: </a:t>
            </a:r>
            <a:r>
              <a:rPr lang="en-GB" sz="900">
                <a:latin typeface="Usual Light" panose="020B0604020202020204" charset="0"/>
                <a:cs typeface="Usual Light" panose="020B0604020202020204" charset="0"/>
              </a:rPr>
              <a:t>Whilst steps might be taken to improve the team and individual contribution, the impact will be not be seen for a while as there is a 2-week lag, and it is trended data over a 6- and 13-week period. </a:t>
            </a:r>
          </a:p>
        </p:txBody>
      </p:sp>
    </p:spTree>
    <p:extLst>
      <p:ext uri="{BB962C8B-B14F-4D97-AF65-F5344CB8AC3E}">
        <p14:creationId xmlns:p14="http://schemas.microsoft.com/office/powerpoint/2010/main" val="947335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54FFC0-D9A8-4778-E921-C21A184DAA90}"/>
              </a:ext>
            </a:extLst>
          </p:cNvPr>
          <p:cNvSpPr>
            <a:spLocks noGrp="1"/>
          </p:cNvSpPr>
          <p:nvPr>
            <p:ph type="title"/>
          </p:nvPr>
        </p:nvSpPr>
        <p:spPr>
          <a:xfrm>
            <a:off x="479518" y="542400"/>
            <a:ext cx="11111591" cy="386128"/>
          </a:xfrm>
        </p:spPr>
        <p:txBody>
          <a:bodyPr/>
          <a:lstStyle/>
          <a:p>
            <a:r>
              <a:rPr lang="en-GB"/>
              <a:t>How the metrics can be used in practice to drive more informed coaching conversations?</a:t>
            </a:r>
          </a:p>
        </p:txBody>
      </p:sp>
      <p:sp>
        <p:nvSpPr>
          <p:cNvPr id="2" name="Rectangle: Rounded Corners 1">
            <a:extLst>
              <a:ext uri="{FF2B5EF4-FFF2-40B4-BE49-F238E27FC236}">
                <a16:creationId xmlns:a16="http://schemas.microsoft.com/office/drawing/2014/main" id="{4ADF1ABB-9C4D-3BCC-67AA-5D5DD2D2B56E}"/>
              </a:ext>
            </a:extLst>
          </p:cNvPr>
          <p:cNvSpPr/>
          <p:nvPr/>
        </p:nvSpPr>
        <p:spPr>
          <a:xfrm>
            <a:off x="9498783" y="2954875"/>
            <a:ext cx="2213698" cy="8961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panose="020B0604020202020204"/>
                <a:cs typeface="Usual Light" panose="020B0604020202020204" charset="0"/>
              </a:rPr>
              <a:t>How much time did you book?</a:t>
            </a:r>
          </a:p>
        </p:txBody>
      </p:sp>
      <p:sp>
        <p:nvSpPr>
          <p:cNvPr id="3" name="Rectangle: Rounded Corners 2">
            <a:extLst>
              <a:ext uri="{FF2B5EF4-FFF2-40B4-BE49-F238E27FC236}">
                <a16:creationId xmlns:a16="http://schemas.microsoft.com/office/drawing/2014/main" id="{EF645370-4518-8117-AD29-2FE753D58C94}"/>
              </a:ext>
            </a:extLst>
          </p:cNvPr>
          <p:cNvSpPr/>
          <p:nvPr/>
        </p:nvSpPr>
        <p:spPr>
          <a:xfrm>
            <a:off x="4993292" y="2217347"/>
            <a:ext cx="2899879" cy="444458"/>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panose="020B0604020202020204"/>
                <a:cs typeface="Usual Light" panose="020B0604020202020204" charset="0"/>
              </a:rPr>
              <a:t>How much work did you do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panose="020B0604020202020204"/>
                <a:cs typeface="Usual Light" panose="020B0604020202020204" charset="0"/>
              </a:rPr>
              <a:t>how complex was it?</a:t>
            </a:r>
          </a:p>
        </p:txBody>
      </p:sp>
      <p:sp>
        <p:nvSpPr>
          <p:cNvPr id="5" name="Division Sign 4">
            <a:extLst>
              <a:ext uri="{FF2B5EF4-FFF2-40B4-BE49-F238E27FC236}">
                <a16:creationId xmlns:a16="http://schemas.microsoft.com/office/drawing/2014/main" id="{D1943A98-DA35-89CD-1474-EDAC0F911E90}"/>
              </a:ext>
            </a:extLst>
          </p:cNvPr>
          <p:cNvSpPr/>
          <p:nvPr/>
        </p:nvSpPr>
        <p:spPr>
          <a:xfrm>
            <a:off x="9106659" y="3222263"/>
            <a:ext cx="252841" cy="288525"/>
          </a:xfrm>
          <a:prstGeom prst="mathDivid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Usual" panose="020B0604020202020204"/>
              <a:cs typeface="Usual Light" panose="020B0604020202020204" charset="0"/>
            </a:endParaRPr>
          </a:p>
        </p:txBody>
      </p:sp>
      <p:sp>
        <p:nvSpPr>
          <p:cNvPr id="6" name="Rectangle: Rounded Corners 5">
            <a:extLst>
              <a:ext uri="{FF2B5EF4-FFF2-40B4-BE49-F238E27FC236}">
                <a16:creationId xmlns:a16="http://schemas.microsoft.com/office/drawing/2014/main" id="{1B7DBCEF-FFBE-51F2-39C6-E12613446AD8}"/>
              </a:ext>
            </a:extLst>
          </p:cNvPr>
          <p:cNvSpPr/>
          <p:nvPr/>
        </p:nvSpPr>
        <p:spPr>
          <a:xfrm>
            <a:off x="4993291" y="2956056"/>
            <a:ext cx="1673366" cy="8961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panose="020B0604020202020204"/>
                <a:cs typeface="Usual Light" panose="020B0604020202020204" charset="0"/>
              </a:rPr>
              <a:t>Number of Jobs Completed on FMT</a:t>
            </a:r>
          </a:p>
        </p:txBody>
      </p:sp>
      <p:sp>
        <p:nvSpPr>
          <p:cNvPr id="7" name="Multiplication Sign 6">
            <a:extLst>
              <a:ext uri="{FF2B5EF4-FFF2-40B4-BE49-F238E27FC236}">
                <a16:creationId xmlns:a16="http://schemas.microsoft.com/office/drawing/2014/main" id="{3AF6023D-F401-0F9F-61A8-B6BD48994186}"/>
              </a:ext>
            </a:extLst>
          </p:cNvPr>
          <p:cNvSpPr/>
          <p:nvPr/>
        </p:nvSpPr>
        <p:spPr>
          <a:xfrm>
            <a:off x="6781506" y="3189110"/>
            <a:ext cx="252761" cy="3350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Usual" panose="020B0604020202020204"/>
              <a:cs typeface="Usual Light" panose="020B0604020202020204" charset="0"/>
            </a:endParaRPr>
          </a:p>
        </p:txBody>
      </p:sp>
      <p:sp>
        <p:nvSpPr>
          <p:cNvPr id="8" name="Left Bracket 7">
            <a:extLst>
              <a:ext uri="{FF2B5EF4-FFF2-40B4-BE49-F238E27FC236}">
                <a16:creationId xmlns:a16="http://schemas.microsoft.com/office/drawing/2014/main" id="{C4BE5216-BF0E-318A-47B2-88CFBE9683DE}"/>
              </a:ext>
            </a:extLst>
          </p:cNvPr>
          <p:cNvSpPr/>
          <p:nvPr/>
        </p:nvSpPr>
        <p:spPr>
          <a:xfrm>
            <a:off x="4718580" y="2869650"/>
            <a:ext cx="125283" cy="1066554"/>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142032"/>
              </a:solidFill>
              <a:effectLst/>
              <a:uLnTx/>
              <a:uFillTx/>
              <a:latin typeface="Usual" panose="020B0604020202020204"/>
              <a:cs typeface="Usual Light" panose="020B0604020202020204" charset="0"/>
            </a:endParaRPr>
          </a:p>
        </p:txBody>
      </p:sp>
      <p:sp>
        <p:nvSpPr>
          <p:cNvPr id="9" name="Left Bracket 8">
            <a:extLst>
              <a:ext uri="{FF2B5EF4-FFF2-40B4-BE49-F238E27FC236}">
                <a16:creationId xmlns:a16="http://schemas.microsoft.com/office/drawing/2014/main" id="{85B83EEB-7FD9-437C-26EF-AD58700260E8}"/>
              </a:ext>
            </a:extLst>
          </p:cNvPr>
          <p:cNvSpPr/>
          <p:nvPr/>
        </p:nvSpPr>
        <p:spPr>
          <a:xfrm rot="10800000">
            <a:off x="8934218" y="2922496"/>
            <a:ext cx="83178" cy="1059437"/>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142032"/>
              </a:solidFill>
              <a:effectLst/>
              <a:uLnTx/>
              <a:uFillTx/>
              <a:latin typeface="Usual" panose="020B0604020202020204"/>
              <a:cs typeface="Usual Light" panose="020B0604020202020204" charset="0"/>
            </a:endParaRPr>
          </a:p>
        </p:txBody>
      </p:sp>
      <p:sp>
        <p:nvSpPr>
          <p:cNvPr id="10" name="Rectangle: Rounded Corners 9">
            <a:extLst>
              <a:ext uri="{FF2B5EF4-FFF2-40B4-BE49-F238E27FC236}">
                <a16:creationId xmlns:a16="http://schemas.microsoft.com/office/drawing/2014/main" id="{E5EC3BF7-539C-EEC7-14E0-2373ED91F937}"/>
              </a:ext>
            </a:extLst>
          </p:cNvPr>
          <p:cNvSpPr/>
          <p:nvPr/>
        </p:nvSpPr>
        <p:spPr>
          <a:xfrm>
            <a:off x="9498784" y="2214313"/>
            <a:ext cx="2213698" cy="447492"/>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panose="020B0604020202020204"/>
                <a:cs typeface="Usual Light" panose="020B0604020202020204" charset="0"/>
              </a:rPr>
              <a:t>How long were you working?</a:t>
            </a:r>
          </a:p>
        </p:txBody>
      </p:sp>
      <p:sp>
        <p:nvSpPr>
          <p:cNvPr id="12" name="Rectangle: Rounded Corners 11">
            <a:extLst>
              <a:ext uri="{FF2B5EF4-FFF2-40B4-BE49-F238E27FC236}">
                <a16:creationId xmlns:a16="http://schemas.microsoft.com/office/drawing/2014/main" id="{22B28917-C40A-0238-254F-E388462056C9}"/>
              </a:ext>
            </a:extLst>
          </p:cNvPr>
          <p:cNvSpPr/>
          <p:nvPr/>
        </p:nvSpPr>
        <p:spPr>
          <a:xfrm>
            <a:off x="7207843" y="2943226"/>
            <a:ext cx="1587092" cy="8961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Usual" panose="020B0604020202020204"/>
                <a:cs typeface="Usual Light" panose="020B0604020202020204" charset="0"/>
              </a:rPr>
              <a:t>Expected complexity based on historic time to complete</a:t>
            </a:r>
          </a:p>
        </p:txBody>
      </p:sp>
      <p:sp>
        <p:nvSpPr>
          <p:cNvPr id="13" name="Rectangle: Rounded Corners 12">
            <a:extLst>
              <a:ext uri="{FF2B5EF4-FFF2-40B4-BE49-F238E27FC236}">
                <a16:creationId xmlns:a16="http://schemas.microsoft.com/office/drawing/2014/main" id="{DF9468A7-60AC-EE4F-F182-48BC8105A1E0}"/>
              </a:ext>
            </a:extLst>
          </p:cNvPr>
          <p:cNvSpPr/>
          <p:nvPr/>
        </p:nvSpPr>
        <p:spPr>
          <a:xfrm>
            <a:off x="5048657" y="4486596"/>
            <a:ext cx="1620234" cy="896104"/>
          </a:xfrm>
          <a:prstGeom prst="roundRec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chemeClr val="tx1"/>
                </a:solidFill>
                <a:effectLst/>
                <a:uLnTx/>
                <a:uFillTx/>
                <a:latin typeface="Usual" panose="020B0604020202020204"/>
                <a:cs typeface="Usual Light" panose="020B0604020202020204" charset="0"/>
              </a:rPr>
              <a:t>Time to Complete</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Usual" panose="020B0604020202020204"/>
                <a:cs typeface="Usual Light" panose="020B0604020202020204" charset="0"/>
              </a:rPr>
              <a:t>Customer Conversion %</a:t>
            </a:r>
            <a:endParaRPr kumimoji="0" lang="en-GB" sz="1200" b="0" i="0" u="none" strike="noStrike" kern="1200" cap="none" spc="0" normalizeH="0" baseline="0" noProof="0">
              <a:ln>
                <a:noFill/>
              </a:ln>
              <a:solidFill>
                <a:schemeClr val="tx1"/>
              </a:solidFill>
              <a:effectLst/>
              <a:uLnTx/>
              <a:uFillTx/>
              <a:latin typeface="Usual" panose="020B0604020202020204"/>
              <a:cs typeface="Usual Light" panose="020B0604020202020204" charset="0"/>
            </a:endParaRPr>
          </a:p>
        </p:txBody>
      </p:sp>
      <p:sp>
        <p:nvSpPr>
          <p:cNvPr id="15" name="Rectangle: Rounded Corners 14">
            <a:extLst>
              <a:ext uri="{FF2B5EF4-FFF2-40B4-BE49-F238E27FC236}">
                <a16:creationId xmlns:a16="http://schemas.microsoft.com/office/drawing/2014/main" id="{98397540-959C-A8BF-E6FC-C8FBA2348F83}"/>
              </a:ext>
            </a:extLst>
          </p:cNvPr>
          <p:cNvSpPr/>
          <p:nvPr/>
        </p:nvSpPr>
        <p:spPr>
          <a:xfrm>
            <a:off x="7209790" y="4492386"/>
            <a:ext cx="1585141" cy="896104"/>
          </a:xfrm>
          <a:prstGeom prst="roundRec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Usual" panose="020B0604020202020204"/>
                <a:cs typeface="Usual Light" panose="020B0604020202020204" charset="0"/>
              </a:rPr>
              <a:t>Time to Complete</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chemeClr val="tx1"/>
                </a:solidFill>
                <a:effectLst/>
                <a:uLnTx/>
                <a:uFillTx/>
                <a:latin typeface="Usual" panose="020B0604020202020204"/>
                <a:cs typeface="Usual Light" panose="020B0604020202020204" charset="0"/>
              </a:rPr>
              <a:t>Customer Conversion </a:t>
            </a:r>
            <a:r>
              <a:rPr lang="en-GB" sz="1200">
                <a:solidFill>
                  <a:schemeClr val="tx1"/>
                </a:solidFill>
                <a:latin typeface="Usual" panose="020B0604020202020204"/>
                <a:cs typeface="Usual Light" panose="020B0604020202020204" charset="0"/>
              </a:rPr>
              <a:t>%</a:t>
            </a:r>
            <a:endParaRPr kumimoji="0" lang="en-GB" sz="1200" b="0" i="0" u="none" strike="noStrike" kern="1200" cap="none" spc="0" normalizeH="0" baseline="0" noProof="0">
              <a:ln>
                <a:noFill/>
              </a:ln>
              <a:solidFill>
                <a:schemeClr val="tx1"/>
              </a:solidFill>
              <a:effectLst/>
              <a:uLnTx/>
              <a:uFillTx/>
              <a:latin typeface="Usual" panose="020B0604020202020204"/>
              <a:cs typeface="Usual Light" panose="020B0604020202020204" charset="0"/>
            </a:endParaRPr>
          </a:p>
        </p:txBody>
      </p:sp>
      <p:sp>
        <p:nvSpPr>
          <p:cNvPr id="16" name="Rectangle: Rounded Corners 15">
            <a:extLst>
              <a:ext uri="{FF2B5EF4-FFF2-40B4-BE49-F238E27FC236}">
                <a16:creationId xmlns:a16="http://schemas.microsoft.com/office/drawing/2014/main" id="{A967549E-9E98-21FC-4194-DB3B65C4D34F}"/>
              </a:ext>
            </a:extLst>
          </p:cNvPr>
          <p:cNvSpPr/>
          <p:nvPr/>
        </p:nvSpPr>
        <p:spPr>
          <a:xfrm>
            <a:off x="9498783" y="4486596"/>
            <a:ext cx="2213697" cy="896104"/>
          </a:xfrm>
          <a:prstGeom prst="roundRec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schemeClr val="tx1"/>
              </a:solidFill>
              <a:effectLst/>
              <a:uLnTx/>
              <a:uFillTx/>
              <a:latin typeface="Usual" panose="020B0604020202020204"/>
              <a:cs typeface="Usual Light" panose="020B0604020202020204" charset="0"/>
            </a:endParaRP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chemeClr val="tx1"/>
                </a:solidFill>
                <a:effectLst/>
                <a:uLnTx/>
                <a:uFillTx/>
                <a:latin typeface="Usual" panose="020B0604020202020204"/>
                <a:cs typeface="Usual Light" panose="020B0604020202020204" charset="0"/>
              </a:rPr>
              <a:t>On the Tools Time</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Usual" panose="020B0604020202020204"/>
                <a:cs typeface="Usual Light" panose="020B0604020202020204" charset="0"/>
              </a:rPr>
              <a:t>Time to Complete</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chemeClr val="tx1"/>
                </a:solidFill>
                <a:effectLst/>
                <a:uLnTx/>
                <a:uFillTx/>
                <a:latin typeface="Usual" panose="020B0604020202020204"/>
                <a:cs typeface="Usual Light" panose="020B0604020202020204" charset="0"/>
              </a:rPr>
              <a:t>Time Booking</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chemeClr val="tx1"/>
              </a:solidFill>
              <a:effectLst/>
              <a:uLnTx/>
              <a:uFillTx/>
              <a:latin typeface="Usual" panose="020B0604020202020204"/>
              <a:cs typeface="Usual Light" panose="020B0604020202020204" charset="0"/>
            </a:endParaRPr>
          </a:p>
        </p:txBody>
      </p:sp>
      <p:cxnSp>
        <p:nvCxnSpPr>
          <p:cNvPr id="19" name="Straight Arrow Connector 18">
            <a:extLst>
              <a:ext uri="{FF2B5EF4-FFF2-40B4-BE49-F238E27FC236}">
                <a16:creationId xmlns:a16="http://schemas.microsoft.com/office/drawing/2014/main" id="{84B9B0BF-FA66-2D4A-2D98-9D5A02A8B08D}"/>
              </a:ext>
            </a:extLst>
          </p:cNvPr>
          <p:cNvCxnSpPr>
            <a:cxnSpLocks/>
          </p:cNvCxnSpPr>
          <p:nvPr/>
        </p:nvCxnSpPr>
        <p:spPr>
          <a:xfrm flipV="1">
            <a:off x="5866571" y="3936204"/>
            <a:ext cx="0" cy="4624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AB8C86F8-F28D-CE6A-9F55-1A915A828F07}"/>
              </a:ext>
            </a:extLst>
          </p:cNvPr>
          <p:cNvCxnSpPr>
            <a:cxnSpLocks/>
          </p:cNvCxnSpPr>
          <p:nvPr/>
        </p:nvCxnSpPr>
        <p:spPr>
          <a:xfrm flipV="1">
            <a:off x="8035213" y="3936204"/>
            <a:ext cx="0" cy="4624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108632AD-7883-4250-D9A7-552CD193DA0E}"/>
              </a:ext>
            </a:extLst>
          </p:cNvPr>
          <p:cNvCxnSpPr>
            <a:cxnSpLocks/>
          </p:cNvCxnSpPr>
          <p:nvPr/>
        </p:nvCxnSpPr>
        <p:spPr>
          <a:xfrm flipV="1">
            <a:off x="10606919" y="3936204"/>
            <a:ext cx="0" cy="4624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14ADA80F-1F2C-9DE5-3F8B-67ABFDC4CDD8}"/>
              </a:ext>
            </a:extLst>
          </p:cNvPr>
          <p:cNvSpPr txBox="1"/>
          <p:nvPr/>
        </p:nvSpPr>
        <p:spPr>
          <a:xfrm>
            <a:off x="320025" y="6399644"/>
            <a:ext cx="11450212" cy="246221"/>
          </a:xfrm>
          <a:prstGeom prst="rect">
            <a:avLst/>
          </a:prstGeom>
          <a:solidFill>
            <a:schemeClr val="bg1"/>
          </a:solidFill>
        </p:spPr>
        <p:txBody>
          <a:bodyPr wrap="square" rtlCol="0">
            <a:spAutoFit/>
          </a:bodyPr>
          <a:lstStyle/>
          <a:p>
            <a:r>
              <a:rPr lang="en-GB" sz="1000" b="1">
                <a:latin typeface="Usual Light" panose="020B0604020202020204" charset="0"/>
                <a:cs typeface="Usual Light" panose="020B0604020202020204" charset="0"/>
              </a:rPr>
              <a:t>Please note: </a:t>
            </a:r>
            <a:r>
              <a:rPr lang="en-GB" sz="1000">
                <a:latin typeface="Usual Light" panose="020B0604020202020204" charset="0"/>
                <a:cs typeface="Usual Light" panose="020B0604020202020204" charset="0"/>
              </a:rPr>
              <a:t>Whilst steps might be taken to improve the team and individual contribution, the impact will be not be seen for a while as there is a 2-week lag, and it is trended data over a 6- and 13-week period. </a:t>
            </a:r>
          </a:p>
        </p:txBody>
      </p:sp>
      <p:sp>
        <p:nvSpPr>
          <p:cNvPr id="20" name="Rectangle 19">
            <a:extLst>
              <a:ext uri="{FF2B5EF4-FFF2-40B4-BE49-F238E27FC236}">
                <a16:creationId xmlns:a16="http://schemas.microsoft.com/office/drawing/2014/main" id="{943A7934-EF65-4D7B-3518-FC4728031AB4}"/>
              </a:ext>
            </a:extLst>
          </p:cNvPr>
          <p:cNvSpPr/>
          <p:nvPr/>
        </p:nvSpPr>
        <p:spPr>
          <a:xfrm>
            <a:off x="4497572" y="1318437"/>
            <a:ext cx="7432158" cy="499716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Usual Light" panose="020B0604020202020204" charset="0"/>
              <a:cs typeface="Usual Light" panose="020B0604020202020204" charset="0"/>
            </a:endParaRPr>
          </a:p>
        </p:txBody>
      </p:sp>
      <p:sp>
        <p:nvSpPr>
          <p:cNvPr id="21" name="Rectangle 20">
            <a:extLst>
              <a:ext uri="{FF2B5EF4-FFF2-40B4-BE49-F238E27FC236}">
                <a16:creationId xmlns:a16="http://schemas.microsoft.com/office/drawing/2014/main" id="{53E190C5-BD12-A903-00F6-6124BAB483E0}"/>
              </a:ext>
            </a:extLst>
          </p:cNvPr>
          <p:cNvSpPr/>
          <p:nvPr/>
        </p:nvSpPr>
        <p:spPr>
          <a:xfrm>
            <a:off x="358912" y="1318437"/>
            <a:ext cx="3918136" cy="298774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2"/>
                </a:solidFill>
                <a:latin typeface="Usual" panose="020B0604020202020204"/>
                <a:cs typeface="Usual Light" panose="020B0604020202020204" charset="0"/>
              </a:rPr>
              <a:t>How can the metrics be used in practice?</a:t>
            </a:r>
          </a:p>
          <a:p>
            <a:endParaRPr lang="en-GB" sz="1800" b="1">
              <a:solidFill>
                <a:schemeClr val="accent2"/>
              </a:solidFill>
              <a:latin typeface="Usual" panose="020B0604020202020204"/>
            </a:endParaRPr>
          </a:p>
          <a:p>
            <a:pPr marL="285750" indent="-285750">
              <a:buFont typeface="Arial" panose="020B0604020202020204" pitchFamily="34" charset="0"/>
              <a:buChar char="•"/>
            </a:pPr>
            <a:r>
              <a:rPr lang="en-GB" sz="1200">
                <a:solidFill>
                  <a:schemeClr val="tx1"/>
                </a:solidFill>
                <a:latin typeface="Usual" panose="020B0604020202020204"/>
                <a:cs typeface="Usual Light" panose="020B0604020202020204" charset="0"/>
              </a:rPr>
              <a:t>Supporting insight metrics assist the daily customer connection metric and provide context behind the score for coaching conversations.</a:t>
            </a:r>
          </a:p>
          <a:p>
            <a:pPr marL="285750" indent="-285750">
              <a:buFont typeface="Arial" panose="020B0604020202020204" pitchFamily="34" charset="0"/>
              <a:buChar char="•"/>
            </a:pPr>
            <a:endParaRPr lang="en-GB" sz="1200">
              <a:solidFill>
                <a:schemeClr val="tx1"/>
              </a:solidFill>
              <a:latin typeface="Usual" panose="020B0604020202020204"/>
              <a:cs typeface="Usual Light" panose="020B0604020202020204" charset="0"/>
            </a:endParaRPr>
          </a:p>
          <a:p>
            <a:pPr marL="285750" indent="-285750">
              <a:buFont typeface="Arial" panose="020B0604020202020204" pitchFamily="34" charset="0"/>
              <a:buChar char="•"/>
            </a:pPr>
            <a:r>
              <a:rPr lang="en-GB" sz="1200">
                <a:solidFill>
                  <a:schemeClr val="tx1"/>
                </a:solidFill>
                <a:latin typeface="Usual" panose="020B0604020202020204"/>
                <a:cs typeface="Usual Light" panose="020B0604020202020204" charset="0"/>
              </a:rPr>
              <a:t>The 4 supporting metrics will show areas of potential improvements to aid an uplift in individual or team contribution, which in turn will deliver uplifts in the customer connections primary metric.</a:t>
            </a:r>
          </a:p>
          <a:p>
            <a:pPr marL="285750" indent="-285750">
              <a:buFont typeface="Arial" panose="020B0604020202020204" pitchFamily="34" charset="0"/>
              <a:buChar char="•"/>
            </a:pPr>
            <a:endParaRPr lang="en-GB" sz="1200">
              <a:solidFill>
                <a:schemeClr val="tx1"/>
              </a:solidFill>
              <a:latin typeface="Usual" panose="020B0604020202020204"/>
              <a:cs typeface="Usual Light" panose="020B0604020202020204" charset="0"/>
            </a:endParaRPr>
          </a:p>
          <a:p>
            <a:pPr marL="285750" indent="-285750">
              <a:buFont typeface="Arial" panose="020B0604020202020204" pitchFamily="34" charset="0"/>
              <a:buChar char="•"/>
            </a:pPr>
            <a:r>
              <a:rPr lang="en-GB" sz="1200">
                <a:solidFill>
                  <a:schemeClr val="tx1"/>
                </a:solidFill>
                <a:latin typeface="Usual" panose="020B0604020202020204"/>
                <a:cs typeface="Usual Light" panose="020B0604020202020204" charset="0"/>
              </a:rPr>
              <a:t>All metrics are to be used as individual potential and not measured against a set criteria, This is about </a:t>
            </a:r>
            <a:r>
              <a:rPr lang="en-GB" sz="1200" b="1" u="sng">
                <a:solidFill>
                  <a:schemeClr val="tx1"/>
                </a:solidFill>
                <a:latin typeface="Usual" panose="020B0604020202020204"/>
                <a:cs typeface="Usual Light" panose="020B0604020202020204" charset="0"/>
              </a:rPr>
              <a:t>helping everyone to deliver their best</a:t>
            </a:r>
            <a:r>
              <a:rPr lang="en-GB" sz="1200" b="1">
                <a:solidFill>
                  <a:schemeClr val="tx1"/>
                </a:solidFill>
                <a:latin typeface="Usual" panose="020B0604020202020204"/>
                <a:cs typeface="Usual Light" panose="020B0604020202020204" charset="0"/>
              </a:rPr>
              <a:t>.</a:t>
            </a:r>
          </a:p>
        </p:txBody>
      </p:sp>
      <p:sp>
        <p:nvSpPr>
          <p:cNvPr id="22" name="Rectangle 21">
            <a:extLst>
              <a:ext uri="{FF2B5EF4-FFF2-40B4-BE49-F238E27FC236}">
                <a16:creationId xmlns:a16="http://schemas.microsoft.com/office/drawing/2014/main" id="{D9E3E090-10BF-2FC1-0A78-B2CEAA43442C}"/>
              </a:ext>
            </a:extLst>
          </p:cNvPr>
          <p:cNvSpPr/>
          <p:nvPr/>
        </p:nvSpPr>
        <p:spPr>
          <a:xfrm>
            <a:off x="355368" y="4380359"/>
            <a:ext cx="3918136" cy="193524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2"/>
                </a:solidFill>
                <a:latin typeface="Usual" panose="020B0604020202020204"/>
                <a:cs typeface="Usual Light" panose="020B0604020202020204" charset="0"/>
              </a:rPr>
              <a:t>How should I talk to my team about the metric?</a:t>
            </a:r>
          </a:p>
          <a:p>
            <a:pPr algn="ctr"/>
            <a:endParaRPr lang="en-GB" sz="1200" b="1">
              <a:solidFill>
                <a:schemeClr val="tx1"/>
              </a:solidFill>
              <a:latin typeface="Usual" panose="020B0604020202020204"/>
              <a:cs typeface="Usual Light" panose="020B0604020202020204" charset="0"/>
            </a:endParaRPr>
          </a:p>
          <a:p>
            <a:pPr marL="285750" indent="-285750">
              <a:buFont typeface="Arial" panose="020B0604020202020204" pitchFamily="34" charset="0"/>
              <a:buChar char="•"/>
            </a:pPr>
            <a:r>
              <a:rPr lang="en-GB" sz="1200">
                <a:solidFill>
                  <a:schemeClr val="tx1"/>
                </a:solidFill>
                <a:latin typeface="Usual" panose="020B0604020202020204"/>
                <a:cs typeface="Usual Light" panose="020B0604020202020204" charset="0"/>
              </a:rPr>
              <a:t>No metric should be reviewed in isolation.</a:t>
            </a:r>
          </a:p>
          <a:p>
            <a:pPr marL="285750" indent="-285750">
              <a:buFont typeface="Arial" panose="020B0604020202020204" pitchFamily="34" charset="0"/>
              <a:buChar char="•"/>
            </a:pPr>
            <a:endParaRPr lang="en-GB" sz="1200">
              <a:solidFill>
                <a:schemeClr val="tx1"/>
              </a:solidFill>
              <a:latin typeface="Usual" panose="020B0604020202020204"/>
              <a:cs typeface="Usual Light" panose="020B0604020202020204" charset="0"/>
            </a:endParaRPr>
          </a:p>
          <a:p>
            <a:pPr marL="285750" indent="-285750">
              <a:buFont typeface="Arial" panose="020B0604020202020204" pitchFamily="34" charset="0"/>
              <a:buChar char="•"/>
            </a:pPr>
            <a:r>
              <a:rPr lang="en-GB" sz="1200">
                <a:solidFill>
                  <a:schemeClr val="tx1"/>
                </a:solidFill>
                <a:latin typeface="Usual" panose="020B0604020202020204"/>
                <a:cs typeface="Usual Light" panose="020B0604020202020204" charset="0"/>
              </a:rPr>
              <a:t>Always refer to the main customer metric and use the 4 new metrics to build a fuller picture of an individual's contribution which will then inform the coaching conversations you’re having and help identify areas of focus or support required.</a:t>
            </a:r>
          </a:p>
        </p:txBody>
      </p:sp>
    </p:spTree>
    <p:extLst>
      <p:ext uri="{BB962C8B-B14F-4D97-AF65-F5344CB8AC3E}">
        <p14:creationId xmlns:p14="http://schemas.microsoft.com/office/powerpoint/2010/main" val="2081126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72F5CC-49AD-126C-EFC4-5C68150622A8}"/>
              </a:ext>
            </a:extLst>
          </p:cNvPr>
          <p:cNvSpPr>
            <a:spLocks noGrp="1"/>
          </p:cNvSpPr>
          <p:nvPr>
            <p:ph type="title"/>
          </p:nvPr>
        </p:nvSpPr>
        <p:spPr>
          <a:xfrm>
            <a:off x="479518" y="516274"/>
            <a:ext cx="5616482" cy="386128"/>
          </a:xfrm>
        </p:spPr>
        <p:txBody>
          <a:bodyPr/>
          <a:lstStyle/>
          <a:p>
            <a:r>
              <a:rPr lang="en-GB" sz="2500">
                <a:solidFill>
                  <a:schemeClr val="tx2"/>
                </a:solidFill>
                <a:latin typeface="Usual Light" panose="020B0403030403020204"/>
                <a:ea typeface="+mj-ea"/>
                <a:cs typeface="+mj-cs"/>
              </a:rPr>
              <a:t>Introducing </a:t>
            </a:r>
            <a:r>
              <a:rPr lang="en-GB" sz="2500" err="1">
                <a:solidFill>
                  <a:schemeClr val="tx2"/>
                </a:solidFill>
                <a:latin typeface="Usual Light" panose="020B0403030403020204"/>
                <a:ea typeface="+mj-ea"/>
                <a:cs typeface="+mj-cs"/>
              </a:rPr>
              <a:t>MyPortal</a:t>
            </a:r>
            <a:endParaRPr lang="en-GB" sz="2500">
              <a:solidFill>
                <a:schemeClr val="tx2"/>
              </a:solidFill>
              <a:latin typeface="Usual Light" panose="020B0403030403020204"/>
              <a:ea typeface="+mj-ea"/>
              <a:cs typeface="+mj-cs"/>
            </a:endParaRPr>
          </a:p>
        </p:txBody>
      </p:sp>
      <p:pic>
        <p:nvPicPr>
          <p:cNvPr id="2" name="Picture 1" descr="image">
            <a:extLst>
              <a:ext uri="{FF2B5EF4-FFF2-40B4-BE49-F238E27FC236}">
                <a16:creationId xmlns:a16="http://schemas.microsoft.com/office/drawing/2014/main" id="{20E42629-8405-62E5-B977-C993726544B7}"/>
              </a:ext>
            </a:extLst>
          </p:cNvPr>
          <p:cNvPicPr>
            <a:picLocks noChangeAspect="1"/>
          </p:cNvPicPr>
          <p:nvPr/>
        </p:nvPicPr>
        <p:blipFill>
          <a:blip r:embed="rId3"/>
          <a:stretch>
            <a:fillRect/>
          </a:stretch>
        </p:blipFill>
        <p:spPr>
          <a:xfrm>
            <a:off x="6343809" y="2099232"/>
            <a:ext cx="5623947" cy="2800402"/>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ED8CC38F-7F16-17A9-5A79-DDBF1FA5FC7B}"/>
              </a:ext>
            </a:extLst>
          </p:cNvPr>
          <p:cNvSpPr txBox="1"/>
          <p:nvPr/>
        </p:nvSpPr>
        <p:spPr>
          <a:xfrm>
            <a:off x="474786" y="1329337"/>
            <a:ext cx="5745262" cy="4170372"/>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latin typeface="Usual  "/>
              </a:rPr>
              <a:t>Overview of My Portal:</a:t>
            </a:r>
          </a:p>
          <a:p>
            <a:r>
              <a:rPr lang="en-US" sz="1100">
                <a:latin typeface="Usual  "/>
              </a:rPr>
              <a:t>As part of </a:t>
            </a:r>
            <a:r>
              <a:rPr lang="en-US" sz="1100" err="1">
                <a:latin typeface="Usual  "/>
              </a:rPr>
              <a:t>MyPotential</a:t>
            </a:r>
            <a:r>
              <a:rPr lang="en-US" sz="1100">
                <a:latin typeface="Usual  "/>
              </a:rPr>
              <a:t>, we identified a need for additional job essentials data to have a more rounded conversation. It means that this data is more accessible in a ‘one stop shop’ for engineers to review at any time, but of course most likely in preparing for 121’s and annual check-ins. </a:t>
            </a:r>
            <a:endParaRPr lang="en-US" sz="1100">
              <a:latin typeface="Usual  "/>
              <a:cs typeface="Calibri"/>
            </a:endParaRPr>
          </a:p>
          <a:p>
            <a:endParaRPr lang="en-US" sz="1100">
              <a:latin typeface="Usual  "/>
            </a:endParaRPr>
          </a:p>
          <a:p>
            <a:r>
              <a:rPr lang="en-US" sz="1500" b="1">
                <a:latin typeface="Usual  "/>
              </a:rPr>
              <a:t>Data included in My Portal:</a:t>
            </a:r>
            <a:endParaRPr lang="en-US" sz="1500" b="1">
              <a:latin typeface="Usual  "/>
              <a:cs typeface="Calibri"/>
            </a:endParaRPr>
          </a:p>
          <a:p>
            <a:pPr marL="171450" indent="-171450">
              <a:buFont typeface="Arial" panose="020B0604020202020204" pitchFamily="34" charset="0"/>
              <a:buChar char="•"/>
            </a:pPr>
            <a:r>
              <a:rPr lang="en-US" sz="1100">
                <a:latin typeface="Usual  "/>
              </a:rPr>
              <a:t>Safety checks </a:t>
            </a:r>
            <a:endParaRPr lang="en-US" sz="1100">
              <a:latin typeface="Usual  "/>
              <a:cs typeface="Calibri"/>
            </a:endParaRPr>
          </a:p>
          <a:p>
            <a:pPr marL="171450" indent="-171450">
              <a:buFont typeface="Arial" panose="020B0604020202020204" pitchFamily="34" charset="0"/>
              <a:buChar char="•"/>
            </a:pPr>
            <a:r>
              <a:rPr lang="en-US" sz="1100">
                <a:latin typeface="Usual  "/>
              </a:rPr>
              <a:t>Near misses </a:t>
            </a:r>
            <a:endParaRPr lang="en-US" sz="1100">
              <a:latin typeface="Usual  "/>
              <a:cs typeface="Calibri"/>
            </a:endParaRPr>
          </a:p>
          <a:p>
            <a:pPr marL="171450" indent="-171450">
              <a:buFont typeface="Arial" panose="020B0604020202020204" pitchFamily="34" charset="0"/>
              <a:buChar char="•"/>
            </a:pPr>
            <a:r>
              <a:rPr lang="en-US" sz="1100">
                <a:latin typeface="Usual  "/>
              </a:rPr>
              <a:t>Cards </a:t>
            </a:r>
            <a:endParaRPr lang="en-US" sz="1100">
              <a:latin typeface="Usual  "/>
              <a:cs typeface="Calibri"/>
            </a:endParaRPr>
          </a:p>
          <a:p>
            <a:pPr marL="171450" indent="-171450">
              <a:buFont typeface="Arial" panose="020B0604020202020204" pitchFamily="34" charset="0"/>
              <a:buChar char="•"/>
            </a:pPr>
            <a:r>
              <a:rPr lang="en-US" sz="1100">
                <a:latin typeface="Usual  "/>
              </a:rPr>
              <a:t>Driving license </a:t>
            </a:r>
            <a:endParaRPr lang="en-US" sz="1100">
              <a:latin typeface="Usual  "/>
              <a:cs typeface="Calibri"/>
            </a:endParaRPr>
          </a:p>
          <a:p>
            <a:pPr marL="171450" indent="-171450">
              <a:buFont typeface="Arial" panose="020B0604020202020204" pitchFamily="34" charset="0"/>
              <a:buChar char="•"/>
            </a:pPr>
            <a:r>
              <a:rPr lang="en-US" sz="1100">
                <a:latin typeface="Usual  "/>
              </a:rPr>
              <a:t>Equipment </a:t>
            </a:r>
            <a:endParaRPr lang="en-US" sz="1100">
              <a:latin typeface="Usual  "/>
              <a:cs typeface="Calibri"/>
            </a:endParaRPr>
          </a:p>
          <a:p>
            <a:pPr marL="171450" indent="-171450">
              <a:buFont typeface="Arial" panose="020B0604020202020204" pitchFamily="34" charset="0"/>
              <a:buChar char="•"/>
            </a:pPr>
            <a:r>
              <a:rPr lang="en-US" sz="1100">
                <a:latin typeface="Usual  "/>
              </a:rPr>
              <a:t>Working time regulations </a:t>
            </a:r>
            <a:endParaRPr lang="en-US" sz="1100">
              <a:latin typeface="Usual  "/>
              <a:cs typeface="Calibri"/>
            </a:endParaRPr>
          </a:p>
          <a:p>
            <a:pPr marL="171450" indent="-171450">
              <a:buFont typeface="Arial" panose="020B0604020202020204" pitchFamily="34" charset="0"/>
              <a:buChar char="•"/>
            </a:pPr>
            <a:r>
              <a:rPr lang="en-US" sz="1100">
                <a:latin typeface="Usual  "/>
              </a:rPr>
              <a:t>Annual leave</a:t>
            </a:r>
            <a:endParaRPr lang="en-US" sz="1100">
              <a:latin typeface="Usual  "/>
              <a:cs typeface="Calibri"/>
            </a:endParaRPr>
          </a:p>
          <a:p>
            <a:pPr marL="171450" indent="-171450">
              <a:buFont typeface="Arial" panose="020B0604020202020204" pitchFamily="34" charset="0"/>
              <a:buChar char="•"/>
            </a:pPr>
            <a:r>
              <a:rPr lang="en-US" sz="1100">
                <a:latin typeface="Usual  "/>
              </a:rPr>
              <a:t>Duty of care exceptions </a:t>
            </a:r>
            <a:endParaRPr lang="en-US" sz="1100">
              <a:latin typeface="Usual  "/>
              <a:cs typeface="Calibri"/>
            </a:endParaRPr>
          </a:p>
          <a:p>
            <a:pPr marL="171450" indent="-171450">
              <a:buFont typeface="Arial" panose="020B0604020202020204" pitchFamily="34" charset="0"/>
              <a:buChar char="•"/>
            </a:pPr>
            <a:r>
              <a:rPr lang="en-US" sz="1100">
                <a:latin typeface="Usual  "/>
              </a:rPr>
              <a:t>Learning (my curricula) </a:t>
            </a:r>
            <a:endParaRPr lang="en-US" sz="1100">
              <a:latin typeface="Usual  "/>
              <a:cs typeface="Calibri"/>
            </a:endParaRPr>
          </a:p>
          <a:p>
            <a:pPr marL="171450" indent="-171450">
              <a:buFont typeface="Arial" panose="020B0604020202020204" pitchFamily="34" charset="0"/>
              <a:buChar char="•"/>
            </a:pPr>
            <a:endParaRPr lang="en-US" sz="1100">
              <a:latin typeface="Usual  "/>
              <a:cs typeface="Calibri"/>
            </a:endParaRPr>
          </a:p>
          <a:p>
            <a:pPr marL="171450" indent="-171450">
              <a:buFont typeface="Arial" panose="020B0604020202020204" pitchFamily="34" charset="0"/>
              <a:buChar char="•"/>
            </a:pPr>
            <a:endParaRPr lang="en-US" sz="1100">
              <a:latin typeface="Usual  "/>
            </a:endParaRPr>
          </a:p>
          <a:p>
            <a:r>
              <a:rPr lang="en-US" sz="1500" b="1">
                <a:latin typeface="Usual  "/>
              </a:rPr>
              <a:t>Approach</a:t>
            </a:r>
            <a:r>
              <a:rPr lang="en-US" sz="1500">
                <a:latin typeface="Usual  "/>
              </a:rPr>
              <a:t>:</a:t>
            </a:r>
            <a:endParaRPr lang="en-US" sz="1500">
              <a:latin typeface="Usual  "/>
              <a:cs typeface="Calibri"/>
            </a:endParaRPr>
          </a:p>
          <a:p>
            <a:r>
              <a:rPr lang="en-US" sz="1100">
                <a:latin typeface="Usual  "/>
              </a:rPr>
              <a:t>This portal is pan-Openreach, so both service delivery and chief engineers have the exact same access and view. We tested this data with a group of engineers and L&amp;D tweaked based on their feedback. We’re now proposing to include this in the next test and learn. </a:t>
            </a:r>
            <a:endParaRPr lang="en-US" sz="1100">
              <a:latin typeface="Usual  "/>
              <a:cs typeface="Calibri"/>
            </a:endParaRPr>
          </a:p>
          <a:p>
            <a:endParaRPr lang="en-US" sz="1100"/>
          </a:p>
        </p:txBody>
      </p:sp>
      <p:sp>
        <p:nvSpPr>
          <p:cNvPr id="4" name="TextBox 3">
            <a:extLst>
              <a:ext uri="{FF2B5EF4-FFF2-40B4-BE49-F238E27FC236}">
                <a16:creationId xmlns:a16="http://schemas.microsoft.com/office/drawing/2014/main" id="{FE9CE54F-BB3A-6AA2-8D7C-827C9AD8060F}"/>
              </a:ext>
            </a:extLst>
          </p:cNvPr>
          <p:cNvSpPr txBox="1"/>
          <p:nvPr/>
        </p:nvSpPr>
        <p:spPr>
          <a:xfrm>
            <a:off x="472339" y="5803588"/>
            <a:ext cx="11495417" cy="276999"/>
          </a:xfrm>
          <a:prstGeom prst="rect">
            <a:avLst/>
          </a:prstGeom>
          <a:noFill/>
        </p:spPr>
        <p:txBody>
          <a:bodyPr wrap="square" rtlCol="0">
            <a:spAutoFit/>
          </a:bodyPr>
          <a:lstStyle/>
          <a:p>
            <a:r>
              <a:rPr lang="en-GB" sz="1200"/>
              <a:t>Can be accessed via My Skills Passport – left hand column – ‘My Portal’</a:t>
            </a:r>
          </a:p>
        </p:txBody>
      </p:sp>
    </p:spTree>
    <p:extLst>
      <p:ext uri="{BB962C8B-B14F-4D97-AF65-F5344CB8AC3E}">
        <p14:creationId xmlns:p14="http://schemas.microsoft.com/office/powerpoint/2010/main" val="939767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118326-123A-2C43-A3C5-C3D3663E0774}"/>
              </a:ext>
            </a:extLst>
          </p:cNvPr>
          <p:cNvSpPr>
            <a:spLocks noGrp="1"/>
          </p:cNvSpPr>
          <p:nvPr>
            <p:ph type="title"/>
          </p:nvPr>
        </p:nvSpPr>
        <p:spPr>
          <a:xfrm>
            <a:off x="0" y="206781"/>
            <a:ext cx="12191999" cy="386128"/>
          </a:xfrm>
        </p:spPr>
        <p:txBody>
          <a:bodyPr/>
          <a:lstStyle/>
          <a:p>
            <a:pPr algn="ctr"/>
            <a:r>
              <a:rPr lang="en-US">
                <a:latin typeface="Usual" panose="020B0603030403020204"/>
              </a:rPr>
              <a:t>FND Field Master Technician App: Best Practice Handy Guide</a:t>
            </a:r>
          </a:p>
        </p:txBody>
      </p:sp>
      <p:grpSp>
        <p:nvGrpSpPr>
          <p:cNvPr id="24" name="Group 23">
            <a:extLst>
              <a:ext uri="{FF2B5EF4-FFF2-40B4-BE49-F238E27FC236}">
                <a16:creationId xmlns:a16="http://schemas.microsoft.com/office/drawing/2014/main" id="{678C179C-9AAB-3AD2-1C9A-BEC4F72C1058}"/>
              </a:ext>
            </a:extLst>
          </p:cNvPr>
          <p:cNvGrpSpPr/>
          <p:nvPr/>
        </p:nvGrpSpPr>
        <p:grpSpPr>
          <a:xfrm>
            <a:off x="5099286" y="3171767"/>
            <a:ext cx="1758951" cy="3625851"/>
            <a:chOff x="5163084" y="3232149"/>
            <a:chExt cx="1758951" cy="3625851"/>
          </a:xfrm>
        </p:grpSpPr>
        <p:pic>
          <p:nvPicPr>
            <p:cNvPr id="12" name="Picture 11"/>
            <p:cNvPicPr>
              <a:picLocks noChangeAspect="1"/>
            </p:cNvPicPr>
            <p:nvPr/>
          </p:nvPicPr>
          <p:blipFill>
            <a:blip r:embed="rId3"/>
            <a:stretch>
              <a:fillRect/>
            </a:stretch>
          </p:blipFill>
          <p:spPr>
            <a:xfrm>
              <a:off x="5163084" y="3232149"/>
              <a:ext cx="1758951" cy="3625851"/>
            </a:xfrm>
            <a:prstGeom prst="rect">
              <a:avLst/>
            </a:prstGeom>
          </p:spPr>
        </p:pic>
        <p:pic>
          <p:nvPicPr>
            <p:cNvPr id="29" name="id-54E3D4C5-AA79-4613-AEE0-8E6F1872704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88013" y="3507347"/>
              <a:ext cx="1703660" cy="302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a:extLst>
              <a:ext uri="{FF2B5EF4-FFF2-40B4-BE49-F238E27FC236}">
                <a16:creationId xmlns:a16="http://schemas.microsoft.com/office/drawing/2014/main" id="{086E904E-7F61-6680-88BA-E294296C4B2E}"/>
              </a:ext>
            </a:extLst>
          </p:cNvPr>
          <p:cNvGrpSpPr/>
          <p:nvPr/>
        </p:nvGrpSpPr>
        <p:grpSpPr>
          <a:xfrm>
            <a:off x="2485605" y="3171767"/>
            <a:ext cx="1758951" cy="3625851"/>
            <a:chOff x="2560036" y="3202275"/>
            <a:chExt cx="1758951" cy="3625851"/>
          </a:xfrm>
        </p:grpSpPr>
        <p:pic>
          <p:nvPicPr>
            <p:cNvPr id="11" name="Picture 10"/>
            <p:cNvPicPr>
              <a:picLocks noChangeAspect="1"/>
            </p:cNvPicPr>
            <p:nvPr/>
          </p:nvPicPr>
          <p:blipFill>
            <a:blip r:embed="rId3"/>
            <a:stretch>
              <a:fillRect/>
            </a:stretch>
          </p:blipFill>
          <p:spPr>
            <a:xfrm>
              <a:off x="2560036" y="3202275"/>
              <a:ext cx="1758951" cy="3625851"/>
            </a:xfrm>
            <a:prstGeom prst="rect">
              <a:avLst/>
            </a:prstGeom>
          </p:spPr>
        </p:pic>
        <p:pic>
          <p:nvPicPr>
            <p:cNvPr id="30" name="id-546B0D86-A3A3-426C-AE06-34F5078852AB"/>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85185" y="3478855"/>
              <a:ext cx="1703661" cy="302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a:extLst>
              <a:ext uri="{FF2B5EF4-FFF2-40B4-BE49-F238E27FC236}">
                <a16:creationId xmlns:a16="http://schemas.microsoft.com/office/drawing/2014/main" id="{1A77ADA2-C1E3-5DFC-7F2B-3997DB9BD4FE}"/>
              </a:ext>
            </a:extLst>
          </p:cNvPr>
          <p:cNvGrpSpPr/>
          <p:nvPr/>
        </p:nvGrpSpPr>
        <p:grpSpPr>
          <a:xfrm>
            <a:off x="251134" y="3171767"/>
            <a:ext cx="1758951" cy="3625851"/>
            <a:chOff x="528264" y="3112738"/>
            <a:chExt cx="1758951" cy="3625851"/>
          </a:xfrm>
        </p:grpSpPr>
        <p:pic>
          <p:nvPicPr>
            <p:cNvPr id="8" name="Picture 7"/>
            <p:cNvPicPr>
              <a:picLocks noChangeAspect="1"/>
            </p:cNvPicPr>
            <p:nvPr/>
          </p:nvPicPr>
          <p:blipFill>
            <a:blip r:embed="rId3"/>
            <a:stretch>
              <a:fillRect/>
            </a:stretch>
          </p:blipFill>
          <p:spPr>
            <a:xfrm>
              <a:off x="528264" y="3112738"/>
              <a:ext cx="1758951" cy="362585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575" y="3388305"/>
              <a:ext cx="1699069" cy="3015848"/>
            </a:xfrm>
            <a:prstGeom prst="rect">
              <a:avLst/>
            </a:prstGeom>
          </p:spPr>
        </p:pic>
      </p:grpSp>
      <p:sp>
        <p:nvSpPr>
          <p:cNvPr id="9" name="TextBox 8"/>
          <p:cNvSpPr txBox="1"/>
          <p:nvPr/>
        </p:nvSpPr>
        <p:spPr>
          <a:xfrm>
            <a:off x="4657293" y="4023683"/>
            <a:ext cx="509516" cy="498500"/>
          </a:xfrm>
          <a:prstGeom prst="rect">
            <a:avLst/>
          </a:prstGeom>
          <a:noFill/>
        </p:spPr>
        <p:txBody>
          <a:bodyPr wrap="square" lIns="0" tIns="0" rIns="0" bIns="0" rtlCol="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488C7"/>
                </a:solidFill>
                <a:effectLst/>
                <a:uLnTx/>
                <a:uFillTx/>
                <a:latin typeface="Usual" panose="020B0603030403020204"/>
                <a:ea typeface="+mn-ea"/>
                <a:cs typeface="Arial" panose="020B0604020202020204" pitchFamily="34" charset="0"/>
              </a:rPr>
              <a:t>Lead</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488C7"/>
                </a:solidFill>
                <a:effectLst/>
                <a:uLnTx/>
                <a:uFillTx/>
                <a:latin typeface="Usual" panose="020B0603030403020204"/>
                <a:ea typeface="+mn-ea"/>
                <a:cs typeface="Arial" panose="020B0604020202020204" pitchFamily="34" charset="0"/>
              </a:rPr>
              <a:t>Task</a:t>
            </a:r>
          </a:p>
        </p:txBody>
      </p:sp>
      <p:sp>
        <p:nvSpPr>
          <p:cNvPr id="35" name="TextBox 34"/>
          <p:cNvSpPr txBox="1"/>
          <p:nvPr/>
        </p:nvSpPr>
        <p:spPr>
          <a:xfrm>
            <a:off x="4690079" y="4992596"/>
            <a:ext cx="509516" cy="427705"/>
          </a:xfrm>
          <a:prstGeom prst="rect">
            <a:avLst/>
          </a:prstGeom>
          <a:noFill/>
        </p:spPr>
        <p:txBody>
          <a:bodyPr wrap="square" lIns="0" tIns="0" rIns="0" bIns="0" rtlCol="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488C7"/>
                </a:solidFill>
                <a:effectLst/>
                <a:uLnTx/>
                <a:uFillTx/>
                <a:latin typeface="Usual" panose="020B0603030403020204"/>
                <a:ea typeface="+mn-ea"/>
                <a:cs typeface="Arial" panose="020B0604020202020204" pitchFamily="34" charset="0"/>
              </a:rPr>
              <a:t>Assist</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488C7"/>
                </a:solidFill>
                <a:effectLst/>
                <a:uLnTx/>
                <a:uFillTx/>
                <a:latin typeface="Usual" panose="020B0603030403020204"/>
                <a:ea typeface="+mn-ea"/>
                <a:cs typeface="Arial" panose="020B0604020202020204" pitchFamily="34" charset="0"/>
              </a:rPr>
              <a:t>Task</a:t>
            </a:r>
          </a:p>
        </p:txBody>
      </p:sp>
      <p:sp>
        <p:nvSpPr>
          <p:cNvPr id="40" name="TextBox 39"/>
          <p:cNvSpPr txBox="1"/>
          <p:nvPr/>
        </p:nvSpPr>
        <p:spPr>
          <a:xfrm>
            <a:off x="4650143" y="5984400"/>
            <a:ext cx="582739" cy="295293"/>
          </a:xfrm>
          <a:prstGeom prst="rect">
            <a:avLst/>
          </a:prstGeom>
          <a:noFill/>
        </p:spPr>
        <p:txBody>
          <a:bodyPr wrap="square" lIns="0" tIns="0" rIns="0" bIns="0" rtlCol="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488C7"/>
                </a:solidFill>
                <a:effectLst/>
                <a:uLnTx/>
                <a:uFillTx/>
                <a:latin typeface="Usual" panose="020B0603030403020204"/>
                <a:ea typeface="+mn-ea"/>
                <a:cs typeface="Arial" panose="020B0604020202020204" pitchFamily="34" charset="0"/>
              </a:rPr>
              <a:t>Manual Assist</a:t>
            </a:r>
          </a:p>
        </p:txBody>
      </p:sp>
      <p:grpSp>
        <p:nvGrpSpPr>
          <p:cNvPr id="23" name="Group 22">
            <a:extLst>
              <a:ext uri="{FF2B5EF4-FFF2-40B4-BE49-F238E27FC236}">
                <a16:creationId xmlns:a16="http://schemas.microsoft.com/office/drawing/2014/main" id="{A5D6900E-426D-985E-8946-D862AF216728}"/>
              </a:ext>
            </a:extLst>
          </p:cNvPr>
          <p:cNvGrpSpPr/>
          <p:nvPr/>
        </p:nvGrpSpPr>
        <p:grpSpPr>
          <a:xfrm>
            <a:off x="7852605" y="3171767"/>
            <a:ext cx="1758951" cy="3625851"/>
            <a:chOff x="7852605" y="3112738"/>
            <a:chExt cx="1758951" cy="3625851"/>
          </a:xfrm>
        </p:grpSpPr>
        <p:pic>
          <p:nvPicPr>
            <p:cNvPr id="41" name="Picture 40"/>
            <p:cNvPicPr>
              <a:picLocks noChangeAspect="1"/>
            </p:cNvPicPr>
            <p:nvPr/>
          </p:nvPicPr>
          <p:blipFill>
            <a:blip r:embed="rId3"/>
            <a:stretch>
              <a:fillRect/>
            </a:stretch>
          </p:blipFill>
          <p:spPr>
            <a:xfrm>
              <a:off x="7852605" y="3112738"/>
              <a:ext cx="1758951" cy="3625851"/>
            </a:xfrm>
            <a:prstGeom prst="rect">
              <a:avLst/>
            </a:prstGeom>
          </p:spPr>
        </p:pic>
        <p:pic>
          <p:nvPicPr>
            <p:cNvPr id="42" name="id-601A5DBF-3BBD-424B-8931-D551E3EE54B5"/>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879257" y="3388753"/>
              <a:ext cx="1703660" cy="302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 name="Picture 43"/>
          <p:cNvPicPr>
            <a:picLocks noChangeAspect="1"/>
          </p:cNvPicPr>
          <p:nvPr/>
        </p:nvPicPr>
        <p:blipFill>
          <a:blip r:embed="rId8"/>
          <a:stretch>
            <a:fillRect/>
          </a:stretch>
        </p:blipFill>
        <p:spPr>
          <a:xfrm>
            <a:off x="6987321" y="3537884"/>
            <a:ext cx="323851" cy="298451"/>
          </a:xfrm>
          <a:prstGeom prst="rect">
            <a:avLst/>
          </a:prstGeom>
        </p:spPr>
      </p:pic>
      <p:pic>
        <p:nvPicPr>
          <p:cNvPr id="45" name="Picture 44"/>
          <p:cNvPicPr>
            <a:picLocks noChangeAspect="1"/>
          </p:cNvPicPr>
          <p:nvPr/>
        </p:nvPicPr>
        <p:blipFill>
          <a:blip r:embed="rId9"/>
          <a:stretch>
            <a:fillRect/>
          </a:stretch>
        </p:blipFill>
        <p:spPr>
          <a:xfrm>
            <a:off x="6974622" y="5229496"/>
            <a:ext cx="336551" cy="298451"/>
          </a:xfrm>
          <a:prstGeom prst="rect">
            <a:avLst/>
          </a:prstGeom>
        </p:spPr>
      </p:pic>
      <p:pic>
        <p:nvPicPr>
          <p:cNvPr id="46" name="Picture 45"/>
          <p:cNvPicPr>
            <a:picLocks noChangeAspect="1"/>
          </p:cNvPicPr>
          <p:nvPr/>
        </p:nvPicPr>
        <p:blipFill>
          <a:blip r:embed="rId10"/>
          <a:stretch>
            <a:fillRect/>
          </a:stretch>
        </p:blipFill>
        <p:spPr>
          <a:xfrm>
            <a:off x="6978399" y="4307053"/>
            <a:ext cx="311151" cy="285751"/>
          </a:xfrm>
          <a:prstGeom prst="rect">
            <a:avLst/>
          </a:prstGeom>
        </p:spPr>
      </p:pic>
      <p:sp>
        <p:nvSpPr>
          <p:cNvPr id="47" name="TextBox 46"/>
          <p:cNvSpPr txBox="1"/>
          <p:nvPr/>
        </p:nvSpPr>
        <p:spPr>
          <a:xfrm>
            <a:off x="6848058" y="3919576"/>
            <a:ext cx="599037" cy="373212"/>
          </a:xfrm>
          <a:prstGeom prst="rect">
            <a:avLst/>
          </a:prstGeom>
          <a:noFill/>
        </p:spPr>
        <p:txBody>
          <a:bodyPr wrap="square" lIns="0" tIns="0" rIns="0" bIns="0" rtlCol="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488C7"/>
                </a:solidFill>
                <a:effectLst/>
                <a:uLnTx/>
                <a:uFillTx/>
                <a:latin typeface="Usual" panose="020B0603030403020204"/>
                <a:ea typeface="+mn-ea"/>
                <a:cs typeface="Arial" panose="020B0604020202020204" pitchFamily="34" charset="0"/>
              </a:rPr>
              <a:t>New</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488C7"/>
                </a:solidFill>
                <a:effectLst/>
                <a:uLnTx/>
                <a:uFillTx/>
                <a:latin typeface="Usual" panose="020B0603030403020204"/>
                <a:ea typeface="+mn-ea"/>
                <a:cs typeface="Arial" panose="020B0604020202020204" pitchFamily="34" charset="0"/>
              </a:rPr>
              <a:t>Task</a:t>
            </a:r>
          </a:p>
        </p:txBody>
      </p:sp>
      <p:sp>
        <p:nvSpPr>
          <p:cNvPr id="48" name="TextBox 47"/>
          <p:cNvSpPr txBox="1"/>
          <p:nvPr/>
        </p:nvSpPr>
        <p:spPr>
          <a:xfrm>
            <a:off x="6849692" y="4642256"/>
            <a:ext cx="571817" cy="491691"/>
          </a:xfrm>
          <a:prstGeom prst="rect">
            <a:avLst/>
          </a:prstGeom>
          <a:noFill/>
        </p:spPr>
        <p:txBody>
          <a:bodyPr wrap="square" lIns="0" tIns="0" rIns="0" bIns="0" rtlCol="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488C7"/>
                </a:solidFill>
                <a:effectLst/>
                <a:uLnTx/>
                <a:uFillTx/>
                <a:latin typeface="Usual" panose="020B0603030403020204"/>
                <a:ea typeface="+mn-ea"/>
                <a:cs typeface="Arial" panose="020B0604020202020204" pitchFamily="34" charset="0"/>
              </a:rPr>
              <a:t>In Progress</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488C7"/>
                </a:solidFill>
                <a:effectLst/>
                <a:uLnTx/>
                <a:uFillTx/>
                <a:latin typeface="Usual" panose="020B0603030403020204"/>
                <a:ea typeface="+mn-ea"/>
                <a:cs typeface="Arial" panose="020B0604020202020204" pitchFamily="34" charset="0"/>
              </a:rPr>
              <a:t>Task</a:t>
            </a:r>
          </a:p>
        </p:txBody>
      </p:sp>
      <p:sp>
        <p:nvSpPr>
          <p:cNvPr id="49" name="TextBox 48"/>
          <p:cNvSpPr txBox="1"/>
          <p:nvPr/>
        </p:nvSpPr>
        <p:spPr>
          <a:xfrm>
            <a:off x="6834476" y="5590400"/>
            <a:ext cx="583980" cy="298451"/>
          </a:xfrm>
          <a:prstGeom prst="rect">
            <a:avLst/>
          </a:prstGeom>
          <a:noFill/>
        </p:spPr>
        <p:txBody>
          <a:bodyPr wrap="square" lIns="0" tIns="0" rIns="0" bIns="0" rtlCol="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488C7"/>
                </a:solidFill>
                <a:effectLst/>
                <a:uLnTx/>
                <a:uFillTx/>
                <a:latin typeface="Usual" panose="020B0603030403020204"/>
                <a:ea typeface="+mn-ea"/>
                <a:cs typeface="Arial" panose="020B0604020202020204" pitchFamily="34" charset="0"/>
              </a:rPr>
              <a:t>Suspended</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488C7"/>
                </a:solidFill>
                <a:effectLst/>
                <a:uLnTx/>
                <a:uFillTx/>
                <a:latin typeface="Usual" panose="020B0603030403020204"/>
                <a:ea typeface="+mn-ea"/>
                <a:cs typeface="Arial" panose="020B0604020202020204" pitchFamily="34" charset="0"/>
              </a:rPr>
              <a:t>Task</a:t>
            </a:r>
          </a:p>
        </p:txBody>
      </p:sp>
      <p:pic>
        <p:nvPicPr>
          <p:cNvPr id="50" name="Picture 49"/>
          <p:cNvPicPr>
            <a:picLocks noChangeAspect="1"/>
          </p:cNvPicPr>
          <p:nvPr/>
        </p:nvPicPr>
        <p:blipFill>
          <a:blip r:embed="rId11"/>
          <a:stretch>
            <a:fillRect/>
          </a:stretch>
        </p:blipFill>
        <p:spPr>
          <a:xfrm>
            <a:off x="6998533" y="5984400"/>
            <a:ext cx="292100" cy="349251"/>
          </a:xfrm>
          <a:prstGeom prst="rect">
            <a:avLst/>
          </a:prstGeom>
        </p:spPr>
      </p:pic>
      <p:sp>
        <p:nvSpPr>
          <p:cNvPr id="51" name="TextBox 50"/>
          <p:cNvSpPr txBox="1"/>
          <p:nvPr/>
        </p:nvSpPr>
        <p:spPr>
          <a:xfrm>
            <a:off x="6824416" y="6359163"/>
            <a:ext cx="586627" cy="245659"/>
          </a:xfrm>
          <a:prstGeom prst="rect">
            <a:avLst/>
          </a:prstGeom>
          <a:noFill/>
        </p:spPr>
        <p:txBody>
          <a:bodyPr wrap="square" lIns="0" tIns="0" rIns="0" bIns="0" rtlCol="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488C7"/>
                </a:solidFill>
                <a:effectLst/>
                <a:uLnTx/>
                <a:uFillTx/>
                <a:latin typeface="Usual" panose="020B0603030403020204"/>
                <a:ea typeface="+mn-ea"/>
                <a:cs typeface="Arial" panose="020B0604020202020204" pitchFamily="34" charset="0"/>
              </a:rPr>
              <a:t>Flagged</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488C7"/>
                </a:solidFill>
                <a:effectLst/>
                <a:uLnTx/>
                <a:uFillTx/>
                <a:latin typeface="Usual" panose="020B0603030403020204"/>
                <a:ea typeface="+mn-ea"/>
                <a:cs typeface="Arial" panose="020B0604020202020204" pitchFamily="34" charset="0"/>
              </a:rPr>
              <a:t>Task</a:t>
            </a:r>
          </a:p>
        </p:txBody>
      </p:sp>
      <p:pic>
        <p:nvPicPr>
          <p:cNvPr id="10" name="Picture 9">
            <a:extLst>
              <a:ext uri="{FF2B5EF4-FFF2-40B4-BE49-F238E27FC236}">
                <a16:creationId xmlns:a16="http://schemas.microsoft.com/office/drawing/2014/main" id="{0A4FEF4A-859F-4D38-A1F9-1FEF73A92AE9}"/>
              </a:ext>
            </a:extLst>
          </p:cNvPr>
          <p:cNvPicPr>
            <a:picLocks noChangeAspect="1"/>
          </p:cNvPicPr>
          <p:nvPr/>
        </p:nvPicPr>
        <p:blipFill>
          <a:blip r:embed="rId12"/>
          <a:stretch>
            <a:fillRect/>
          </a:stretch>
        </p:blipFill>
        <p:spPr>
          <a:xfrm>
            <a:off x="8287977" y="6093955"/>
            <a:ext cx="902937" cy="229915"/>
          </a:xfrm>
          <a:prstGeom prst="rect">
            <a:avLst/>
          </a:prstGeom>
        </p:spPr>
      </p:pic>
      <p:pic>
        <p:nvPicPr>
          <p:cNvPr id="16" name="Picture 15">
            <a:extLst>
              <a:ext uri="{FF2B5EF4-FFF2-40B4-BE49-F238E27FC236}">
                <a16:creationId xmlns:a16="http://schemas.microsoft.com/office/drawing/2014/main" id="{7B7F4C68-7EB4-4AD8-A780-5A3ACE8FD839}"/>
              </a:ext>
            </a:extLst>
          </p:cNvPr>
          <p:cNvPicPr>
            <a:picLocks noChangeAspect="1"/>
          </p:cNvPicPr>
          <p:nvPr/>
        </p:nvPicPr>
        <p:blipFill rotWithShape="1">
          <a:blip r:embed="rId13"/>
          <a:srcRect t="1" r="21005" b="-1"/>
          <a:stretch/>
        </p:blipFill>
        <p:spPr>
          <a:xfrm>
            <a:off x="9129830" y="6093955"/>
            <a:ext cx="443028" cy="237276"/>
          </a:xfrm>
          <a:prstGeom prst="rect">
            <a:avLst/>
          </a:prstGeom>
        </p:spPr>
      </p:pic>
      <p:pic>
        <p:nvPicPr>
          <p:cNvPr id="18" name="Picture 17">
            <a:extLst>
              <a:ext uri="{FF2B5EF4-FFF2-40B4-BE49-F238E27FC236}">
                <a16:creationId xmlns:a16="http://schemas.microsoft.com/office/drawing/2014/main" id="{D1E4FC97-216D-4C40-BC2F-AFABA817441E}"/>
              </a:ext>
            </a:extLst>
          </p:cNvPr>
          <p:cNvPicPr>
            <a:picLocks noChangeAspect="1"/>
          </p:cNvPicPr>
          <p:nvPr/>
        </p:nvPicPr>
        <p:blipFill rotWithShape="1">
          <a:blip r:embed="rId13"/>
          <a:srcRect l="-1" t="-1" r="22919" b="5356"/>
          <a:stretch/>
        </p:blipFill>
        <p:spPr>
          <a:xfrm>
            <a:off x="7869198" y="6093955"/>
            <a:ext cx="463975" cy="241020"/>
          </a:xfrm>
          <a:prstGeom prst="rect">
            <a:avLst/>
          </a:prstGeom>
        </p:spPr>
      </p:pic>
      <p:pic>
        <p:nvPicPr>
          <p:cNvPr id="28" name="Picture 27">
            <a:extLst>
              <a:ext uri="{FF2B5EF4-FFF2-40B4-BE49-F238E27FC236}">
                <a16:creationId xmlns:a16="http://schemas.microsoft.com/office/drawing/2014/main" id="{8878FAA4-E5FD-4EA4-B550-023603F2406A}"/>
              </a:ext>
            </a:extLst>
          </p:cNvPr>
          <p:cNvPicPr>
            <a:picLocks noChangeAspect="1"/>
          </p:cNvPicPr>
          <p:nvPr/>
        </p:nvPicPr>
        <p:blipFill>
          <a:blip r:embed="rId14"/>
          <a:stretch>
            <a:fillRect/>
          </a:stretch>
        </p:blipFill>
        <p:spPr>
          <a:xfrm>
            <a:off x="1126190" y="3987760"/>
            <a:ext cx="624000" cy="202799"/>
          </a:xfrm>
          <a:prstGeom prst="rect">
            <a:avLst/>
          </a:prstGeom>
        </p:spPr>
      </p:pic>
      <p:sp>
        <p:nvSpPr>
          <p:cNvPr id="21" name="TextBox 20">
            <a:extLst>
              <a:ext uri="{FF2B5EF4-FFF2-40B4-BE49-F238E27FC236}">
                <a16:creationId xmlns:a16="http://schemas.microsoft.com/office/drawing/2014/main" id="{0A52A211-15B0-40DC-A3B5-AB5BD027C409}"/>
              </a:ext>
            </a:extLst>
          </p:cNvPr>
          <p:cNvSpPr txBox="1"/>
          <p:nvPr/>
        </p:nvSpPr>
        <p:spPr>
          <a:xfrm>
            <a:off x="208041" y="744585"/>
            <a:ext cx="175895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3B071"/>
                </a:solidFill>
                <a:effectLst/>
                <a:uLnTx/>
                <a:uFillTx/>
                <a:latin typeface="Usual" panose="020B0603030403020204"/>
                <a:ea typeface="+mn-ea"/>
                <a:cs typeface="+mn-cs"/>
              </a:rPr>
              <a:t>Welcome Screen</a:t>
            </a:r>
          </a:p>
        </p:txBody>
      </p:sp>
      <p:sp>
        <p:nvSpPr>
          <p:cNvPr id="53" name="TextBox 52">
            <a:extLst>
              <a:ext uri="{FF2B5EF4-FFF2-40B4-BE49-F238E27FC236}">
                <a16:creationId xmlns:a16="http://schemas.microsoft.com/office/drawing/2014/main" id="{99ABDC3A-CD72-4C43-B493-06491FC27EB3}"/>
              </a:ext>
            </a:extLst>
          </p:cNvPr>
          <p:cNvSpPr txBox="1"/>
          <p:nvPr/>
        </p:nvSpPr>
        <p:spPr>
          <a:xfrm>
            <a:off x="2192042" y="744585"/>
            <a:ext cx="23323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3B071"/>
                </a:solidFill>
                <a:effectLst/>
                <a:uLnTx/>
                <a:uFillTx/>
                <a:latin typeface="Usual" panose="020B0603030403020204"/>
                <a:ea typeface="+mn-ea"/>
                <a:cs typeface="+mn-cs"/>
              </a:rPr>
              <a:t>Sign on/off and Lunch</a:t>
            </a:r>
          </a:p>
        </p:txBody>
      </p:sp>
      <p:sp>
        <p:nvSpPr>
          <p:cNvPr id="54" name="TextBox 53">
            <a:extLst>
              <a:ext uri="{FF2B5EF4-FFF2-40B4-BE49-F238E27FC236}">
                <a16:creationId xmlns:a16="http://schemas.microsoft.com/office/drawing/2014/main" id="{7F693881-FAF7-45EE-8CE2-B57F8E6A0193}"/>
              </a:ext>
            </a:extLst>
          </p:cNvPr>
          <p:cNvSpPr txBox="1"/>
          <p:nvPr/>
        </p:nvSpPr>
        <p:spPr>
          <a:xfrm>
            <a:off x="5329658" y="745402"/>
            <a:ext cx="175895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3B071"/>
                </a:solidFill>
                <a:effectLst/>
                <a:uLnTx/>
                <a:uFillTx/>
                <a:latin typeface="Usual" panose="020B0603030403020204"/>
                <a:ea typeface="+mn-ea"/>
                <a:cs typeface="+mn-cs"/>
              </a:rPr>
              <a:t>My Tasks</a:t>
            </a:r>
          </a:p>
        </p:txBody>
      </p:sp>
      <p:sp>
        <p:nvSpPr>
          <p:cNvPr id="55" name="TextBox 54">
            <a:extLst>
              <a:ext uri="{FF2B5EF4-FFF2-40B4-BE49-F238E27FC236}">
                <a16:creationId xmlns:a16="http://schemas.microsoft.com/office/drawing/2014/main" id="{2256F3E6-3B5B-450D-A453-A668B24C873A}"/>
              </a:ext>
            </a:extLst>
          </p:cNvPr>
          <p:cNvSpPr txBox="1"/>
          <p:nvPr/>
        </p:nvSpPr>
        <p:spPr>
          <a:xfrm>
            <a:off x="7510892" y="744585"/>
            <a:ext cx="24108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3B071"/>
                </a:solidFill>
                <a:effectLst/>
                <a:uLnTx/>
                <a:uFillTx/>
                <a:latin typeface="Usual" panose="020B0603030403020204"/>
                <a:ea typeface="+mn-ea"/>
                <a:cs typeface="+mn-cs"/>
              </a:rPr>
              <a:t>In Progress Task</a:t>
            </a:r>
          </a:p>
        </p:txBody>
      </p:sp>
      <p:sp>
        <p:nvSpPr>
          <p:cNvPr id="56" name="TextBox 55">
            <a:extLst>
              <a:ext uri="{FF2B5EF4-FFF2-40B4-BE49-F238E27FC236}">
                <a16:creationId xmlns:a16="http://schemas.microsoft.com/office/drawing/2014/main" id="{D215524F-0624-450E-9BCC-EFE162B8F5DA}"/>
              </a:ext>
            </a:extLst>
          </p:cNvPr>
          <p:cNvSpPr txBox="1"/>
          <p:nvPr/>
        </p:nvSpPr>
        <p:spPr>
          <a:xfrm>
            <a:off x="151031" y="1216265"/>
            <a:ext cx="1934663" cy="16672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dirty="0">
                <a:ln>
                  <a:noFill/>
                </a:ln>
                <a:solidFill>
                  <a:srgbClr val="142032"/>
                </a:solidFill>
                <a:effectLst/>
                <a:uLnTx/>
                <a:uFillTx/>
                <a:latin typeface="Usual" panose="020B0603030403020204" pitchFamily="34" charset="0"/>
              </a:rPr>
              <a:t>Sign On and Off </a:t>
            </a:r>
            <a:r>
              <a:rPr lang="en-US" sz="800" dirty="0">
                <a:solidFill>
                  <a:srgbClr val="142032"/>
                </a:solidFill>
                <a:latin typeface="Usual" panose="020B0603030403020204" pitchFamily="34" charset="0"/>
              </a:rPr>
              <a:t>on the app </a:t>
            </a:r>
            <a:r>
              <a:rPr kumimoji="0" lang="en-US" sz="800" b="0" i="0" u="none" strike="noStrike" kern="1200" cap="none" spc="0" normalizeH="0" baseline="0" noProof="0" dirty="0">
                <a:ln>
                  <a:noFill/>
                </a:ln>
                <a:solidFill>
                  <a:srgbClr val="142032"/>
                </a:solidFill>
                <a:effectLst/>
                <a:uLnTx/>
                <a:uFillTx/>
                <a:latin typeface="Usual" panose="020B0603030403020204" pitchFamily="34" charset="0"/>
              </a:rPr>
              <a:t>– not via FOS!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dirty="0">
                <a:ln>
                  <a:noFill/>
                </a:ln>
                <a:solidFill>
                  <a:srgbClr val="142032"/>
                </a:solidFill>
                <a:effectLst/>
                <a:uLnTx/>
                <a:uFillTx/>
                <a:latin typeface="Usual" panose="020B0603030403020204" pitchFamily="34" charset="0"/>
              </a:rPr>
              <a:t>My Tasks: </a:t>
            </a:r>
            <a:r>
              <a:rPr kumimoji="0" lang="en-US" sz="800" b="0" i="0" u="none" strike="noStrike" kern="1200" cap="none" spc="0" normalizeH="0" baseline="0" noProof="0" dirty="0">
                <a:ln>
                  <a:noFill/>
                </a:ln>
                <a:solidFill>
                  <a:srgbClr val="142032"/>
                </a:solidFill>
                <a:effectLst/>
                <a:uLnTx/>
                <a:uFillTx/>
                <a:latin typeface="Usual" panose="020B0603030403020204" pitchFamily="34" charset="0"/>
              </a:rPr>
              <a:t>Pick up work </a:t>
            </a:r>
            <a:endParaRPr kumimoji="0" lang="en-US" sz="800" b="1" i="0" u="none" strike="noStrike" kern="1200" cap="none" spc="0" normalizeH="0" baseline="0" noProof="0" dirty="0">
              <a:ln>
                <a:noFill/>
              </a:ln>
              <a:solidFill>
                <a:srgbClr val="142032"/>
              </a:solidFill>
              <a:effectLst/>
              <a:uLnTx/>
              <a:uFillTx/>
              <a:latin typeface="Usual" panose="020B0603030403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dirty="0">
                <a:ln>
                  <a:noFill/>
                </a:ln>
                <a:solidFill>
                  <a:srgbClr val="142032"/>
                </a:solidFill>
                <a:effectLst/>
                <a:uLnTx/>
                <a:uFillTx/>
                <a:latin typeface="Usual" panose="020B0603030403020204" pitchFamily="34" charset="0"/>
              </a:rPr>
              <a:t>Self Service</a:t>
            </a:r>
            <a:r>
              <a:rPr kumimoji="0" lang="en-US" sz="800" b="0" i="0" u="none" strike="noStrike" kern="1200" cap="none" spc="0" normalizeH="0" baseline="0" noProof="0" dirty="0">
                <a:ln>
                  <a:noFill/>
                </a:ln>
                <a:solidFill>
                  <a:srgbClr val="142032"/>
                </a:solidFill>
                <a:effectLst/>
                <a:uLnTx/>
                <a:uFillTx/>
                <a:latin typeface="Usual" panose="020B0603030403020204" pitchFamily="34" charset="0"/>
              </a:rPr>
              <a:t>: Pick up infill work in future roll out phase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dirty="0">
                <a:ln>
                  <a:noFill/>
                </a:ln>
                <a:solidFill>
                  <a:srgbClr val="142032"/>
                </a:solidFill>
                <a:effectLst/>
                <a:uLnTx/>
                <a:uFillTx/>
                <a:latin typeface="Usual" panose="020B0603030403020204" pitchFamily="34" charset="0"/>
              </a:rPr>
              <a:t>Schedule</a:t>
            </a:r>
            <a:r>
              <a:rPr kumimoji="0" lang="en-US" sz="800" b="0" i="0" u="none" strike="noStrike" kern="1200" cap="none" spc="0" normalizeH="0" baseline="0" noProof="0" dirty="0">
                <a:ln>
                  <a:noFill/>
                </a:ln>
                <a:solidFill>
                  <a:srgbClr val="142032"/>
                </a:solidFill>
                <a:effectLst/>
                <a:uLnTx/>
                <a:uFillTx/>
                <a:latin typeface="Usual" panose="020B0603030403020204" pitchFamily="34" charset="0"/>
              </a:rPr>
              <a:t>: See work control have </a:t>
            </a:r>
            <a:r>
              <a:rPr kumimoji="0" lang="en-US" sz="800" b="1" i="0" u="none" strike="noStrike" kern="1200" cap="none" spc="0" normalizeH="0" baseline="0" noProof="0" dirty="0">
                <a:ln>
                  <a:noFill/>
                </a:ln>
                <a:solidFill>
                  <a:srgbClr val="142032"/>
                </a:solidFill>
                <a:effectLst/>
                <a:uLnTx/>
                <a:uFillTx/>
                <a:latin typeface="Usual" panose="020B0603030403020204" pitchFamily="34" charset="0"/>
              </a:rPr>
              <a:t>Assigned</a:t>
            </a:r>
            <a:r>
              <a:rPr kumimoji="0" lang="en-US" sz="800" b="0" i="0" u="none" strike="noStrike" kern="1200" cap="none" spc="0" normalizeH="0" baseline="0" noProof="0" dirty="0">
                <a:ln>
                  <a:noFill/>
                </a:ln>
                <a:solidFill>
                  <a:srgbClr val="142032"/>
                </a:solidFill>
                <a:effectLst/>
                <a:uLnTx/>
                <a:uFillTx/>
                <a:latin typeface="Usual" panose="020B0603030403020204" pitchFamily="34" charset="0"/>
              </a:rPr>
              <a:t> (planned)/</a:t>
            </a:r>
            <a:r>
              <a:rPr kumimoji="0" lang="en-US" sz="800" b="1" i="0" u="none" strike="noStrike" kern="1200" cap="none" spc="0" normalizeH="0" baseline="0" noProof="0" dirty="0">
                <a:ln>
                  <a:noFill/>
                </a:ln>
                <a:solidFill>
                  <a:srgbClr val="142032"/>
                </a:solidFill>
                <a:effectLst/>
                <a:uLnTx/>
                <a:uFillTx/>
                <a:latin typeface="Usual" panose="020B0603030403020204" pitchFamily="34" charset="0"/>
              </a:rPr>
              <a:t>Dispatch</a:t>
            </a:r>
            <a:r>
              <a:rPr kumimoji="0" lang="en-US" sz="800" b="0" i="0" u="none" strike="noStrike" kern="1200" cap="none" spc="0" normalizeH="0" baseline="0" noProof="0" dirty="0">
                <a:ln>
                  <a:noFill/>
                </a:ln>
                <a:solidFill>
                  <a:srgbClr val="142032"/>
                </a:solidFill>
                <a:effectLst/>
                <a:uLnTx/>
                <a:uFillTx/>
                <a:latin typeface="Usual" panose="020B0603030403020204" pitchFamily="34" charset="0"/>
              </a:rPr>
              <a:t> (Hard Pinned) as well as any absences.</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142032"/>
                </a:solidFill>
                <a:effectLst/>
                <a:uLnTx/>
                <a:uFillTx/>
                <a:latin typeface="Usual" panose="020B0603030403020204" pitchFamily="34" charset="0"/>
              </a:rPr>
              <a:t>         Update your vehicle reg.</a:t>
            </a:r>
          </a:p>
        </p:txBody>
      </p:sp>
      <p:pic>
        <p:nvPicPr>
          <p:cNvPr id="57" name="Picture 56">
            <a:extLst>
              <a:ext uri="{FF2B5EF4-FFF2-40B4-BE49-F238E27FC236}">
                <a16:creationId xmlns:a16="http://schemas.microsoft.com/office/drawing/2014/main" id="{4C0EFD4B-ABA9-41D6-B10C-9DB5DD25BF49}"/>
              </a:ext>
            </a:extLst>
          </p:cNvPr>
          <p:cNvPicPr>
            <a:picLocks noChangeAspect="1"/>
          </p:cNvPicPr>
          <p:nvPr/>
        </p:nvPicPr>
        <p:blipFill>
          <a:blip r:embed="rId15"/>
          <a:stretch>
            <a:fillRect/>
          </a:stretch>
        </p:blipFill>
        <p:spPr>
          <a:xfrm>
            <a:off x="226654" y="2647878"/>
            <a:ext cx="207225" cy="194273"/>
          </a:xfrm>
          <a:prstGeom prst="rect">
            <a:avLst/>
          </a:prstGeom>
        </p:spPr>
      </p:pic>
      <p:sp>
        <p:nvSpPr>
          <p:cNvPr id="58" name="TextBox 57">
            <a:extLst>
              <a:ext uri="{FF2B5EF4-FFF2-40B4-BE49-F238E27FC236}">
                <a16:creationId xmlns:a16="http://schemas.microsoft.com/office/drawing/2014/main" id="{5E44AC77-1EA5-4BEB-B89C-A4B847E26F0F}"/>
              </a:ext>
            </a:extLst>
          </p:cNvPr>
          <p:cNvSpPr txBox="1"/>
          <p:nvPr/>
        </p:nvSpPr>
        <p:spPr>
          <a:xfrm>
            <a:off x="2112633" y="1164446"/>
            <a:ext cx="249404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42032"/>
                </a:solidFill>
                <a:effectLst/>
                <a:uLnTx/>
                <a:uFillTx/>
                <a:latin typeface="Usual" panose="020B0603030403020204" pitchFamily="34" charset="0"/>
              </a:rPr>
              <a:t>Click </a:t>
            </a:r>
            <a:r>
              <a:rPr kumimoji="0" lang="en-US" sz="800" b="1" i="0" u="none" strike="noStrike" kern="1200" cap="none" spc="0" normalizeH="0" baseline="0" noProof="0">
                <a:ln>
                  <a:noFill/>
                </a:ln>
                <a:solidFill>
                  <a:srgbClr val="142032"/>
                </a:solidFill>
                <a:effectLst/>
                <a:uLnTx/>
                <a:uFillTx/>
                <a:latin typeface="Usual" panose="020B0603030403020204" pitchFamily="34" charset="0"/>
              </a:rPr>
              <a:t>Sign On </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each day to be able to pick up tasks. This will update FOS &amp; Control that you are in work.</a:t>
            </a:r>
            <a:r>
              <a:rPr kumimoji="0" lang="en-US" sz="800" b="0" i="0" u="none" strike="noStrike" kern="1200" cap="none" spc="0" normalizeH="0" baseline="0" noProof="0">
                <a:ln>
                  <a:noFill/>
                </a:ln>
                <a:solidFill>
                  <a:schemeClr val="accent2"/>
                </a:solidFill>
                <a:effectLst/>
                <a:uLnTx/>
                <a:uFillTx/>
                <a:latin typeface="Usual" panose="020B0603030403020204" pitchFamily="34" charset="0"/>
              </a:rPr>
              <a:t> </a:t>
            </a:r>
            <a:r>
              <a:rPr kumimoji="0" lang="en-US" sz="800" b="1" i="0" u="none" strike="noStrike" kern="1200" cap="none" spc="0" normalizeH="0" baseline="0" noProof="0">
                <a:ln>
                  <a:noFill/>
                </a:ln>
                <a:solidFill>
                  <a:schemeClr val="accent2"/>
                </a:solidFill>
                <a:effectLst/>
                <a:uLnTx/>
                <a:uFillTx/>
                <a:latin typeface="Usual" panose="020B0603030403020204" pitchFamily="34" charset="0"/>
              </a:rPr>
              <a:t>Ensure you have a green dot</a:t>
            </a:r>
            <a:r>
              <a:rPr kumimoji="0" lang="en-US" sz="800" b="0" i="0" u="none" strike="noStrike" kern="1200" cap="none" spc="0" normalizeH="0" baseline="0" noProof="0">
                <a:ln>
                  <a:noFill/>
                </a:ln>
                <a:solidFill>
                  <a:schemeClr val="accent2"/>
                </a:solidFill>
                <a:effectLst/>
                <a:uLnTx/>
                <a:uFillTx/>
                <a:latin typeface="Usual" panose="020B0603030403020204" pitchFamily="34" charset="0"/>
              </a:rPr>
              <a:t>. </a:t>
            </a:r>
            <a:br>
              <a:rPr kumimoji="0" lang="en-US" sz="800" b="0" i="0" u="none" strike="noStrike" kern="1200" cap="none" spc="0" normalizeH="0" baseline="0" noProof="0">
                <a:ln>
                  <a:noFill/>
                </a:ln>
                <a:solidFill>
                  <a:srgbClr val="142032"/>
                </a:solidFill>
                <a:effectLst/>
                <a:uLnTx/>
                <a:uFillTx/>
                <a:latin typeface="Usual" panose="020B0603030403020204" pitchFamily="34" charset="0"/>
              </a:rPr>
            </a:br>
            <a:endParaRPr kumimoji="0" lang="en-US" sz="800" b="0" i="0" u="none" strike="noStrike" kern="1200" cap="none" spc="0" normalizeH="0" baseline="0" noProof="0">
              <a:ln>
                <a:noFill/>
              </a:ln>
              <a:solidFill>
                <a:srgbClr val="142032"/>
              </a:solidFill>
              <a:effectLst/>
              <a:uLnTx/>
              <a:uFillTx/>
              <a:latin typeface="Usual" panose="020B06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142032"/>
              </a:solidFill>
              <a:effectLst/>
              <a:uLnTx/>
              <a:uFillTx/>
              <a:latin typeface="Usual" panose="020B06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a:ln>
                  <a:noFill/>
                </a:ln>
                <a:effectLst/>
                <a:uLnTx/>
                <a:uFillTx/>
                <a:latin typeface="Usual" panose="020B0603030403020204" pitchFamily="34" charset="0"/>
              </a:rPr>
              <a:t>Remember</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 to </a:t>
            </a:r>
            <a:r>
              <a:rPr kumimoji="0" lang="en-US" sz="800" b="0" i="0" u="none" strike="noStrike" kern="1200" cap="none" spc="0" normalizeH="0" baseline="0" noProof="0">
                <a:ln>
                  <a:noFill/>
                </a:ln>
                <a:solidFill>
                  <a:srgbClr val="142032"/>
                </a:solidFill>
                <a:effectLst/>
                <a:uLnTx/>
                <a:uFillTx/>
                <a:latin typeface="Usual ExtraBold" panose="020B0903030403020204" pitchFamily="34" charset="0"/>
              </a:rPr>
              <a:t>Close</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 your task to be able to </a:t>
            </a:r>
            <a:r>
              <a:rPr kumimoji="0" lang="en-US" sz="800" b="1" i="0" u="none" strike="noStrike" kern="1200" cap="none" spc="0" normalizeH="0" baseline="0" noProof="0">
                <a:ln>
                  <a:noFill/>
                </a:ln>
                <a:solidFill>
                  <a:srgbClr val="142032"/>
                </a:solidFill>
                <a:effectLst/>
                <a:uLnTx/>
                <a:uFillTx/>
                <a:latin typeface="Usual" panose="020B0603030403020204" pitchFamily="34" charset="0"/>
              </a:rPr>
              <a:t>Sign Off </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when you have finished work. </a:t>
            </a:r>
            <a:br>
              <a:rPr kumimoji="0" lang="en-US" sz="800" b="0" i="0" u="none" strike="noStrike" kern="1200" cap="none" spc="0" normalizeH="0" baseline="0" noProof="0">
                <a:ln>
                  <a:noFill/>
                </a:ln>
                <a:solidFill>
                  <a:srgbClr val="142032"/>
                </a:solidFill>
                <a:effectLst/>
                <a:uLnTx/>
                <a:uFillTx/>
                <a:latin typeface="Usual" panose="020B0603030403020204" pitchFamily="34" charset="0"/>
              </a:rPr>
            </a:br>
            <a:r>
              <a:rPr kumimoji="0" lang="en-US" sz="800" b="0" i="1" u="none" strike="noStrike" kern="1200" cap="none" spc="0" normalizeH="0" baseline="0" noProof="0">
                <a:ln>
                  <a:noFill/>
                </a:ln>
                <a:solidFill>
                  <a:schemeClr val="accent3"/>
                </a:solidFill>
                <a:effectLst/>
                <a:uLnTx/>
                <a:uFillTx/>
                <a:latin typeface="Usual" panose="020B0603030403020204" pitchFamily="34" charset="0"/>
              </a:rPr>
              <a:t>One click does both so </a:t>
            </a:r>
            <a:r>
              <a:rPr kumimoji="0" lang="en-US" sz="800" b="1" i="1" u="none" strike="noStrike" kern="1200" cap="none" spc="0" normalizeH="0" baseline="0" noProof="0">
                <a:ln>
                  <a:noFill/>
                </a:ln>
                <a:solidFill>
                  <a:schemeClr val="accent3"/>
                </a:solidFill>
                <a:effectLst/>
                <a:uLnTx/>
                <a:uFillTx/>
                <a:latin typeface="Usual" panose="020B0603030403020204" pitchFamily="34" charset="0"/>
              </a:rPr>
              <a:t>no need to text FOS! </a:t>
            </a:r>
            <a:br>
              <a:rPr kumimoji="0" lang="en-US" sz="800" b="1" i="1" u="none" strike="noStrike" kern="1200" cap="none" spc="0" normalizeH="0" baseline="0" noProof="0">
                <a:ln>
                  <a:noFill/>
                </a:ln>
                <a:solidFill>
                  <a:schemeClr val="accent3"/>
                </a:solidFill>
                <a:effectLst/>
                <a:uLnTx/>
                <a:uFillTx/>
                <a:latin typeface="Usual" panose="020B0603030403020204" pitchFamily="34" charset="0"/>
              </a:rPr>
            </a:br>
            <a:endParaRPr lang="en-US" sz="800" b="1" i="1">
              <a:solidFill>
                <a:schemeClr val="accent3"/>
              </a:solidFill>
              <a:latin typeface="Usual" panose="020B06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i="0" u="none" strike="noStrike" kern="1200" cap="none" spc="0" normalizeH="0" baseline="0" noProof="0">
                <a:ln>
                  <a:noFill/>
                </a:ln>
                <a:solidFill>
                  <a:srgbClr val="142032"/>
                </a:solidFill>
                <a:effectLst/>
                <a:uLnTx/>
                <a:uFillTx/>
                <a:latin typeface="Usual" panose="020B0603030403020204" pitchFamily="34" charset="0"/>
              </a:rPr>
              <a:t>Use the </a:t>
            </a:r>
            <a:r>
              <a:rPr kumimoji="0" lang="en-GB" sz="800" i="0" u="none" strike="noStrike" kern="1200" cap="none" spc="0" normalizeH="0" baseline="0" noProof="0">
                <a:ln>
                  <a:noFill/>
                </a:ln>
                <a:solidFill>
                  <a:srgbClr val="142032"/>
                </a:solidFill>
                <a:effectLst/>
                <a:uLnTx/>
                <a:uFillTx/>
                <a:latin typeface="Usual ExtraBold" panose="020B0903030403020204" pitchFamily="34" charset="0"/>
              </a:rPr>
              <a:t>lunch button </a:t>
            </a:r>
            <a:r>
              <a:rPr kumimoji="0" lang="en-GB" sz="800" i="0" u="none" strike="noStrike" kern="1200" cap="none" spc="0" normalizeH="0" baseline="0" noProof="0">
                <a:ln>
                  <a:noFill/>
                </a:ln>
                <a:solidFill>
                  <a:srgbClr val="142032"/>
                </a:solidFill>
                <a:effectLst/>
                <a:uLnTx/>
                <a:uFillTx/>
                <a:latin typeface="Usual" panose="020B0603030403020204" pitchFamily="34" charset="0"/>
              </a:rPr>
              <a:t>to record your break.</a:t>
            </a:r>
            <a:br>
              <a:rPr kumimoji="0" lang="en-GB" sz="800" i="0" u="none" strike="noStrike" kern="1200" cap="none" spc="0" normalizeH="0" baseline="0" noProof="0">
                <a:ln>
                  <a:noFill/>
                </a:ln>
                <a:solidFill>
                  <a:srgbClr val="142032"/>
                </a:solidFill>
                <a:effectLst/>
                <a:uLnTx/>
                <a:uFillTx/>
                <a:latin typeface="Usual" panose="020B0603030403020204" pitchFamily="34" charset="0"/>
              </a:rPr>
            </a:br>
            <a:endParaRPr kumimoji="0" lang="en-US" sz="800" b="1" i="0" u="none" strike="noStrike" kern="1200" cap="none" spc="0" normalizeH="0" baseline="0" noProof="0">
              <a:ln>
                <a:noFill/>
              </a:ln>
              <a:solidFill>
                <a:srgbClr val="142032"/>
              </a:solidFill>
              <a:effectLst/>
              <a:uLnTx/>
              <a:uFillTx/>
              <a:latin typeface="Usual" panose="020B0603030403020204" pitchFamily="34" charset="0"/>
            </a:endParaRPr>
          </a:p>
          <a:p>
            <a:pPr marL="359824"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92D050"/>
                </a:solidFill>
                <a:effectLst/>
                <a:uLnTx/>
                <a:uFillTx/>
                <a:latin typeface="Usual" panose="020B0603030403020204" pitchFamily="34" charset="0"/>
              </a:rPr>
              <a:t>Green</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 tick in the cloud means data has submitted.</a:t>
            </a:r>
          </a:p>
          <a:p>
            <a:pPr marL="359824"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0000"/>
                </a:solidFill>
                <a:effectLst/>
                <a:uLnTx/>
                <a:uFillTx/>
                <a:latin typeface="Usual" panose="020B0603030403020204" pitchFamily="34" charset="0"/>
              </a:rPr>
              <a:t>Red</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 indicates a data sync issue. Click the cloud to Retry or Reset.</a:t>
            </a:r>
          </a:p>
        </p:txBody>
      </p:sp>
      <p:pic>
        <p:nvPicPr>
          <p:cNvPr id="60" name="Picture 59">
            <a:extLst>
              <a:ext uri="{FF2B5EF4-FFF2-40B4-BE49-F238E27FC236}">
                <a16:creationId xmlns:a16="http://schemas.microsoft.com/office/drawing/2014/main" id="{A23BDC46-5CFD-4FA2-9BCE-75BF1009BE3C}"/>
              </a:ext>
            </a:extLst>
          </p:cNvPr>
          <p:cNvPicPr>
            <a:picLocks noChangeAspect="1"/>
          </p:cNvPicPr>
          <p:nvPr/>
        </p:nvPicPr>
        <p:blipFill>
          <a:blip r:embed="rId16"/>
          <a:stretch>
            <a:fillRect/>
          </a:stretch>
        </p:blipFill>
        <p:spPr>
          <a:xfrm>
            <a:off x="2222057" y="2594713"/>
            <a:ext cx="273051" cy="196851"/>
          </a:xfrm>
          <a:prstGeom prst="rect">
            <a:avLst/>
          </a:prstGeom>
        </p:spPr>
      </p:pic>
      <p:pic>
        <p:nvPicPr>
          <p:cNvPr id="61" name="Picture 3" descr="C:\Users\803004090\Desktop\Training\IMG_0345.PNG">
            <a:extLst>
              <a:ext uri="{FF2B5EF4-FFF2-40B4-BE49-F238E27FC236}">
                <a16:creationId xmlns:a16="http://schemas.microsoft.com/office/drawing/2014/main" id="{FBB8067C-0F4C-4B37-A056-23834DC2F93B}"/>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a:stretch/>
        </p:blipFill>
        <p:spPr bwMode="auto">
          <a:xfrm>
            <a:off x="2214965" y="2857552"/>
            <a:ext cx="283111" cy="196851"/>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1F7F16A6-E633-4625-BF3D-0BB91EFD82CF}"/>
              </a:ext>
            </a:extLst>
          </p:cNvPr>
          <p:cNvSpPr txBox="1"/>
          <p:nvPr/>
        </p:nvSpPr>
        <p:spPr>
          <a:xfrm>
            <a:off x="4627676" y="1199708"/>
            <a:ext cx="2909667"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42032"/>
                </a:solidFill>
                <a:effectLst/>
                <a:uLnTx/>
                <a:uFillTx/>
                <a:latin typeface="Usual" panose="020B0603030403020204" pitchFamily="34" charset="0"/>
              </a:rPr>
              <a:t>Tasks show in </a:t>
            </a:r>
            <a:r>
              <a:rPr kumimoji="0" lang="en-US" sz="800" b="1" i="0" u="none" strike="noStrike" kern="1200" cap="none" spc="0" normalizeH="0" baseline="0" noProof="0">
                <a:ln>
                  <a:noFill/>
                </a:ln>
                <a:solidFill>
                  <a:srgbClr val="142032"/>
                </a:solidFill>
                <a:effectLst/>
                <a:uLnTx/>
                <a:uFillTx/>
                <a:latin typeface="Usual" panose="020B0603030403020204" pitchFamily="34" charset="0"/>
              </a:rPr>
              <a:t>Current</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 Tab when first dispatched by control,.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142032"/>
                </a:solidFill>
                <a:latin typeface="Usual" panose="020B0603030403020204" pitchFamily="34" charset="0"/>
              </a:rPr>
              <a:t>They move to </a:t>
            </a:r>
            <a:r>
              <a:rPr kumimoji="0" lang="en-US" sz="800" b="1" i="0" u="none" strike="noStrike" kern="1200" cap="none" spc="0" normalizeH="0" baseline="0" noProof="0">
                <a:ln>
                  <a:noFill/>
                </a:ln>
                <a:solidFill>
                  <a:srgbClr val="142032"/>
                </a:solidFill>
                <a:effectLst/>
                <a:uLnTx/>
                <a:uFillTx/>
                <a:latin typeface="Usual" panose="020B0603030403020204" pitchFamily="34" charset="0"/>
              </a:rPr>
              <a:t>Outstanding</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 the following day if not completed or suspended, or if not started.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42032"/>
              </a:solidFill>
              <a:effectLst/>
              <a:uLnTx/>
              <a:uFillTx/>
              <a:latin typeface="Usual" panose="020B06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42032"/>
                </a:solidFill>
                <a:effectLst/>
                <a:uLnTx/>
                <a:uFillTx/>
                <a:latin typeface="Usual" panose="020B0603030403020204" pitchFamily="34" charset="0"/>
              </a:rPr>
              <a:t>Tasks starting EO are linked to an estimate and 3rd character from the end of the reference indicates type: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42032"/>
              </a:solidFill>
              <a:effectLst/>
              <a:uLnTx/>
              <a:uFillTx/>
              <a:latin typeface="Usual" panose="020B0603030403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142032"/>
                </a:solidFill>
                <a:effectLst/>
                <a:uLnTx/>
                <a:uFillTx/>
                <a:latin typeface="Usual" panose="020B0603030403020204" pitchFamily="34" charset="0"/>
              </a:rPr>
              <a:t>EO</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-1LHH1P</a:t>
            </a:r>
            <a:r>
              <a:rPr kumimoji="0" lang="en-US" sz="800" b="1" i="0" u="none" strike="noStrike" kern="1200" cap="none" spc="0" normalizeH="0" baseline="0" noProof="0">
                <a:ln>
                  <a:noFill/>
                </a:ln>
                <a:solidFill>
                  <a:srgbClr val="12896F"/>
                </a:solidFill>
                <a:effectLst/>
                <a:uLnTx/>
                <a:uFillTx/>
                <a:latin typeface="Usual" panose="020B0603030403020204" pitchFamily="34" charset="0"/>
              </a:rPr>
              <a:t>0</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01 is a </a:t>
            </a:r>
            <a:r>
              <a:rPr kumimoji="0" lang="en-US" sz="800" b="1" i="0" u="none" strike="noStrike" kern="1200" cap="none" spc="0" normalizeH="0" baseline="0" noProof="0">
                <a:ln>
                  <a:noFill/>
                </a:ln>
                <a:solidFill>
                  <a:schemeClr val="accent3"/>
                </a:solidFill>
                <a:effectLst/>
                <a:uLnTx/>
                <a:uFillTx/>
                <a:latin typeface="Usual" panose="020B0603030403020204" pitchFamily="34" charset="0"/>
              </a:rPr>
              <a:t>Lead task </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as shown by the ‘0’.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142032"/>
                </a:solidFill>
                <a:effectLst/>
                <a:uLnTx/>
                <a:uFillTx/>
                <a:latin typeface="Usual" panose="020B0603030403020204" pitchFamily="34" charset="0"/>
              </a:rPr>
              <a:t>EO</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-1LHH1P</a:t>
            </a:r>
            <a:r>
              <a:rPr kumimoji="0" lang="en-US" sz="800" b="1" i="0" u="none" strike="noStrike" kern="1200" cap="none" spc="0" normalizeH="0" baseline="0" noProof="0">
                <a:ln>
                  <a:noFill/>
                </a:ln>
                <a:solidFill>
                  <a:srgbClr val="12896F"/>
                </a:solidFill>
                <a:effectLst/>
                <a:uLnTx/>
                <a:uFillTx/>
                <a:latin typeface="Usual" panose="020B0603030403020204" pitchFamily="34" charset="0"/>
              </a:rPr>
              <a:t>A</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01 is an </a:t>
            </a:r>
            <a:r>
              <a:rPr kumimoji="0" lang="en-US" sz="800" b="1" i="0" u="none" strike="noStrike" kern="1200" cap="none" spc="0" normalizeH="0" baseline="0" noProof="0">
                <a:ln>
                  <a:noFill/>
                </a:ln>
                <a:solidFill>
                  <a:schemeClr val="accent3"/>
                </a:solidFill>
                <a:effectLst/>
                <a:uLnTx/>
                <a:uFillTx/>
                <a:latin typeface="Usual" panose="020B0603030403020204" pitchFamily="34" charset="0"/>
              </a:rPr>
              <a:t>Assist</a:t>
            </a:r>
            <a:r>
              <a:rPr kumimoji="0" lang="en-US" sz="800" b="0" i="0" u="none" strike="noStrike" kern="1200" cap="none" spc="0" normalizeH="0" baseline="0" noProof="0">
                <a:ln>
                  <a:noFill/>
                </a:ln>
                <a:solidFill>
                  <a:schemeClr val="accent3"/>
                </a:solidFill>
                <a:effectLst/>
                <a:uLnTx/>
                <a:uFillTx/>
                <a:latin typeface="Usual" panose="020B0603030403020204" pitchFamily="34" charset="0"/>
              </a:rPr>
              <a:t> task </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as shown by a letter (‘A’ here but can be any letter depending on number for the optimum crew size)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142032"/>
                </a:solidFill>
                <a:effectLst/>
                <a:uLnTx/>
                <a:uFillTx/>
                <a:latin typeface="Usual" panose="020B0603030403020204" pitchFamily="34" charset="0"/>
              </a:rPr>
              <a:t>OF</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-F00010168 is a </a:t>
            </a:r>
            <a:r>
              <a:rPr kumimoji="0" lang="en-US" sz="800" b="1" i="0" u="none" strike="noStrike" kern="1200" cap="none" spc="0" normalizeH="0" baseline="0" noProof="0">
                <a:ln>
                  <a:noFill/>
                </a:ln>
                <a:solidFill>
                  <a:schemeClr val="accent3"/>
                </a:solidFill>
                <a:effectLst/>
                <a:uLnTx/>
                <a:uFillTx/>
                <a:latin typeface="Usual" panose="020B0603030403020204" pitchFamily="34" charset="0"/>
              </a:rPr>
              <a:t>Manual Assist </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created by control or field as starts with OF. </a:t>
            </a:r>
          </a:p>
        </p:txBody>
      </p:sp>
      <p:sp>
        <p:nvSpPr>
          <p:cNvPr id="63" name="TextBox 62">
            <a:extLst>
              <a:ext uri="{FF2B5EF4-FFF2-40B4-BE49-F238E27FC236}">
                <a16:creationId xmlns:a16="http://schemas.microsoft.com/office/drawing/2014/main" id="{FF645C08-7E1F-4D73-9909-E12C26FE490D}"/>
              </a:ext>
            </a:extLst>
          </p:cNvPr>
          <p:cNvSpPr txBox="1"/>
          <p:nvPr/>
        </p:nvSpPr>
        <p:spPr>
          <a:xfrm>
            <a:off x="7510892" y="1155860"/>
            <a:ext cx="2531345" cy="20365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142032"/>
                </a:solidFill>
                <a:effectLst/>
                <a:uLnTx/>
                <a:uFillTx/>
                <a:latin typeface="Usual" panose="020B0603030403020204" pitchFamily="34" charset="0"/>
              </a:rPr>
              <a:t>Accept</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 all tasks then travel to site.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142032"/>
                </a:solidFill>
                <a:effectLst/>
                <a:uLnTx/>
                <a:uFillTx/>
                <a:latin typeface="Usual" panose="020B0603030403020204" pitchFamily="34" charset="0"/>
              </a:rPr>
              <a:t>Start</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 when working the task.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142032"/>
                </a:solidFill>
                <a:effectLst/>
                <a:uLnTx/>
                <a:uFillTx/>
                <a:latin typeface="Usual" panose="020B0603030403020204" pitchFamily="34" charset="0"/>
              </a:rPr>
              <a:t>Close</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 when your task is </a:t>
            </a:r>
            <a:r>
              <a:rPr kumimoji="0" lang="en-US" sz="800" b="1" i="0" u="none" strike="noStrike" kern="1200" cap="none" spc="0" normalizeH="0" baseline="0" noProof="0">
                <a:ln>
                  <a:noFill/>
                </a:ln>
                <a:solidFill>
                  <a:srgbClr val="142032"/>
                </a:solidFill>
                <a:effectLst/>
                <a:uLnTx/>
                <a:uFillTx/>
                <a:latin typeface="Usual" panose="020B0603030403020204" pitchFamily="34" charset="0"/>
              </a:rPr>
              <a:t>Complete </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(All work done) or </a:t>
            </a:r>
            <a:r>
              <a:rPr kumimoji="0" lang="en-US" sz="800" b="1" i="0" u="none" strike="noStrike" kern="1200" cap="none" spc="0" normalizeH="0" baseline="0" noProof="0">
                <a:ln>
                  <a:noFill/>
                </a:ln>
                <a:solidFill>
                  <a:srgbClr val="142032"/>
                </a:solidFill>
                <a:effectLst/>
                <a:uLnTx/>
                <a:uFillTx/>
                <a:latin typeface="Usual" panose="020B0603030403020204" pitchFamily="34" charset="0"/>
              </a:rPr>
              <a:t>Incomplete</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 (to further).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142032"/>
                </a:solidFill>
                <a:effectLst/>
                <a:uLnTx/>
                <a:uFillTx/>
                <a:latin typeface="Usual" panose="020B0603030403020204" pitchFamily="34" charset="0"/>
              </a:rPr>
              <a:t>Scheduled Start </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is the day the work is programmed by control for work to 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142032"/>
                </a:solidFill>
                <a:effectLst/>
                <a:uLnTx/>
                <a:uFillTx/>
                <a:latin typeface="Usual" panose="020B0603030403020204" pitchFamily="34" charset="0"/>
              </a:rPr>
              <a:t>Complete by </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is the Required by date for the task as set by planning or updated by controls.</a:t>
            </a:r>
            <a:br>
              <a:rPr kumimoji="0" lang="en-US" sz="800" b="0" i="0" u="none" strike="noStrike" kern="1200" cap="none" spc="0" normalizeH="0" baseline="0" noProof="0">
                <a:ln>
                  <a:noFill/>
                </a:ln>
                <a:solidFill>
                  <a:srgbClr val="142032"/>
                </a:solidFill>
                <a:effectLst/>
                <a:uLnTx/>
                <a:uFillTx/>
                <a:latin typeface="Usual" panose="020B0603030403020204" pitchFamily="34" charset="0"/>
              </a:rPr>
            </a:br>
            <a:r>
              <a:rPr kumimoji="0" lang="en-US" sz="800" b="1" i="0" u="none" strike="noStrike" kern="1200" cap="none" spc="0" normalizeH="0" baseline="0" noProof="0">
                <a:ln>
                  <a:noFill/>
                </a:ln>
                <a:solidFill>
                  <a:srgbClr val="142032"/>
                </a:solidFill>
                <a:effectLst/>
                <a:uLnTx/>
                <a:uFillTx/>
                <a:latin typeface="Usual" panose="020B0603030403020204" pitchFamily="34" charset="0"/>
              </a:rPr>
              <a:t>Appointment</a:t>
            </a:r>
            <a:r>
              <a:rPr kumimoji="0" lang="en-US" sz="800" b="0" i="0" u="none" strike="noStrike" kern="1200" cap="none" spc="0" normalizeH="0" baseline="0" noProof="0">
                <a:ln>
                  <a:noFill/>
                </a:ln>
                <a:solidFill>
                  <a:srgbClr val="142032"/>
                </a:solidFill>
                <a:effectLst/>
                <a:uLnTx/>
                <a:uFillTx/>
                <a:latin typeface="Usual" panose="020B0603030403020204" pitchFamily="34" charset="0"/>
              </a:rPr>
              <a:t> is the day work is booked to be carried out (e.g. Ethernet).</a:t>
            </a:r>
          </a:p>
          <a:p>
            <a:pPr marL="357708" marR="0" lvl="0" indent="0" algn="l" defTabSz="914400" rtl="0" eaLnBrk="1" fontAlgn="auto" latinLnBrk="0" hangingPunct="1">
              <a:lnSpc>
                <a:spcPct val="150000"/>
              </a:lnSpc>
              <a:spcBef>
                <a:spcPts val="0"/>
              </a:spcBef>
              <a:spcAft>
                <a:spcPts val="0"/>
              </a:spcAft>
              <a:buClrTx/>
              <a:buSzTx/>
              <a:buFontTx/>
              <a:buNone/>
              <a:tabLst/>
              <a:defRPr/>
            </a:pPr>
            <a:r>
              <a:rPr kumimoji="0" lang="en-US" sz="800" b="0" i="0" u="none" strike="noStrike" kern="1200" cap="none" spc="0" normalizeH="0" baseline="0" noProof="0">
                <a:ln>
                  <a:noFill/>
                </a:ln>
                <a:solidFill>
                  <a:srgbClr val="142032"/>
                </a:solidFill>
                <a:effectLst/>
                <a:uLnTx/>
                <a:uFillTx/>
                <a:latin typeface="Usual" panose="020B0603030403020204" pitchFamily="34" charset="0"/>
              </a:rPr>
              <a:t>Link icon indicates there is an assist task</a:t>
            </a:r>
          </a:p>
          <a:p>
            <a:pPr marL="357708" marR="0" lvl="0" indent="0" algn="l" defTabSz="914400" rtl="0" eaLnBrk="1" fontAlgn="auto" latinLnBrk="0" hangingPunct="1">
              <a:lnSpc>
                <a:spcPct val="150000"/>
              </a:lnSpc>
              <a:spcBef>
                <a:spcPts val="0"/>
              </a:spcBef>
              <a:spcAft>
                <a:spcPts val="0"/>
              </a:spcAft>
              <a:buClrTx/>
              <a:buSzTx/>
              <a:buFontTx/>
              <a:buNone/>
              <a:tabLst/>
              <a:defRPr/>
            </a:pPr>
            <a:r>
              <a:rPr kumimoji="0" lang="en-US" sz="800" b="0" i="0" u="none" strike="noStrike" kern="1200" cap="none" spc="0" normalizeH="0" baseline="0" noProof="0">
                <a:ln>
                  <a:noFill/>
                </a:ln>
                <a:solidFill>
                  <a:srgbClr val="142032"/>
                </a:solidFill>
                <a:effectLst/>
                <a:uLnTx/>
                <a:uFillTx/>
                <a:latin typeface="Usual" panose="020B0603030403020204" pitchFamily="34" charset="0"/>
              </a:rPr>
              <a:t>Use the arrows to move between jobs</a:t>
            </a:r>
          </a:p>
          <a:p>
            <a:pPr marL="357708" marR="0" lvl="0" indent="0" algn="l" defTabSz="914400" rtl="0" eaLnBrk="1" fontAlgn="auto" latinLnBrk="0" hangingPunct="1">
              <a:lnSpc>
                <a:spcPct val="150000"/>
              </a:lnSpc>
              <a:spcBef>
                <a:spcPts val="0"/>
              </a:spcBef>
              <a:spcAft>
                <a:spcPts val="0"/>
              </a:spcAft>
              <a:buClrTx/>
              <a:buSzTx/>
              <a:buFontTx/>
              <a:buNone/>
              <a:tabLst/>
              <a:defRPr/>
            </a:pPr>
            <a:r>
              <a:rPr kumimoji="0" lang="en-US" sz="800" b="0" i="0" u="none" strike="noStrike" kern="1200" cap="none" spc="0" normalizeH="0" baseline="0" noProof="0">
                <a:ln>
                  <a:noFill/>
                </a:ln>
                <a:solidFill>
                  <a:srgbClr val="142032"/>
                </a:solidFill>
                <a:effectLst/>
                <a:uLnTx/>
                <a:uFillTx/>
                <a:latin typeface="Usual" panose="020B0603030403020204" pitchFamily="34" charset="0"/>
              </a:rPr>
              <a:t>Click for Task Options	     </a:t>
            </a:r>
          </a:p>
          <a:p>
            <a:pPr marL="357708" marR="0" lvl="0" indent="0" algn="l" defTabSz="914400" rtl="0" eaLnBrk="1" fontAlgn="auto" latinLnBrk="0" hangingPunct="1">
              <a:lnSpc>
                <a:spcPct val="150000"/>
              </a:lnSpc>
              <a:spcBef>
                <a:spcPts val="0"/>
              </a:spcBef>
              <a:spcAft>
                <a:spcPts val="0"/>
              </a:spcAft>
              <a:buClrTx/>
              <a:buSzTx/>
              <a:buFontTx/>
              <a:buNone/>
              <a:tabLst/>
              <a:defRPr/>
            </a:pPr>
            <a:r>
              <a:rPr kumimoji="0" lang="en-US" sz="800" b="0" i="0" u="none" strike="noStrike" kern="1200" cap="none" spc="0" normalizeH="0" baseline="0" noProof="0">
                <a:ln>
                  <a:noFill/>
                </a:ln>
                <a:solidFill>
                  <a:srgbClr val="142032"/>
                </a:solidFill>
                <a:effectLst/>
                <a:uLnTx/>
                <a:uFillTx/>
                <a:latin typeface="Usual" panose="020B0603030403020204" pitchFamily="34" charset="0"/>
              </a:rPr>
              <a:t>Click for Sign On/Off &amp; Lunch</a:t>
            </a:r>
            <a:endParaRPr kumimoji="0" lang="en-GB" sz="800" b="0" i="0" u="none" strike="noStrike" kern="1200" cap="none" spc="0" normalizeH="0" baseline="0" noProof="0">
              <a:ln>
                <a:noFill/>
              </a:ln>
              <a:solidFill>
                <a:srgbClr val="142032"/>
              </a:solidFill>
              <a:effectLst/>
              <a:uLnTx/>
              <a:uFillTx/>
              <a:latin typeface="Usual" panose="020B0603030403020204" pitchFamily="34" charset="0"/>
            </a:endParaRPr>
          </a:p>
        </p:txBody>
      </p:sp>
      <p:cxnSp>
        <p:nvCxnSpPr>
          <p:cNvPr id="69" name="Straight Connector 68">
            <a:extLst>
              <a:ext uri="{FF2B5EF4-FFF2-40B4-BE49-F238E27FC236}">
                <a16:creationId xmlns:a16="http://schemas.microsoft.com/office/drawing/2014/main" id="{89C858A4-8B1A-475C-B482-9D028F7D6AF5}"/>
              </a:ext>
            </a:extLst>
          </p:cNvPr>
          <p:cNvCxnSpPr>
            <a:cxnSpLocks/>
          </p:cNvCxnSpPr>
          <p:nvPr/>
        </p:nvCxnSpPr>
        <p:spPr>
          <a:xfrm flipV="1">
            <a:off x="2093594" y="858618"/>
            <a:ext cx="0" cy="5947485"/>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EBF9E452-DE7A-430C-B237-9C3AD6FF7B79}"/>
              </a:ext>
            </a:extLst>
          </p:cNvPr>
          <p:cNvCxnSpPr>
            <a:cxnSpLocks/>
          </p:cNvCxnSpPr>
          <p:nvPr/>
        </p:nvCxnSpPr>
        <p:spPr>
          <a:xfrm flipV="1">
            <a:off x="4608951" y="858618"/>
            <a:ext cx="0" cy="5947485"/>
          </a:xfrm>
          <a:prstGeom prst="line">
            <a:avLst/>
          </a:prstGeom>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D9C3950A-6C85-45A8-910A-8181C0B8EC38}"/>
              </a:ext>
            </a:extLst>
          </p:cNvPr>
          <p:cNvCxnSpPr>
            <a:cxnSpLocks/>
          </p:cNvCxnSpPr>
          <p:nvPr/>
        </p:nvCxnSpPr>
        <p:spPr>
          <a:xfrm flipV="1">
            <a:off x="7447095" y="858618"/>
            <a:ext cx="0" cy="5947485"/>
          </a:xfrm>
          <a:prstGeom prst="line">
            <a:avLst/>
          </a:prstGeom>
        </p:spPr>
        <p:style>
          <a:lnRef idx="1">
            <a:schemeClr val="dk1"/>
          </a:lnRef>
          <a:fillRef idx="0">
            <a:schemeClr val="dk1"/>
          </a:fillRef>
          <a:effectRef idx="0">
            <a:schemeClr val="dk1"/>
          </a:effectRef>
          <a:fontRef idx="minor">
            <a:schemeClr val="tx1"/>
          </a:fontRef>
        </p:style>
      </p:cxnSp>
      <p:pic>
        <p:nvPicPr>
          <p:cNvPr id="73" name="Picture 72">
            <a:extLst>
              <a:ext uri="{FF2B5EF4-FFF2-40B4-BE49-F238E27FC236}">
                <a16:creationId xmlns:a16="http://schemas.microsoft.com/office/drawing/2014/main" id="{1239E585-213C-47DC-8F8D-3FBF6465C49B}"/>
              </a:ext>
            </a:extLst>
          </p:cNvPr>
          <p:cNvPicPr>
            <a:picLocks noChangeAspect="1"/>
          </p:cNvPicPr>
          <p:nvPr/>
        </p:nvPicPr>
        <p:blipFill>
          <a:blip r:embed="rId18"/>
          <a:stretch>
            <a:fillRect/>
          </a:stretch>
        </p:blipFill>
        <p:spPr>
          <a:xfrm>
            <a:off x="7675670" y="2788978"/>
            <a:ext cx="185260" cy="157471"/>
          </a:xfrm>
          <a:prstGeom prst="rect">
            <a:avLst/>
          </a:prstGeom>
        </p:spPr>
      </p:pic>
      <p:pic>
        <p:nvPicPr>
          <p:cNvPr id="74" name="Picture 73">
            <a:extLst>
              <a:ext uri="{FF2B5EF4-FFF2-40B4-BE49-F238E27FC236}">
                <a16:creationId xmlns:a16="http://schemas.microsoft.com/office/drawing/2014/main" id="{11D1ED1E-B20F-4DF7-9689-78267B03A1C4}"/>
              </a:ext>
            </a:extLst>
          </p:cNvPr>
          <p:cNvPicPr>
            <a:picLocks noChangeAspect="1"/>
          </p:cNvPicPr>
          <p:nvPr/>
        </p:nvPicPr>
        <p:blipFill>
          <a:blip r:embed="rId19"/>
          <a:stretch>
            <a:fillRect/>
          </a:stretch>
        </p:blipFill>
        <p:spPr>
          <a:xfrm>
            <a:off x="7651912" y="2459363"/>
            <a:ext cx="232773" cy="141935"/>
          </a:xfrm>
          <a:prstGeom prst="rect">
            <a:avLst/>
          </a:prstGeom>
        </p:spPr>
      </p:pic>
      <p:grpSp>
        <p:nvGrpSpPr>
          <p:cNvPr id="3" name="Group 2">
            <a:extLst>
              <a:ext uri="{FF2B5EF4-FFF2-40B4-BE49-F238E27FC236}">
                <a16:creationId xmlns:a16="http://schemas.microsoft.com/office/drawing/2014/main" id="{3BC3A804-8800-46B0-A82F-5BEA68E65AF7}"/>
              </a:ext>
            </a:extLst>
          </p:cNvPr>
          <p:cNvGrpSpPr/>
          <p:nvPr/>
        </p:nvGrpSpPr>
        <p:grpSpPr>
          <a:xfrm>
            <a:off x="7649529" y="2622280"/>
            <a:ext cx="232773" cy="141936"/>
            <a:chOff x="8278487" y="2458547"/>
            <a:chExt cx="300482" cy="196851"/>
          </a:xfrm>
        </p:grpSpPr>
        <p:pic>
          <p:nvPicPr>
            <p:cNvPr id="75" name="Picture 74">
              <a:extLst>
                <a:ext uri="{FF2B5EF4-FFF2-40B4-BE49-F238E27FC236}">
                  <a16:creationId xmlns:a16="http://schemas.microsoft.com/office/drawing/2014/main" id="{DD3B7FBF-4625-44E0-A1B9-63D73EB3BC5C}"/>
                </a:ext>
              </a:extLst>
            </p:cNvPr>
            <p:cNvPicPr>
              <a:picLocks noChangeAspect="1"/>
            </p:cNvPicPr>
            <p:nvPr/>
          </p:nvPicPr>
          <p:blipFill rotWithShape="1">
            <a:blip r:embed="rId20"/>
            <a:srcRect l="18967" r="-1" b="-1"/>
            <a:stretch/>
          </p:blipFill>
          <p:spPr>
            <a:xfrm>
              <a:off x="8450328" y="2458548"/>
              <a:ext cx="128641" cy="190500"/>
            </a:xfrm>
            <a:prstGeom prst="rect">
              <a:avLst/>
            </a:prstGeom>
          </p:spPr>
        </p:pic>
        <p:pic>
          <p:nvPicPr>
            <p:cNvPr id="76" name="Picture 75">
              <a:extLst>
                <a:ext uri="{FF2B5EF4-FFF2-40B4-BE49-F238E27FC236}">
                  <a16:creationId xmlns:a16="http://schemas.microsoft.com/office/drawing/2014/main" id="{10D3545E-F1F0-4C06-B92B-E5AD1DF26C8A}"/>
                </a:ext>
              </a:extLst>
            </p:cNvPr>
            <p:cNvPicPr>
              <a:picLocks noChangeAspect="1"/>
            </p:cNvPicPr>
            <p:nvPr/>
          </p:nvPicPr>
          <p:blipFill rotWithShape="1">
            <a:blip r:embed="rId21"/>
            <a:srcRect l="14535" r="11925"/>
            <a:stretch/>
          </p:blipFill>
          <p:spPr>
            <a:xfrm>
              <a:off x="8278487" y="2458547"/>
              <a:ext cx="130756" cy="196851"/>
            </a:xfrm>
            <a:prstGeom prst="rect">
              <a:avLst/>
            </a:prstGeom>
          </p:spPr>
        </p:pic>
      </p:grpSp>
      <p:pic>
        <p:nvPicPr>
          <p:cNvPr id="77" name="Picture 76">
            <a:extLst>
              <a:ext uri="{FF2B5EF4-FFF2-40B4-BE49-F238E27FC236}">
                <a16:creationId xmlns:a16="http://schemas.microsoft.com/office/drawing/2014/main" id="{CA0B4CD1-9450-4F8E-994A-050374C24940}"/>
              </a:ext>
            </a:extLst>
          </p:cNvPr>
          <p:cNvPicPr>
            <a:picLocks noChangeAspect="1"/>
          </p:cNvPicPr>
          <p:nvPr/>
        </p:nvPicPr>
        <p:blipFill>
          <a:blip r:embed="rId22"/>
          <a:stretch>
            <a:fillRect/>
          </a:stretch>
        </p:blipFill>
        <p:spPr>
          <a:xfrm>
            <a:off x="7675670" y="2964795"/>
            <a:ext cx="185259" cy="153629"/>
          </a:xfrm>
          <a:prstGeom prst="rect">
            <a:avLst/>
          </a:prstGeom>
        </p:spPr>
      </p:pic>
      <p:cxnSp>
        <p:nvCxnSpPr>
          <p:cNvPr id="52" name="Straight Connector 51">
            <a:extLst>
              <a:ext uri="{FF2B5EF4-FFF2-40B4-BE49-F238E27FC236}">
                <a16:creationId xmlns:a16="http://schemas.microsoft.com/office/drawing/2014/main" id="{7EAFF897-AE4F-48EC-9850-12D92678ABB9}"/>
              </a:ext>
            </a:extLst>
          </p:cNvPr>
          <p:cNvCxnSpPr>
            <a:cxnSpLocks/>
          </p:cNvCxnSpPr>
          <p:nvPr/>
        </p:nvCxnSpPr>
        <p:spPr>
          <a:xfrm>
            <a:off x="438427" y="1069211"/>
            <a:ext cx="1167897" cy="0"/>
          </a:xfrm>
          <a:prstGeom prst="line">
            <a:avLst/>
          </a:prstGeom>
          <a:ln w="28575">
            <a:solidFill>
              <a:schemeClr val="accent2">
                <a:lumMod val="50000"/>
              </a:schemeClr>
            </a:solidFill>
          </a:ln>
        </p:spPr>
        <p:style>
          <a:lnRef idx="1">
            <a:schemeClr val="accent2"/>
          </a:lnRef>
          <a:fillRef idx="0">
            <a:schemeClr val="accent2"/>
          </a:fillRef>
          <a:effectRef idx="0">
            <a:schemeClr val="accent2"/>
          </a:effectRef>
          <a:fontRef idx="minor">
            <a:schemeClr val="tx1"/>
          </a:fontRef>
        </p:style>
      </p:cxnSp>
      <p:cxnSp>
        <p:nvCxnSpPr>
          <p:cNvPr id="68" name="Straight Connector 67">
            <a:extLst>
              <a:ext uri="{FF2B5EF4-FFF2-40B4-BE49-F238E27FC236}">
                <a16:creationId xmlns:a16="http://schemas.microsoft.com/office/drawing/2014/main" id="{CF9821A8-6802-44ED-9952-D13422661E5B}"/>
              </a:ext>
            </a:extLst>
          </p:cNvPr>
          <p:cNvCxnSpPr>
            <a:cxnSpLocks/>
          </p:cNvCxnSpPr>
          <p:nvPr/>
        </p:nvCxnSpPr>
        <p:spPr>
          <a:xfrm>
            <a:off x="2704000" y="1069211"/>
            <a:ext cx="1167897" cy="0"/>
          </a:xfrm>
          <a:prstGeom prst="line">
            <a:avLst/>
          </a:prstGeom>
          <a:ln w="28575">
            <a:solidFill>
              <a:schemeClr val="accent2">
                <a:lumMod val="50000"/>
              </a:schemeClr>
            </a:solidFill>
          </a:ln>
        </p:spPr>
        <p:style>
          <a:lnRef idx="1">
            <a:schemeClr val="accent2"/>
          </a:lnRef>
          <a:fillRef idx="0">
            <a:schemeClr val="accent2"/>
          </a:fillRef>
          <a:effectRef idx="0">
            <a:schemeClr val="accent2"/>
          </a:effectRef>
          <a:fontRef idx="minor">
            <a:schemeClr val="tx1"/>
          </a:fontRef>
        </p:style>
      </p:cxnSp>
      <p:cxnSp>
        <p:nvCxnSpPr>
          <p:cNvPr id="70" name="Straight Connector 69">
            <a:extLst>
              <a:ext uri="{FF2B5EF4-FFF2-40B4-BE49-F238E27FC236}">
                <a16:creationId xmlns:a16="http://schemas.microsoft.com/office/drawing/2014/main" id="{D9104855-F7C1-4450-82EF-1E7F3709B92A}"/>
              </a:ext>
            </a:extLst>
          </p:cNvPr>
          <p:cNvCxnSpPr>
            <a:cxnSpLocks/>
          </p:cNvCxnSpPr>
          <p:nvPr/>
        </p:nvCxnSpPr>
        <p:spPr>
          <a:xfrm>
            <a:off x="5630987" y="1069211"/>
            <a:ext cx="1167897" cy="0"/>
          </a:xfrm>
          <a:prstGeom prst="line">
            <a:avLst/>
          </a:prstGeom>
          <a:ln w="28575">
            <a:solidFill>
              <a:schemeClr val="accent2">
                <a:lumMod val="50000"/>
              </a:schemeClr>
            </a:solidFill>
          </a:ln>
        </p:spPr>
        <p:style>
          <a:lnRef idx="1">
            <a:schemeClr val="accent2"/>
          </a:lnRef>
          <a:fillRef idx="0">
            <a:schemeClr val="accent2"/>
          </a:fillRef>
          <a:effectRef idx="0">
            <a:schemeClr val="accent2"/>
          </a:effectRef>
          <a:fontRef idx="minor">
            <a:schemeClr val="tx1"/>
          </a:fontRef>
        </p:style>
      </p:cxnSp>
      <p:grpSp>
        <p:nvGrpSpPr>
          <p:cNvPr id="4" name="Group 3">
            <a:extLst>
              <a:ext uri="{FF2B5EF4-FFF2-40B4-BE49-F238E27FC236}">
                <a16:creationId xmlns:a16="http://schemas.microsoft.com/office/drawing/2014/main" id="{762E0D12-0304-B177-C60A-B40B3B1E07CE}"/>
              </a:ext>
            </a:extLst>
          </p:cNvPr>
          <p:cNvGrpSpPr/>
          <p:nvPr/>
        </p:nvGrpSpPr>
        <p:grpSpPr>
          <a:xfrm>
            <a:off x="10267383" y="3249318"/>
            <a:ext cx="1645992" cy="3548300"/>
            <a:chOff x="183998" y="3059802"/>
            <a:chExt cx="1758951" cy="3625851"/>
          </a:xfrm>
        </p:grpSpPr>
        <p:pic>
          <p:nvPicPr>
            <p:cNvPr id="6" name="Picture 5">
              <a:extLst>
                <a:ext uri="{FF2B5EF4-FFF2-40B4-BE49-F238E27FC236}">
                  <a16:creationId xmlns:a16="http://schemas.microsoft.com/office/drawing/2014/main" id="{9EE5475A-FB6C-6077-D855-CD828DE88649}"/>
                </a:ext>
              </a:extLst>
            </p:cNvPr>
            <p:cNvPicPr>
              <a:picLocks noChangeAspect="1"/>
            </p:cNvPicPr>
            <p:nvPr/>
          </p:nvPicPr>
          <p:blipFill>
            <a:blip r:embed="rId3"/>
            <a:stretch>
              <a:fillRect/>
            </a:stretch>
          </p:blipFill>
          <p:spPr>
            <a:xfrm>
              <a:off x="183998" y="3059802"/>
              <a:ext cx="1758951" cy="3625851"/>
            </a:xfrm>
            <a:prstGeom prst="rect">
              <a:avLst/>
            </a:prstGeom>
          </p:spPr>
        </p:pic>
        <p:pic>
          <p:nvPicPr>
            <p:cNvPr id="7" name="Picture 6">
              <a:extLst>
                <a:ext uri="{FF2B5EF4-FFF2-40B4-BE49-F238E27FC236}">
                  <a16:creationId xmlns:a16="http://schemas.microsoft.com/office/drawing/2014/main" id="{CD76F377-0E02-4C2F-44D4-9276B8BF516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8477" y="3322126"/>
              <a:ext cx="1699068" cy="3015848"/>
            </a:xfrm>
            <a:prstGeom prst="rect">
              <a:avLst/>
            </a:prstGeom>
          </p:spPr>
        </p:pic>
      </p:grpSp>
      <p:sp>
        <p:nvSpPr>
          <p:cNvPr id="13" name="TextBox 12">
            <a:extLst>
              <a:ext uri="{FF2B5EF4-FFF2-40B4-BE49-F238E27FC236}">
                <a16:creationId xmlns:a16="http://schemas.microsoft.com/office/drawing/2014/main" id="{058F1938-91B7-B33E-B23D-129925C3FBBA}"/>
              </a:ext>
            </a:extLst>
          </p:cNvPr>
          <p:cNvSpPr txBox="1"/>
          <p:nvPr/>
        </p:nvSpPr>
        <p:spPr>
          <a:xfrm>
            <a:off x="10154424" y="744585"/>
            <a:ext cx="175895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3B071"/>
                </a:solidFill>
                <a:effectLst/>
                <a:uLnTx/>
                <a:uFillTx/>
                <a:latin typeface="Usual" panose="020B0603030403020204"/>
                <a:ea typeface="+mn-ea"/>
                <a:cs typeface="+mn-cs"/>
              </a:rPr>
              <a:t>Task Options</a:t>
            </a:r>
          </a:p>
        </p:txBody>
      </p:sp>
      <p:cxnSp>
        <p:nvCxnSpPr>
          <p:cNvPr id="15" name="Straight Connector 14">
            <a:extLst>
              <a:ext uri="{FF2B5EF4-FFF2-40B4-BE49-F238E27FC236}">
                <a16:creationId xmlns:a16="http://schemas.microsoft.com/office/drawing/2014/main" id="{F57103B2-2615-22EB-65C8-0FB562DD15D6}"/>
              </a:ext>
            </a:extLst>
          </p:cNvPr>
          <p:cNvCxnSpPr>
            <a:cxnSpLocks/>
          </p:cNvCxnSpPr>
          <p:nvPr/>
        </p:nvCxnSpPr>
        <p:spPr>
          <a:xfrm>
            <a:off x="10449950" y="1069211"/>
            <a:ext cx="1167897" cy="0"/>
          </a:xfrm>
          <a:prstGeom prst="line">
            <a:avLst/>
          </a:prstGeom>
          <a:ln w="28575">
            <a:solidFill>
              <a:schemeClr val="accent2">
                <a:lumMod val="50000"/>
              </a:schemeClr>
            </a:solidFill>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B8AF7E8B-90E6-5EDB-3339-BF0BDC5B9BB2}"/>
              </a:ext>
            </a:extLst>
          </p:cNvPr>
          <p:cNvSpPr txBox="1"/>
          <p:nvPr/>
        </p:nvSpPr>
        <p:spPr>
          <a:xfrm>
            <a:off x="10111563" y="1194621"/>
            <a:ext cx="2031329" cy="206210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800" b="1" i="0" u="none" strike="noStrike" kern="1200" cap="none" spc="0" normalizeH="0" baseline="0" noProof="0">
                <a:ln>
                  <a:noFill/>
                </a:ln>
                <a:solidFill>
                  <a:srgbClr val="142032"/>
                </a:solidFill>
                <a:effectLst/>
                <a:uLnTx/>
                <a:uFillTx/>
                <a:latin typeface="Usual" panose="020B0603030403020204"/>
                <a:ea typeface="+mn-ea"/>
                <a:cs typeface="+mn-cs"/>
              </a:rPr>
              <a:t>Create Assist Task</a:t>
            </a: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 yourself for additional engineer to help</a:t>
            </a:r>
          </a:p>
          <a:p>
            <a:pPr marR="0" lvl="0" algn="l"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a:ln>
                <a:noFill/>
              </a:ln>
              <a:solidFill>
                <a:srgbClr val="142032"/>
              </a:solidFill>
              <a:effectLst/>
              <a:uLnTx/>
              <a:uFillTx/>
              <a:latin typeface="Usual" panose="020B0603030403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800" b="1" i="0" u="none" strike="noStrike" kern="1200" cap="none" spc="0" normalizeH="0" baseline="0" noProof="0">
                <a:ln>
                  <a:noFill/>
                </a:ln>
                <a:solidFill>
                  <a:srgbClr val="142032"/>
                </a:solidFill>
                <a:effectLst/>
                <a:uLnTx/>
                <a:uFillTx/>
                <a:latin typeface="Usual" panose="020B0603030403020204"/>
                <a:ea typeface="+mn-ea"/>
                <a:cs typeface="+mn-cs"/>
              </a:rPr>
              <a:t>Attach Media </a:t>
            </a: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such as</a:t>
            </a:r>
            <a:r>
              <a:rPr kumimoji="0" lang="en-US" sz="800" b="1" i="0" u="none" strike="noStrike" kern="1200" cap="none" spc="0" normalizeH="0" baseline="0" noProof="0">
                <a:ln>
                  <a:noFill/>
                </a:ln>
                <a:solidFill>
                  <a:srgbClr val="142032"/>
                </a:solidFill>
                <a:effectLst/>
                <a:uLnTx/>
                <a:uFillTx/>
                <a:latin typeface="Usual" panose="020B0603030403020204"/>
                <a:ea typeface="+mn-ea"/>
                <a:cs typeface="+mn-cs"/>
              </a:rPr>
              <a:t> </a:t>
            </a: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photos videos and documents</a:t>
            </a:r>
          </a:p>
          <a:p>
            <a:pPr marR="0" lvl="0" algn="l" defTabSz="914400" rtl="0" eaLnBrk="1" fontAlgn="auto" latinLnBrk="0" hangingPunct="1">
              <a:lnSpc>
                <a:spcPct val="100000"/>
              </a:lnSpc>
              <a:spcBef>
                <a:spcPts val="0"/>
              </a:spcBef>
              <a:spcAft>
                <a:spcPts val="0"/>
              </a:spcAft>
              <a:buClrTx/>
              <a:buSzTx/>
              <a:tabLst/>
              <a:defRPr/>
            </a:pPr>
            <a:endParaRPr kumimoji="0" lang="en-US" sz="800" b="1" i="0" u="none" strike="noStrike" kern="1200" cap="none" spc="0" normalizeH="0" baseline="0" noProof="0">
              <a:ln>
                <a:noFill/>
              </a:ln>
              <a:solidFill>
                <a:srgbClr val="142032"/>
              </a:solidFill>
              <a:effectLst/>
              <a:uLnTx/>
              <a:uFillTx/>
              <a:latin typeface="Usual" panose="020B0603030403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800" b="1" i="0" u="none" strike="noStrike" kern="1200" cap="none" spc="0" normalizeH="0" baseline="0" noProof="0">
                <a:ln>
                  <a:noFill/>
                </a:ln>
                <a:solidFill>
                  <a:srgbClr val="142032"/>
                </a:solidFill>
                <a:effectLst/>
                <a:uLnTx/>
                <a:uFillTx/>
                <a:latin typeface="Usual" panose="020B0603030403020204"/>
                <a:ea typeface="+mn-ea"/>
                <a:cs typeface="+mn-cs"/>
              </a:rPr>
              <a:t>Adjust Completion Time</a:t>
            </a: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 to update your comeback time</a:t>
            </a:r>
          </a:p>
          <a:p>
            <a:pPr marR="0" lvl="0" algn="l"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a:ln>
                <a:noFill/>
              </a:ln>
              <a:solidFill>
                <a:srgbClr val="142032"/>
              </a:solidFill>
              <a:effectLst/>
              <a:uLnTx/>
              <a:uFillTx/>
              <a:latin typeface="Usual" panose="020B0603030403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Use </a:t>
            </a:r>
            <a:r>
              <a:rPr kumimoji="0" lang="en-US" sz="800" b="1" i="0" u="none" strike="noStrike" kern="1200" cap="none" spc="0" normalizeH="0" baseline="0" noProof="0">
                <a:ln>
                  <a:noFill/>
                </a:ln>
                <a:solidFill>
                  <a:srgbClr val="142032"/>
                </a:solidFill>
                <a:effectLst/>
                <a:uLnTx/>
                <a:uFillTx/>
                <a:latin typeface="Usual" panose="020B0603030403020204"/>
                <a:ea typeface="+mn-ea"/>
                <a:cs typeface="+mn-cs"/>
              </a:rPr>
              <a:t>Closure Attributes </a:t>
            </a: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to add Ethernet test results for close Incomplete</a:t>
            </a:r>
          </a:p>
          <a:p>
            <a:pPr marR="0" lvl="0" algn="l"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a:ln>
                <a:noFill/>
              </a:ln>
              <a:solidFill>
                <a:srgbClr val="142032"/>
              </a:solidFill>
              <a:effectLst/>
              <a:uLnTx/>
              <a:uFillTx/>
              <a:latin typeface="Usual" panose="020B0603030403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800" b="1" i="0" u="none" strike="noStrike" kern="1200" cap="none" spc="0" normalizeH="0" baseline="0" noProof="0">
                <a:ln>
                  <a:noFill/>
                </a:ln>
                <a:solidFill>
                  <a:srgbClr val="142032"/>
                </a:solidFill>
                <a:effectLst/>
                <a:uLnTx/>
                <a:uFillTx/>
                <a:latin typeface="Usual" panose="020B0603030403020204"/>
                <a:ea typeface="+mn-ea"/>
                <a:cs typeface="+mn-cs"/>
              </a:rPr>
              <a:t>Flag</a:t>
            </a: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 information to the control</a:t>
            </a:r>
          </a:p>
          <a:p>
            <a:pPr marR="0" lvl="0" algn="l"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a:ln>
                <a:noFill/>
              </a:ln>
              <a:solidFill>
                <a:srgbClr val="142032"/>
              </a:solidFill>
              <a:effectLst/>
              <a:uLnTx/>
              <a:uFillTx/>
              <a:latin typeface="Usual" panose="020B0603030403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Use </a:t>
            </a:r>
            <a:r>
              <a:rPr kumimoji="0" lang="en-US" sz="800" b="1" i="0" u="none" strike="noStrike" kern="1200" cap="none" spc="0" normalizeH="0" baseline="0" noProof="0">
                <a:ln>
                  <a:noFill/>
                </a:ln>
                <a:solidFill>
                  <a:srgbClr val="142032"/>
                </a:solidFill>
                <a:effectLst/>
                <a:uLnTx/>
                <a:uFillTx/>
                <a:latin typeface="Usual" panose="020B0603030403020204"/>
                <a:ea typeface="+mn-ea"/>
                <a:cs typeface="+mn-cs"/>
              </a:rPr>
              <a:t>Task Links </a:t>
            </a: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to see assist info </a:t>
            </a:r>
          </a:p>
        </p:txBody>
      </p:sp>
      <p:cxnSp>
        <p:nvCxnSpPr>
          <p:cNvPr id="26" name="Straight Connector 25">
            <a:extLst>
              <a:ext uri="{FF2B5EF4-FFF2-40B4-BE49-F238E27FC236}">
                <a16:creationId xmlns:a16="http://schemas.microsoft.com/office/drawing/2014/main" id="{DF81E696-DD45-BC39-D570-0315D3E27DCC}"/>
              </a:ext>
            </a:extLst>
          </p:cNvPr>
          <p:cNvCxnSpPr>
            <a:cxnSpLocks/>
          </p:cNvCxnSpPr>
          <p:nvPr/>
        </p:nvCxnSpPr>
        <p:spPr>
          <a:xfrm flipV="1">
            <a:off x="10042237" y="910515"/>
            <a:ext cx="0" cy="5947485"/>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1EB3E404-1EB0-07F3-002D-B2BDC147AAA5}"/>
              </a:ext>
            </a:extLst>
          </p:cNvPr>
          <p:cNvCxnSpPr>
            <a:cxnSpLocks/>
          </p:cNvCxnSpPr>
          <p:nvPr/>
        </p:nvCxnSpPr>
        <p:spPr>
          <a:xfrm>
            <a:off x="8155496" y="1069211"/>
            <a:ext cx="1167897" cy="0"/>
          </a:xfrm>
          <a:prstGeom prst="line">
            <a:avLst/>
          </a:prstGeom>
          <a:ln w="28575">
            <a:solidFill>
              <a:schemeClr val="accent2">
                <a:lumMod val="50000"/>
              </a:schemeClr>
            </a:solidFill>
          </a:ln>
        </p:spPr>
        <p:style>
          <a:lnRef idx="1">
            <a:schemeClr val="accent2"/>
          </a:lnRef>
          <a:fillRef idx="0">
            <a:schemeClr val="accent2"/>
          </a:fillRef>
          <a:effectRef idx="0">
            <a:schemeClr val="accent2"/>
          </a:effectRef>
          <a:fontRef idx="minor">
            <a:schemeClr val="tx1"/>
          </a:fontRef>
        </p:style>
      </p:cxnSp>
      <p:grpSp>
        <p:nvGrpSpPr>
          <p:cNvPr id="37" name="Group 36">
            <a:extLst>
              <a:ext uri="{FF2B5EF4-FFF2-40B4-BE49-F238E27FC236}">
                <a16:creationId xmlns:a16="http://schemas.microsoft.com/office/drawing/2014/main" id="{4817A838-CFED-8D8F-2423-7D0EC1896979}"/>
              </a:ext>
            </a:extLst>
          </p:cNvPr>
          <p:cNvGrpSpPr/>
          <p:nvPr/>
        </p:nvGrpSpPr>
        <p:grpSpPr>
          <a:xfrm>
            <a:off x="2852521" y="1582003"/>
            <a:ext cx="871678" cy="238212"/>
            <a:chOff x="2501909" y="1754372"/>
            <a:chExt cx="1681831" cy="443621"/>
          </a:xfrm>
        </p:grpSpPr>
        <p:pic>
          <p:nvPicPr>
            <p:cNvPr id="33" name="Picture 32">
              <a:extLst>
                <a:ext uri="{FF2B5EF4-FFF2-40B4-BE49-F238E27FC236}">
                  <a16:creationId xmlns:a16="http://schemas.microsoft.com/office/drawing/2014/main" id="{FA7BA041-9668-DDE3-1923-2184F6D65E28}"/>
                </a:ext>
              </a:extLst>
            </p:cNvPr>
            <p:cNvPicPr>
              <a:picLocks noChangeAspect="1"/>
            </p:cNvPicPr>
            <p:nvPr/>
          </p:nvPicPr>
          <p:blipFill rotWithShape="1">
            <a:blip r:embed="rId24">
              <a:extLst>
                <a:ext uri="{28A0092B-C50C-407E-A947-70E740481C1C}">
                  <a14:useLocalDpi xmlns:a14="http://schemas.microsoft.com/office/drawing/2010/main" val="0"/>
                </a:ext>
              </a:extLst>
            </a:blip>
            <a:srcRect/>
            <a:stretch/>
          </p:blipFill>
          <p:spPr>
            <a:xfrm>
              <a:off x="2501909" y="1754372"/>
              <a:ext cx="1681831" cy="443621"/>
            </a:xfrm>
            <a:prstGeom prst="rect">
              <a:avLst/>
            </a:prstGeom>
          </p:spPr>
        </p:pic>
        <p:pic>
          <p:nvPicPr>
            <p:cNvPr id="34" name="Picture 33">
              <a:extLst>
                <a:ext uri="{FF2B5EF4-FFF2-40B4-BE49-F238E27FC236}">
                  <a16:creationId xmlns:a16="http://schemas.microsoft.com/office/drawing/2014/main" id="{D5DC1AD7-0D75-166F-8A99-693682216D69}"/>
                </a:ext>
              </a:extLst>
            </p:cNvPr>
            <p:cNvPicPr>
              <a:picLocks noChangeAspect="1"/>
            </p:cNvPicPr>
            <p:nvPr/>
          </p:nvPicPr>
          <p:blipFill>
            <a:blip r:embed="rId14"/>
            <a:stretch>
              <a:fillRect/>
            </a:stretch>
          </p:blipFill>
          <p:spPr>
            <a:xfrm>
              <a:off x="3487591" y="1904860"/>
              <a:ext cx="624000" cy="202799"/>
            </a:xfrm>
            <a:prstGeom prst="rect">
              <a:avLst/>
            </a:prstGeom>
          </p:spPr>
        </p:pic>
      </p:grpSp>
    </p:spTree>
    <p:extLst>
      <p:ext uri="{BB962C8B-B14F-4D97-AF65-F5344CB8AC3E}">
        <p14:creationId xmlns:p14="http://schemas.microsoft.com/office/powerpoint/2010/main" val="4875419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3D6DD5D6-4FEF-4523-AE1E-AAC3AC420E24}"/>
              </a:ext>
            </a:extLst>
          </p:cNvPr>
          <p:cNvSpPr>
            <a:spLocks noGrp="1"/>
          </p:cNvSpPr>
          <p:nvPr>
            <p:ph type="title"/>
          </p:nvPr>
        </p:nvSpPr>
        <p:spPr>
          <a:xfrm>
            <a:off x="0" y="142127"/>
            <a:ext cx="12191999" cy="386128"/>
          </a:xfrm>
        </p:spPr>
        <p:txBody>
          <a:bodyPr/>
          <a:lstStyle/>
          <a:p>
            <a:pPr algn="ctr"/>
            <a:r>
              <a:rPr lang="en-US">
                <a:latin typeface="Usual" panose="020B0603030403020204"/>
              </a:rPr>
              <a:t>FND Field Master Technician App: Best Practice Handy Guide</a:t>
            </a:r>
          </a:p>
        </p:txBody>
      </p:sp>
      <p:cxnSp>
        <p:nvCxnSpPr>
          <p:cNvPr id="23" name="Straight Connector 22">
            <a:extLst>
              <a:ext uri="{FF2B5EF4-FFF2-40B4-BE49-F238E27FC236}">
                <a16:creationId xmlns:a16="http://schemas.microsoft.com/office/drawing/2014/main" id="{800D53EA-BE62-4D31-A0B2-AF63483D3AAD}"/>
              </a:ext>
            </a:extLst>
          </p:cNvPr>
          <p:cNvCxnSpPr>
            <a:cxnSpLocks/>
          </p:cNvCxnSpPr>
          <p:nvPr/>
        </p:nvCxnSpPr>
        <p:spPr>
          <a:xfrm flipV="1">
            <a:off x="7838367" y="849206"/>
            <a:ext cx="0" cy="5947485"/>
          </a:xfrm>
          <a:prstGeom prst="line">
            <a:avLst/>
          </a:prstGeom>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B3ED1FDC-AA10-4BDA-9E16-0212023ADC86}"/>
              </a:ext>
            </a:extLst>
          </p:cNvPr>
          <p:cNvSpPr txBox="1"/>
          <p:nvPr/>
        </p:nvSpPr>
        <p:spPr>
          <a:xfrm>
            <a:off x="5796163" y="689884"/>
            <a:ext cx="175895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3B071"/>
                </a:solidFill>
                <a:effectLst/>
                <a:uLnTx/>
                <a:uFillTx/>
                <a:latin typeface="Usual" panose="020B0603030403020204"/>
                <a:ea typeface="+mn-ea"/>
                <a:cs typeface="+mn-cs"/>
              </a:rPr>
              <a:t>Suspend</a:t>
            </a:r>
          </a:p>
        </p:txBody>
      </p:sp>
      <p:cxnSp>
        <p:nvCxnSpPr>
          <p:cNvPr id="27" name="Straight Connector 26">
            <a:extLst>
              <a:ext uri="{FF2B5EF4-FFF2-40B4-BE49-F238E27FC236}">
                <a16:creationId xmlns:a16="http://schemas.microsoft.com/office/drawing/2014/main" id="{0AC7E9D3-504A-4F63-93A5-4E6C51D5AAFF}"/>
              </a:ext>
            </a:extLst>
          </p:cNvPr>
          <p:cNvCxnSpPr>
            <a:cxnSpLocks/>
          </p:cNvCxnSpPr>
          <p:nvPr/>
        </p:nvCxnSpPr>
        <p:spPr>
          <a:xfrm>
            <a:off x="6072550" y="1072843"/>
            <a:ext cx="1167897" cy="0"/>
          </a:xfrm>
          <a:prstGeom prst="line">
            <a:avLst/>
          </a:prstGeom>
          <a:ln w="28575">
            <a:solidFill>
              <a:schemeClr val="accent2">
                <a:lumMod val="50000"/>
              </a:schemeClr>
            </a:solidFill>
          </a:ln>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5E3A2004-B187-4EFD-9D6E-C4819A1D22F9}"/>
              </a:ext>
            </a:extLst>
          </p:cNvPr>
          <p:cNvSpPr txBox="1"/>
          <p:nvPr/>
        </p:nvSpPr>
        <p:spPr>
          <a:xfrm>
            <a:off x="7819513" y="689884"/>
            <a:ext cx="20016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3B071"/>
                </a:solidFill>
                <a:effectLst/>
                <a:uLnTx/>
                <a:uFillTx/>
                <a:latin typeface="Usual" panose="020B0603030403020204"/>
                <a:ea typeface="+mn-ea"/>
                <a:cs typeface="+mn-cs"/>
              </a:rPr>
              <a:t>Flag to Control</a:t>
            </a:r>
          </a:p>
        </p:txBody>
      </p:sp>
      <p:cxnSp>
        <p:nvCxnSpPr>
          <p:cNvPr id="33" name="Straight Connector 32">
            <a:extLst>
              <a:ext uri="{FF2B5EF4-FFF2-40B4-BE49-F238E27FC236}">
                <a16:creationId xmlns:a16="http://schemas.microsoft.com/office/drawing/2014/main" id="{35634398-A459-4D2E-818C-5D7AF7F53EA9}"/>
              </a:ext>
            </a:extLst>
          </p:cNvPr>
          <p:cNvCxnSpPr>
            <a:cxnSpLocks/>
          </p:cNvCxnSpPr>
          <p:nvPr/>
        </p:nvCxnSpPr>
        <p:spPr>
          <a:xfrm>
            <a:off x="8236409" y="1072843"/>
            <a:ext cx="1167897" cy="0"/>
          </a:xfrm>
          <a:prstGeom prst="line">
            <a:avLst/>
          </a:prstGeom>
          <a:ln w="28575">
            <a:solidFill>
              <a:schemeClr val="accent2">
                <a:lumMod val="50000"/>
              </a:schemeClr>
            </a:solidFill>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2844A344-EF88-4D4F-BE07-6F463AA9DC3E}"/>
              </a:ext>
            </a:extLst>
          </p:cNvPr>
          <p:cNvSpPr txBox="1"/>
          <p:nvPr/>
        </p:nvSpPr>
        <p:spPr>
          <a:xfrm>
            <a:off x="9800112" y="689884"/>
            <a:ext cx="245156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3B071"/>
                </a:solidFill>
                <a:effectLst/>
                <a:uLnTx/>
                <a:uFillTx/>
                <a:latin typeface="Usual" panose="020B0603030403020204"/>
                <a:ea typeface="+mn-ea"/>
                <a:cs typeface="+mn-cs"/>
              </a:rPr>
              <a:t>Adjust Completion Time</a:t>
            </a:r>
          </a:p>
        </p:txBody>
      </p:sp>
      <p:cxnSp>
        <p:nvCxnSpPr>
          <p:cNvPr id="48" name="Straight Connector 47">
            <a:extLst>
              <a:ext uri="{FF2B5EF4-FFF2-40B4-BE49-F238E27FC236}">
                <a16:creationId xmlns:a16="http://schemas.microsoft.com/office/drawing/2014/main" id="{C1CFD606-2D21-4215-9B4B-8C32DFF468A8}"/>
              </a:ext>
            </a:extLst>
          </p:cNvPr>
          <p:cNvCxnSpPr>
            <a:cxnSpLocks/>
          </p:cNvCxnSpPr>
          <p:nvPr/>
        </p:nvCxnSpPr>
        <p:spPr>
          <a:xfrm flipV="1">
            <a:off x="9914126" y="715975"/>
            <a:ext cx="0" cy="5947485"/>
          </a:xfrm>
          <a:prstGeom prst="line">
            <a:avLst/>
          </a:prstGeom>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5831D482-916A-42D4-AEF5-F24EBDBD6174}"/>
              </a:ext>
            </a:extLst>
          </p:cNvPr>
          <p:cNvSpPr txBox="1"/>
          <p:nvPr/>
        </p:nvSpPr>
        <p:spPr>
          <a:xfrm>
            <a:off x="5561907" y="1088121"/>
            <a:ext cx="225725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032"/>
                </a:solidFill>
                <a:effectLst/>
                <a:uLnTx/>
                <a:uFillTx/>
                <a:latin typeface="Usual" panose="020B0603030403020204"/>
                <a:ea typeface="+mn-ea"/>
                <a:cs typeface="+mn-cs"/>
              </a:rPr>
              <a:t>Use when you need to pause the job during the 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a:solidFill>
                <a:srgbClr val="142032"/>
              </a:solidFill>
              <a:latin typeface="Usual" panose="020B0603030403020204"/>
            </a:endParaRPr>
          </a:p>
          <a:p>
            <a:pPr marR="0" lvl="0" algn="l" defTabSz="914400" rtl="0" eaLnBrk="1" fontAlgn="auto" latinLnBrk="0" hangingPunct="1">
              <a:lnSpc>
                <a:spcPct val="100000"/>
              </a:lnSpc>
              <a:spcBef>
                <a:spcPts val="0"/>
              </a:spcBef>
              <a:spcAft>
                <a:spcPts val="0"/>
              </a:spcAft>
              <a:buClrTx/>
              <a:buSzTx/>
              <a:tabLst/>
              <a:defRPr/>
            </a:pPr>
            <a:r>
              <a:rPr lang="en-GB" sz="800" b="1">
                <a:solidFill>
                  <a:srgbClr val="142032"/>
                </a:solidFill>
                <a:latin typeface="Usual ExtraBold" panose="020B0903030403020204" pitchFamily="34" charset="0"/>
              </a:rPr>
              <a:t>Click Suspend and Raise Flag </a:t>
            </a:r>
            <a:r>
              <a:rPr kumimoji="0" lang="en-GB" sz="800" b="0" i="0" u="none" strike="noStrike" kern="1200" cap="none" spc="0" normalizeH="0" baseline="0" noProof="0">
                <a:ln>
                  <a:noFill/>
                </a:ln>
                <a:solidFill>
                  <a:srgbClr val="142032"/>
                </a:solidFill>
                <a:effectLst/>
                <a:uLnTx/>
                <a:uFillTx/>
                <a:latin typeface="Usual" panose="020B0603030403020204"/>
                <a:ea typeface="+mn-ea"/>
                <a:cs typeface="+mn-cs"/>
              </a:rPr>
              <a:t>to control to advise progress and what is left to do</a:t>
            </a:r>
            <a:br>
              <a:rPr kumimoji="0" lang="en-GB" sz="800" b="0" i="0" u="none" strike="noStrike" kern="1200" cap="none" spc="0" normalizeH="0" baseline="0" noProof="0">
                <a:ln>
                  <a:noFill/>
                </a:ln>
                <a:solidFill>
                  <a:srgbClr val="142032"/>
                </a:solidFill>
                <a:effectLst/>
                <a:uLnTx/>
                <a:uFillTx/>
                <a:latin typeface="Usual" panose="020B0603030403020204"/>
                <a:ea typeface="+mn-ea"/>
                <a:cs typeface="+mn-cs"/>
              </a:rPr>
            </a:br>
            <a:endParaRPr kumimoji="0" lang="en-GB" sz="800" b="0" i="0" u="none" strike="noStrike" kern="1200" cap="none" spc="0" normalizeH="0" baseline="0" noProof="0">
              <a:ln>
                <a:noFill/>
              </a:ln>
              <a:solidFill>
                <a:srgbClr val="142032"/>
              </a:solidFill>
              <a:effectLst/>
              <a:uLnTx/>
              <a:uFillTx/>
              <a:latin typeface="Usual" panose="020B0603030403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rgbClr val="142032"/>
                </a:solidFill>
                <a:latin typeface="Usual" panose="020B0603030403020204"/>
              </a:rPr>
              <a:t>       </a:t>
            </a:r>
            <a:r>
              <a:rPr kumimoji="0" lang="en-GB" sz="800" b="0" i="0" u="none" strike="noStrike" kern="1200" cap="none" spc="0" normalizeH="0" baseline="0" noProof="0">
                <a:ln>
                  <a:noFill/>
                </a:ln>
                <a:solidFill>
                  <a:srgbClr val="142032"/>
                </a:solidFill>
                <a:effectLst/>
                <a:uLnTx/>
                <a:uFillTx/>
                <a:latin typeface="Usual" panose="020B0603030403020204"/>
                <a:ea typeface="+mn-ea"/>
                <a:cs typeface="+mn-cs"/>
              </a:rPr>
              <a:t>If waiting on civils/TM or other issues that won’t be resolved on the same day </a:t>
            </a:r>
            <a:r>
              <a:rPr kumimoji="0" lang="en-GB" sz="800" b="1" i="0" u="none" strike="noStrike" kern="1200" cap="none" spc="0" normalizeH="0" baseline="0" noProof="0">
                <a:ln>
                  <a:noFill/>
                </a:ln>
                <a:solidFill>
                  <a:srgbClr val="142032"/>
                </a:solidFill>
                <a:effectLst/>
                <a:uLnTx/>
                <a:uFillTx/>
                <a:latin typeface="Usual ExtraBold" panose="020B0903030403020204" pitchFamily="34" charset="0"/>
              </a:rPr>
              <a:t>Close as Incomplete</a:t>
            </a:r>
            <a:r>
              <a:rPr kumimoji="0" lang="en-GB" sz="800" i="0" u="none" strike="noStrike" kern="1200" cap="none" spc="0" normalizeH="0" baseline="0" noProof="0">
                <a:ln>
                  <a:noFill/>
                </a:ln>
                <a:solidFill>
                  <a:srgbClr val="142032"/>
                </a:solidFill>
                <a:effectLst/>
                <a:uLnTx/>
                <a:uFillTx/>
                <a:latin typeface="Usual ExtraBold" panose="020B0903030403020204" pitchFamily="34" charset="0"/>
              </a:rPr>
              <a:t> </a:t>
            </a:r>
            <a:r>
              <a:rPr kumimoji="0" lang="en-GB" sz="800" b="1" i="0" u="none" strike="noStrike" kern="1200" cap="none" spc="0" normalizeH="0" baseline="0" noProof="0">
                <a:ln>
                  <a:noFill/>
                </a:ln>
                <a:solidFill>
                  <a:srgbClr val="142032"/>
                </a:solidFill>
                <a:effectLst/>
                <a:uLnTx/>
                <a:uFillTx/>
                <a:latin typeface="Usual" panose="020B0603030403020204" pitchFamily="34" charset="0"/>
              </a:rPr>
              <a:t>and select the right reason!</a:t>
            </a:r>
            <a:endParaRPr kumimoji="0" lang="en-US" sz="800" b="0" i="0" u="none" strike="noStrike" kern="1200" cap="none" spc="0" normalizeH="0" baseline="0" noProof="0">
              <a:ln>
                <a:noFill/>
              </a:ln>
              <a:solidFill>
                <a:srgbClr val="142032"/>
              </a:solidFill>
              <a:effectLst/>
              <a:uLnTx/>
              <a:uFillTx/>
              <a:latin typeface="Usual" panose="020B0603030403020204" pitchFamily="34" charset="0"/>
            </a:endParaRPr>
          </a:p>
        </p:txBody>
      </p:sp>
      <p:sp>
        <p:nvSpPr>
          <p:cNvPr id="51" name="TextBox 50">
            <a:extLst>
              <a:ext uri="{FF2B5EF4-FFF2-40B4-BE49-F238E27FC236}">
                <a16:creationId xmlns:a16="http://schemas.microsoft.com/office/drawing/2014/main" id="{32DC61DE-0925-4B2B-8586-005F65CADDAF}"/>
              </a:ext>
            </a:extLst>
          </p:cNvPr>
          <p:cNvSpPr txBox="1"/>
          <p:nvPr/>
        </p:nvSpPr>
        <p:spPr>
          <a:xfrm>
            <a:off x="9997883" y="1088121"/>
            <a:ext cx="2045648"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If the duration of your task </a:t>
            </a:r>
            <a:r>
              <a:rPr lang="en-US" sz="800">
                <a:solidFill>
                  <a:srgbClr val="142032"/>
                </a:solidFill>
                <a:latin typeface="Usual" panose="020B0603030403020204"/>
              </a:rPr>
              <a:t>will take longer or shorter than expected</a:t>
            </a: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 please use </a:t>
            </a:r>
            <a:r>
              <a:rPr kumimoji="0" lang="en-US" sz="800" b="1" i="0" u="none" strike="noStrike" kern="1200" cap="none" spc="0" normalizeH="0" baseline="0" noProof="0">
                <a:ln>
                  <a:noFill/>
                </a:ln>
                <a:solidFill>
                  <a:srgbClr val="142032"/>
                </a:solidFill>
                <a:effectLst/>
                <a:uLnTx/>
                <a:uFillTx/>
                <a:latin typeface="Usual" panose="020B0603030403020204"/>
                <a:ea typeface="+mn-ea"/>
                <a:cs typeface="+mn-cs"/>
              </a:rPr>
              <a:t>Adjust Completion Time to inform control of when you expect to be available </a:t>
            </a:r>
            <a:r>
              <a:rPr kumimoji="0" lang="en-US" sz="800" b="1" i="0" u="sng"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Usual" panose="020B0603030403020204"/>
                <a:ea typeface="+mn-ea"/>
                <a:cs typeface="+mn-cs"/>
              </a:rPr>
              <a:t>before 3pm</a:t>
            </a:r>
            <a:r>
              <a:rPr kumimoji="0" lang="en-US" sz="800" b="1" i="0" u="sng"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Usual" panose="020B0603030403020204"/>
              </a:rPr>
              <a:t>.</a:t>
            </a:r>
            <a:endParaRPr lang="en-US" sz="800" u="sng">
              <a:solidFill>
                <a:srgbClr val="FFC000"/>
              </a:solidFill>
              <a:effectLst>
                <a:outerShdw blurRad="38100" dist="38100" dir="2700000" algn="tl">
                  <a:srgbClr val="000000">
                    <a:alpha val="43137"/>
                  </a:srgbClr>
                </a:outerShdw>
              </a:effectLst>
              <a:latin typeface="Usual" panose="020B0603030403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a:solidFill>
                <a:srgbClr val="142032"/>
              </a:solidFill>
              <a:latin typeface="Usual" panose="020B0603030403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142032"/>
                </a:solidFill>
                <a:latin typeface="Usual" panose="020B0603030403020204"/>
              </a:rPr>
              <a:t>This also gives a good view to inform what will be complete by end of day and inform upcoming allocation.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a:solidFill>
                <a:srgbClr val="142032"/>
              </a:solidFill>
              <a:latin typeface="Usual" panose="020B0603030403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142032"/>
                </a:solidFill>
                <a:latin typeface="Usual" panose="020B0603030403020204"/>
              </a:rPr>
              <a:t>Scheduler will have a better understanding of how much work is left and therefore how much work can be given in the future.</a:t>
            </a:r>
          </a:p>
        </p:txBody>
      </p:sp>
      <p:cxnSp>
        <p:nvCxnSpPr>
          <p:cNvPr id="38" name="Straight Connector 37">
            <a:extLst>
              <a:ext uri="{FF2B5EF4-FFF2-40B4-BE49-F238E27FC236}">
                <a16:creationId xmlns:a16="http://schemas.microsoft.com/office/drawing/2014/main" id="{28CB44EE-DBD9-48F3-B453-2D248CC0DC6C}"/>
              </a:ext>
            </a:extLst>
          </p:cNvPr>
          <p:cNvCxnSpPr>
            <a:cxnSpLocks/>
          </p:cNvCxnSpPr>
          <p:nvPr/>
        </p:nvCxnSpPr>
        <p:spPr>
          <a:xfrm>
            <a:off x="10328495" y="1072843"/>
            <a:ext cx="1167897" cy="0"/>
          </a:xfrm>
          <a:prstGeom prst="line">
            <a:avLst/>
          </a:prstGeom>
          <a:ln w="28575">
            <a:solidFill>
              <a:schemeClr val="accent2">
                <a:lumMod val="50000"/>
              </a:schemeClr>
            </a:solidFill>
          </a:ln>
        </p:spPr>
        <p:style>
          <a:lnRef idx="1">
            <a:schemeClr val="accent2"/>
          </a:lnRef>
          <a:fillRef idx="0">
            <a:schemeClr val="accent2"/>
          </a:fillRef>
          <a:effectRef idx="0">
            <a:schemeClr val="accent2"/>
          </a:effectRef>
          <a:fontRef idx="minor">
            <a:schemeClr val="tx1"/>
          </a:fontRef>
        </p:style>
      </p:cxnSp>
      <p:pic>
        <p:nvPicPr>
          <p:cNvPr id="50" name="Picture 49">
            <a:extLst>
              <a:ext uri="{FF2B5EF4-FFF2-40B4-BE49-F238E27FC236}">
                <a16:creationId xmlns:a16="http://schemas.microsoft.com/office/drawing/2014/main" id="{D4E8DDA0-7C1C-65AE-2E23-EFBAE52B978E}"/>
              </a:ext>
            </a:extLst>
          </p:cNvPr>
          <p:cNvPicPr>
            <a:picLocks noChangeAspect="1"/>
          </p:cNvPicPr>
          <p:nvPr/>
        </p:nvPicPr>
        <p:blipFill>
          <a:blip r:embed="rId3"/>
          <a:stretch>
            <a:fillRect/>
          </a:stretch>
        </p:blipFill>
        <p:spPr>
          <a:xfrm>
            <a:off x="5703589" y="3215338"/>
            <a:ext cx="1756126" cy="3578520"/>
          </a:xfrm>
          <a:prstGeom prst="rect">
            <a:avLst/>
          </a:prstGeom>
        </p:spPr>
      </p:pic>
      <p:grpSp>
        <p:nvGrpSpPr>
          <p:cNvPr id="35" name="Group 34">
            <a:extLst>
              <a:ext uri="{FF2B5EF4-FFF2-40B4-BE49-F238E27FC236}">
                <a16:creationId xmlns:a16="http://schemas.microsoft.com/office/drawing/2014/main" id="{F05574B0-693E-A083-6A9B-B3C839ED60B1}"/>
              </a:ext>
            </a:extLst>
          </p:cNvPr>
          <p:cNvGrpSpPr/>
          <p:nvPr/>
        </p:nvGrpSpPr>
        <p:grpSpPr>
          <a:xfrm>
            <a:off x="7871196" y="1088121"/>
            <a:ext cx="2001690" cy="1569660"/>
            <a:chOff x="7306369" y="1141734"/>
            <a:chExt cx="2517779" cy="1569660"/>
          </a:xfrm>
        </p:grpSpPr>
        <p:sp>
          <p:nvSpPr>
            <p:cNvPr id="29" name="TextBox 28">
              <a:extLst>
                <a:ext uri="{FF2B5EF4-FFF2-40B4-BE49-F238E27FC236}">
                  <a16:creationId xmlns:a16="http://schemas.microsoft.com/office/drawing/2014/main" id="{2BD4E82B-1512-1A89-ED61-B28815B6E1FB}"/>
                </a:ext>
              </a:extLst>
            </p:cNvPr>
            <p:cNvSpPr txBox="1"/>
            <p:nvPr/>
          </p:nvSpPr>
          <p:spPr>
            <a:xfrm>
              <a:off x="7306369" y="1141734"/>
              <a:ext cx="2517779"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032"/>
                  </a:solidFill>
                  <a:effectLst/>
                  <a:uLnTx/>
                  <a:uFillTx/>
                  <a:latin typeface="Usual" panose="020B0603030403020204"/>
                  <a:ea typeface="+mn-ea"/>
                  <a:cs typeface="+mn-cs"/>
                </a:rPr>
                <a:t>Used to contact control instead of a phone call if support is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142032"/>
                </a:solidFill>
                <a:effectLst/>
                <a:uLnTx/>
                <a:uFillTx/>
                <a:latin typeface="Usual" panose="020B0603030403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032"/>
                  </a:solidFill>
                  <a:effectLst/>
                  <a:uLnTx/>
                  <a:uFillTx/>
                  <a:latin typeface="Usual" panose="020B0603030403020204"/>
                  <a:ea typeface="+mn-ea"/>
                  <a:cs typeface="+mn-cs"/>
                </a:rPr>
                <a:t>        Once raised, control is informed in real time via flag in Scheduler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a:solidFill>
                  <a:srgbClr val="142032"/>
                </a:solidFill>
                <a:latin typeface="Usual" panose="020B0603030403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032"/>
                  </a:solidFill>
                  <a:effectLst/>
                  <a:uLnTx/>
                  <a:uFillTx/>
                  <a:latin typeface="Usual" panose="020B0603030403020204"/>
                  <a:ea typeface="+mn-ea"/>
                  <a:cs typeface="+mn-cs"/>
                </a:rPr>
                <a:t>        </a:t>
              </a: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The blue </a:t>
              </a:r>
              <a:r>
                <a:rPr kumimoji="0" lang="en-US" sz="800" b="1" i="0" u="none" strike="noStrike" kern="1200" cap="none" spc="0" normalizeH="0" baseline="0" noProof="0">
                  <a:ln>
                    <a:noFill/>
                  </a:ln>
                  <a:solidFill>
                    <a:srgbClr val="142032"/>
                  </a:solidFill>
                  <a:effectLst/>
                  <a:uLnTx/>
                  <a:uFillTx/>
                  <a:latin typeface="Usual" panose="020B0603030403020204"/>
                  <a:ea typeface="+mn-ea"/>
                  <a:cs typeface="+mn-cs"/>
                </a:rPr>
                <a:t>Flagged Task </a:t>
              </a: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bar will appear on your app if you raise a flag to control or update the task such as changing the comeback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42032"/>
                </a:solidFill>
                <a:effectLst/>
                <a:uLnTx/>
                <a:uFillTx/>
                <a:latin typeface="Usual" panose="020B0603030403020204"/>
                <a:ea typeface="+mn-ea"/>
                <a:cs typeface="+mn-cs"/>
              </a:endParaRPr>
            </a:p>
            <a:p>
              <a:pPr>
                <a:defRPr/>
              </a:pP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The bar will disappear when read and closed by control.</a:t>
              </a:r>
            </a:p>
          </p:txBody>
        </p:sp>
        <p:pic>
          <p:nvPicPr>
            <p:cNvPr id="31" name="Picture 30">
              <a:extLst>
                <a:ext uri="{FF2B5EF4-FFF2-40B4-BE49-F238E27FC236}">
                  <a16:creationId xmlns:a16="http://schemas.microsoft.com/office/drawing/2014/main" id="{D6BDE5C4-751F-FCB5-7E21-B50D2FF949ED}"/>
                </a:ext>
              </a:extLst>
            </p:cNvPr>
            <p:cNvPicPr>
              <a:picLocks noChangeAspect="1"/>
            </p:cNvPicPr>
            <p:nvPr/>
          </p:nvPicPr>
          <p:blipFill rotWithShape="1">
            <a:blip r:embed="rId4"/>
            <a:srcRect l="3959" t="13041" r="18515" b="12037"/>
            <a:stretch/>
          </p:blipFill>
          <p:spPr>
            <a:xfrm>
              <a:off x="7382586" y="1540622"/>
              <a:ext cx="221538" cy="147484"/>
            </a:xfrm>
            <a:prstGeom prst="rect">
              <a:avLst/>
            </a:prstGeom>
          </p:spPr>
        </p:pic>
        <p:pic>
          <p:nvPicPr>
            <p:cNvPr id="42" name="Picture 41">
              <a:extLst>
                <a:ext uri="{FF2B5EF4-FFF2-40B4-BE49-F238E27FC236}">
                  <a16:creationId xmlns:a16="http://schemas.microsoft.com/office/drawing/2014/main" id="{42FA2D2E-E626-0883-2AFF-7909CD1B5B5B}"/>
                </a:ext>
              </a:extLst>
            </p:cNvPr>
            <p:cNvPicPr>
              <a:picLocks noChangeAspect="1"/>
            </p:cNvPicPr>
            <p:nvPr/>
          </p:nvPicPr>
          <p:blipFill rotWithShape="1">
            <a:blip r:embed="rId5"/>
            <a:srcRect l="6" t="7480" r="109" b="28657"/>
            <a:stretch/>
          </p:blipFill>
          <p:spPr>
            <a:xfrm>
              <a:off x="7390484" y="1904558"/>
              <a:ext cx="205741" cy="147484"/>
            </a:xfrm>
            <a:prstGeom prst="rect">
              <a:avLst/>
            </a:prstGeom>
          </p:spPr>
        </p:pic>
      </p:grpSp>
      <p:pic>
        <p:nvPicPr>
          <p:cNvPr id="53" name="Graphic 52" descr="Comment Important with solid fill">
            <a:extLst>
              <a:ext uri="{FF2B5EF4-FFF2-40B4-BE49-F238E27FC236}">
                <a16:creationId xmlns:a16="http://schemas.microsoft.com/office/drawing/2014/main" id="{19BB7810-C716-B2FE-53FD-29966FC645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85306" y="1800150"/>
            <a:ext cx="238975" cy="238975"/>
          </a:xfrm>
          <a:prstGeom prst="rect">
            <a:avLst/>
          </a:prstGeom>
        </p:spPr>
      </p:pic>
      <p:cxnSp>
        <p:nvCxnSpPr>
          <p:cNvPr id="8" name="Straight Connector 7">
            <a:extLst>
              <a:ext uri="{FF2B5EF4-FFF2-40B4-BE49-F238E27FC236}">
                <a16:creationId xmlns:a16="http://schemas.microsoft.com/office/drawing/2014/main" id="{0FDB2A83-A905-B1AE-3F1C-4ADC6CBA60EC}"/>
              </a:ext>
            </a:extLst>
          </p:cNvPr>
          <p:cNvCxnSpPr>
            <a:cxnSpLocks/>
          </p:cNvCxnSpPr>
          <p:nvPr/>
        </p:nvCxnSpPr>
        <p:spPr>
          <a:xfrm flipV="1">
            <a:off x="3503144" y="849204"/>
            <a:ext cx="0" cy="5947485"/>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9FFFC5AE-1269-7526-D11F-3627D5073DA9}"/>
              </a:ext>
            </a:extLst>
          </p:cNvPr>
          <p:cNvSpPr txBox="1"/>
          <p:nvPr/>
        </p:nvSpPr>
        <p:spPr>
          <a:xfrm>
            <a:off x="552901" y="689884"/>
            <a:ext cx="249870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3B071"/>
                </a:solidFill>
                <a:effectLst/>
                <a:uLnTx/>
                <a:uFillTx/>
                <a:latin typeface="Usual" panose="020B0603030403020204"/>
                <a:ea typeface="+mn-ea"/>
                <a:cs typeface="+mn-cs"/>
              </a:rPr>
              <a:t>Incomplete Task &amp; Notes</a:t>
            </a:r>
          </a:p>
        </p:txBody>
      </p:sp>
      <p:cxnSp>
        <p:nvCxnSpPr>
          <p:cNvPr id="13" name="Straight Connector 12">
            <a:extLst>
              <a:ext uri="{FF2B5EF4-FFF2-40B4-BE49-F238E27FC236}">
                <a16:creationId xmlns:a16="http://schemas.microsoft.com/office/drawing/2014/main" id="{8CFEC194-4563-0EF3-2FCE-E477906657DC}"/>
              </a:ext>
            </a:extLst>
          </p:cNvPr>
          <p:cNvCxnSpPr>
            <a:cxnSpLocks/>
          </p:cNvCxnSpPr>
          <p:nvPr/>
        </p:nvCxnSpPr>
        <p:spPr>
          <a:xfrm>
            <a:off x="1214296" y="1072843"/>
            <a:ext cx="1167897" cy="0"/>
          </a:xfrm>
          <a:prstGeom prst="line">
            <a:avLst/>
          </a:prstGeom>
          <a:ln w="28575">
            <a:solidFill>
              <a:schemeClr val="accent2">
                <a:lumMod val="50000"/>
              </a:schemeClr>
            </a:solidFill>
          </a:ln>
        </p:spPr>
        <p:style>
          <a:lnRef idx="1">
            <a:schemeClr val="accent2"/>
          </a:lnRef>
          <a:fillRef idx="0">
            <a:schemeClr val="accent2"/>
          </a:fillRef>
          <a:effectRef idx="0">
            <a:schemeClr val="accent2"/>
          </a:effectRef>
          <a:fontRef idx="minor">
            <a:schemeClr val="tx1"/>
          </a:fontRef>
        </p:style>
      </p:cxnSp>
      <p:grpSp>
        <p:nvGrpSpPr>
          <p:cNvPr id="46" name="Group 45">
            <a:extLst>
              <a:ext uri="{FF2B5EF4-FFF2-40B4-BE49-F238E27FC236}">
                <a16:creationId xmlns:a16="http://schemas.microsoft.com/office/drawing/2014/main" id="{3D8C7FA7-935A-F76C-ACCE-410CC7FD9136}"/>
              </a:ext>
            </a:extLst>
          </p:cNvPr>
          <p:cNvGrpSpPr/>
          <p:nvPr/>
        </p:nvGrpSpPr>
        <p:grpSpPr>
          <a:xfrm>
            <a:off x="106635" y="3031590"/>
            <a:ext cx="2373690" cy="244691"/>
            <a:chOff x="5391259" y="3166583"/>
            <a:chExt cx="2373690" cy="244691"/>
          </a:xfrm>
        </p:grpSpPr>
        <p:pic>
          <p:nvPicPr>
            <p:cNvPr id="52" name="Picture 51">
              <a:extLst>
                <a:ext uri="{FF2B5EF4-FFF2-40B4-BE49-F238E27FC236}">
                  <a16:creationId xmlns:a16="http://schemas.microsoft.com/office/drawing/2014/main" id="{D8153B8A-46E4-EA04-F7DA-59BEDBF0BA0D}"/>
                </a:ext>
              </a:extLst>
            </p:cNvPr>
            <p:cNvPicPr>
              <a:picLocks noChangeAspect="1"/>
            </p:cNvPicPr>
            <p:nvPr/>
          </p:nvPicPr>
          <p:blipFill>
            <a:blip r:embed="rId8"/>
            <a:stretch>
              <a:fillRect/>
            </a:stretch>
          </p:blipFill>
          <p:spPr>
            <a:xfrm>
              <a:off x="5391259" y="3166583"/>
              <a:ext cx="183518" cy="244691"/>
            </a:xfrm>
            <a:prstGeom prst="rect">
              <a:avLst/>
            </a:prstGeom>
          </p:spPr>
        </p:pic>
        <p:sp>
          <p:nvSpPr>
            <p:cNvPr id="55" name="TextBox 54">
              <a:extLst>
                <a:ext uri="{FF2B5EF4-FFF2-40B4-BE49-F238E27FC236}">
                  <a16:creationId xmlns:a16="http://schemas.microsoft.com/office/drawing/2014/main" id="{BEEDE4D6-04FF-92B0-A29B-7C4010FDEC4E}"/>
                </a:ext>
              </a:extLst>
            </p:cNvPr>
            <p:cNvSpPr txBox="1"/>
            <p:nvPr/>
          </p:nvSpPr>
          <p:spPr>
            <a:xfrm>
              <a:off x="5531726" y="3179819"/>
              <a:ext cx="2233223" cy="215444"/>
            </a:xfrm>
            <a:prstGeom prst="rect">
              <a:avLst/>
            </a:prstGeom>
            <a:noFill/>
          </p:spPr>
          <p:txBody>
            <a:bodyPr wrap="square" rtlCol="0">
              <a:spAutoFit/>
            </a:bodyPr>
            <a:lstStyle/>
            <a:p>
              <a:r>
                <a:rPr lang="en-GB" sz="800">
                  <a:latin typeface="Usual" panose="020B0603030403020204" pitchFamily="34" charset="0"/>
                </a:rPr>
                <a:t>You can use ‘speak-to-text’ to save time!</a:t>
              </a:r>
            </a:p>
          </p:txBody>
        </p:sp>
      </p:grpSp>
      <p:sp>
        <p:nvSpPr>
          <p:cNvPr id="16" name="TextBox 15">
            <a:extLst>
              <a:ext uri="{FF2B5EF4-FFF2-40B4-BE49-F238E27FC236}">
                <a16:creationId xmlns:a16="http://schemas.microsoft.com/office/drawing/2014/main" id="{90B577D0-E4E2-D408-E06D-5CD7BCAAF408}"/>
              </a:ext>
            </a:extLst>
          </p:cNvPr>
          <p:cNvSpPr txBox="1"/>
          <p:nvPr/>
        </p:nvSpPr>
        <p:spPr>
          <a:xfrm>
            <a:off x="70941" y="1088121"/>
            <a:ext cx="3333051"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If you are unable to complete work on a task and cannot continue on your next shift, use </a:t>
            </a:r>
            <a:r>
              <a:rPr kumimoji="0" lang="en-US" sz="800" b="1" i="0" u="none" strike="noStrike" kern="1200" cap="none" spc="0" normalizeH="0" baseline="0" noProof="0">
                <a:ln>
                  <a:noFill/>
                </a:ln>
                <a:solidFill>
                  <a:srgbClr val="142032"/>
                </a:solidFill>
                <a:effectLst/>
                <a:uLnTx/>
                <a:uFillTx/>
                <a:latin typeface="Usual" panose="020B0603030403020204"/>
                <a:ea typeface="+mn-ea"/>
                <a:cs typeface="+mn-cs"/>
              </a:rPr>
              <a:t>Close</a:t>
            </a: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 </a:t>
            </a:r>
            <a:r>
              <a:rPr kumimoji="0" lang="en-US" sz="800" b="1" i="0" u="none" strike="noStrike" kern="1200" cap="none" spc="0" normalizeH="0" baseline="0" noProof="0">
                <a:ln>
                  <a:noFill/>
                </a:ln>
                <a:solidFill>
                  <a:srgbClr val="142032"/>
                </a:solidFill>
                <a:effectLst/>
                <a:uLnTx/>
                <a:uFillTx/>
                <a:latin typeface="Usual" panose="020B0603030403020204"/>
                <a:ea typeface="+mn-ea"/>
                <a:cs typeface="+mn-cs"/>
              </a:rPr>
              <a:t>Incomplete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Complete </a:t>
            </a:r>
            <a:r>
              <a:rPr kumimoji="0" lang="en-US" sz="800" b="1" i="0" u="none" strike="noStrike" kern="1200" cap="none" spc="0" normalizeH="0" baseline="0" noProof="0">
                <a:ln>
                  <a:noFill/>
                </a:ln>
                <a:solidFill>
                  <a:srgbClr val="142032"/>
                </a:solidFill>
                <a:effectLst/>
                <a:uLnTx/>
                <a:uFillTx/>
                <a:latin typeface="Usual" panose="020B0603030403020204"/>
                <a:ea typeface="+mn-ea"/>
                <a:cs typeface="+mn-cs"/>
              </a:rPr>
              <a:t>Time Remaining, High </a:t>
            </a: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and</a:t>
            </a:r>
            <a:r>
              <a:rPr kumimoji="0" lang="en-US" sz="800" b="1" i="0" u="none" strike="noStrike" kern="1200" cap="none" spc="0" normalizeH="0" baseline="0" noProof="0">
                <a:ln>
                  <a:noFill/>
                </a:ln>
                <a:solidFill>
                  <a:srgbClr val="142032"/>
                </a:solidFill>
                <a:effectLst/>
                <a:uLnTx/>
                <a:uFillTx/>
                <a:latin typeface="Usual" panose="020B0603030403020204"/>
                <a:ea typeface="+mn-ea"/>
                <a:cs typeface="+mn-cs"/>
              </a:rPr>
              <a:t> Low Level Reason.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142032"/>
              </a:solidFill>
              <a:effectLst/>
              <a:uLnTx/>
              <a:uFillTx/>
              <a:latin typeface="Usual" panose="020B0603030403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a:ln>
                  <a:noFill/>
                </a:ln>
                <a:solidFill>
                  <a:srgbClr val="5488C7"/>
                </a:solidFill>
                <a:effectLst/>
                <a:uLnTx/>
                <a:uFillTx/>
                <a:latin typeface="Usual" panose="020B0603030403020204"/>
                <a:ea typeface="+mn-ea"/>
                <a:cs typeface="+mn-cs"/>
              </a:rPr>
              <a:t>Selecting the correct </a:t>
            </a:r>
            <a:r>
              <a:rPr lang="en-US" sz="800" b="1" i="1">
                <a:solidFill>
                  <a:srgbClr val="5488C7"/>
                </a:solidFill>
                <a:latin typeface="Usual" panose="020B0603030403020204"/>
              </a:rPr>
              <a:t>r</a:t>
            </a:r>
            <a:r>
              <a:rPr kumimoji="0" lang="en-US" sz="800" b="1" i="1" u="none" strike="noStrike" kern="1200" cap="none" spc="0" normalizeH="0" baseline="0" noProof="0" err="1">
                <a:ln>
                  <a:noFill/>
                </a:ln>
                <a:solidFill>
                  <a:srgbClr val="5488C7"/>
                </a:solidFill>
                <a:effectLst/>
                <a:uLnTx/>
                <a:uFillTx/>
                <a:latin typeface="Usual" panose="020B0603030403020204"/>
                <a:ea typeface="+mn-ea"/>
                <a:cs typeface="+mn-cs"/>
              </a:rPr>
              <a:t>easons</a:t>
            </a:r>
            <a:r>
              <a:rPr kumimoji="0" lang="en-US" sz="800" b="1" i="1" u="none" strike="noStrike" kern="1200" cap="none" spc="0" normalizeH="0" baseline="0" noProof="0">
                <a:ln>
                  <a:noFill/>
                </a:ln>
                <a:solidFill>
                  <a:srgbClr val="5488C7"/>
                </a:solidFill>
                <a:effectLst/>
                <a:uLnTx/>
                <a:uFillTx/>
                <a:latin typeface="Usual" panose="020B0603030403020204"/>
                <a:ea typeface="+mn-ea"/>
                <a:cs typeface="+mn-cs"/>
              </a:rPr>
              <a:t> is crucial to ensure the job gets the correct triage!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latin typeface="Usual" panose="020B0603030403020204"/>
              </a:rPr>
              <a:t>Selecting ‘Traffic </a:t>
            </a:r>
            <a:r>
              <a:rPr lang="en-US" sz="800" err="1">
                <a:latin typeface="Usual" panose="020B0603030403020204"/>
              </a:rPr>
              <a:t>Managaement</a:t>
            </a:r>
            <a:r>
              <a:rPr lang="en-US" sz="800">
                <a:latin typeface="Usual" panose="020B0603030403020204"/>
              </a:rPr>
              <a:t>’ makes the job non-fluid and drops into the ‘triage’ pot for the controller to deal with. </a:t>
            </a:r>
            <a:br>
              <a:rPr lang="en-US" sz="800">
                <a:latin typeface="Usual" panose="020B0603030403020204"/>
              </a:rPr>
            </a:br>
            <a:r>
              <a:rPr lang="en-US" sz="800">
                <a:latin typeface="Usual" panose="020B0603030403020204"/>
              </a:rPr>
              <a:t>‘Out of Time’ keeps the job as fluid and doesn’t highlight to the control – even if you wrote a good note!</a:t>
            </a:r>
            <a:endParaRPr kumimoji="0" lang="en-US" sz="800" u="none" strike="noStrike" kern="1200" cap="none" spc="0" normalizeH="0" baseline="0" noProof="0">
              <a:ln>
                <a:noFill/>
              </a:ln>
              <a:effectLst/>
              <a:uLnTx/>
              <a:uFillTx/>
              <a:latin typeface="Usual" panose="020B0603030403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1" u="none" strike="noStrike" kern="1200" cap="none" spc="0" normalizeH="0" baseline="0" noProof="0">
              <a:ln>
                <a:noFill/>
              </a:ln>
              <a:solidFill>
                <a:srgbClr val="5488C7"/>
              </a:solidFill>
              <a:effectLst/>
              <a:uLnTx/>
              <a:uFillTx/>
              <a:latin typeface="Usual" panose="020B0603030403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142032"/>
                </a:solidFill>
                <a:effectLst/>
                <a:uLnTx/>
                <a:uFillTx/>
                <a:latin typeface="Usual" panose="020B0603030403020204"/>
                <a:ea typeface="+mn-ea"/>
                <a:cs typeface="+mn-cs"/>
              </a:rPr>
              <a:t>Follow the notes prompt </a:t>
            </a: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and</a:t>
            </a:r>
            <a:r>
              <a:rPr kumimoji="0" lang="en-US" sz="800" b="1" i="0" u="none" strike="noStrike" kern="1200" cap="none" spc="0" normalizeH="0" baseline="0" noProof="0">
                <a:ln>
                  <a:noFill/>
                </a:ln>
                <a:solidFill>
                  <a:srgbClr val="142032"/>
                </a:solidFill>
                <a:effectLst/>
                <a:uLnTx/>
                <a:uFillTx/>
                <a:latin typeface="Usual" panose="020B0603030403020204"/>
                <a:ea typeface="+mn-ea"/>
                <a:cs typeface="+mn-cs"/>
              </a:rPr>
              <a:t> </a:t>
            </a: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add notes stating: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What work is complete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a:solidFill>
                  <a:srgbClr val="142032"/>
                </a:solidFill>
                <a:latin typeface="Usual" panose="020B0603030403020204"/>
              </a:rPr>
              <a:t>W</a:t>
            </a: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hat work is left to do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142032"/>
                </a:solidFill>
                <a:effectLst/>
                <a:uLnTx/>
                <a:uFillTx/>
                <a:latin typeface="Usual" panose="020B0603030403020204"/>
                <a:ea typeface="+mn-ea"/>
                <a:cs typeface="+mn-cs"/>
              </a:rPr>
              <a:t>More information needed to progress such as  known dates and dependencies</a:t>
            </a:r>
          </a:p>
          <a:p>
            <a:pPr marR="0" lvl="0" algn="l"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a:ln>
                <a:noFill/>
              </a:ln>
              <a:solidFill>
                <a:srgbClr val="142032"/>
              </a:solidFill>
              <a:effectLst/>
              <a:uLnTx/>
              <a:uFillTx/>
              <a:latin typeface="Usual" panose="020B0603030403020204"/>
              <a:ea typeface="+mn-ea"/>
              <a:cs typeface="+mn-cs"/>
            </a:endParaRPr>
          </a:p>
        </p:txBody>
      </p:sp>
      <p:grpSp>
        <p:nvGrpSpPr>
          <p:cNvPr id="4" name="Group 3">
            <a:extLst>
              <a:ext uri="{FF2B5EF4-FFF2-40B4-BE49-F238E27FC236}">
                <a16:creationId xmlns:a16="http://schemas.microsoft.com/office/drawing/2014/main" id="{7AD432A3-34A3-CA48-347D-5C3B28E0D748}"/>
              </a:ext>
            </a:extLst>
          </p:cNvPr>
          <p:cNvGrpSpPr/>
          <p:nvPr/>
        </p:nvGrpSpPr>
        <p:grpSpPr>
          <a:xfrm>
            <a:off x="-63739" y="3389140"/>
            <a:ext cx="1940458" cy="3518724"/>
            <a:chOff x="1158720" y="3174479"/>
            <a:chExt cx="2127922" cy="3677375"/>
          </a:xfrm>
        </p:grpSpPr>
        <p:grpSp>
          <p:nvGrpSpPr>
            <p:cNvPr id="57" name="Group 56">
              <a:extLst>
                <a:ext uri="{FF2B5EF4-FFF2-40B4-BE49-F238E27FC236}">
                  <a16:creationId xmlns:a16="http://schemas.microsoft.com/office/drawing/2014/main" id="{751D68A9-E87F-F0ED-107E-B62C4EB8E2AD}"/>
                </a:ext>
              </a:extLst>
            </p:cNvPr>
            <p:cNvGrpSpPr/>
            <p:nvPr/>
          </p:nvGrpSpPr>
          <p:grpSpPr>
            <a:xfrm>
              <a:off x="1158720" y="3174479"/>
              <a:ext cx="2127922" cy="3677375"/>
              <a:chOff x="846093" y="883375"/>
              <a:chExt cx="2929771" cy="5378374"/>
            </a:xfrm>
          </p:grpSpPr>
          <p:pic>
            <p:nvPicPr>
              <p:cNvPr id="58" name="Picture 57" descr="Graphical user interface, text, application&#10;&#10;Description automatically generated">
                <a:extLst>
                  <a:ext uri="{FF2B5EF4-FFF2-40B4-BE49-F238E27FC236}">
                    <a16:creationId xmlns:a16="http://schemas.microsoft.com/office/drawing/2014/main" id="{B9F56467-CA84-7E0B-2D94-BD5FCBC71ED7}"/>
                  </a:ext>
                </a:extLst>
              </p:cNvPr>
              <p:cNvPicPr>
                <a:picLocks noChangeAspect="1"/>
              </p:cNvPicPr>
              <p:nvPr/>
            </p:nvPicPr>
            <p:blipFill>
              <a:blip r:embed="rId9"/>
              <a:stretch>
                <a:fillRect/>
              </a:stretch>
            </p:blipFill>
            <p:spPr>
              <a:xfrm>
                <a:off x="846093" y="883375"/>
                <a:ext cx="2929771" cy="5378374"/>
              </a:xfrm>
              <a:prstGeom prst="rect">
                <a:avLst/>
              </a:prstGeom>
            </p:spPr>
          </p:pic>
          <p:sp>
            <p:nvSpPr>
              <p:cNvPr id="59" name="Rectangle 58">
                <a:extLst>
                  <a:ext uri="{FF2B5EF4-FFF2-40B4-BE49-F238E27FC236}">
                    <a16:creationId xmlns:a16="http://schemas.microsoft.com/office/drawing/2014/main" id="{C6541776-DF91-6207-4FFF-02C4C6C6C6D9}"/>
                  </a:ext>
                </a:extLst>
              </p:cNvPr>
              <p:cNvSpPr/>
              <p:nvPr/>
            </p:nvSpPr>
            <p:spPr>
              <a:xfrm>
                <a:off x="1260563" y="3388072"/>
                <a:ext cx="2033055" cy="8111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550">
                  <a:solidFill>
                    <a:schemeClr val="accent4">
                      <a:lumMod val="50000"/>
                    </a:schemeClr>
                  </a:solidFill>
                  <a:highlight>
                    <a:srgbClr val="D8F0E2"/>
                  </a:highlight>
                  <a:latin typeface="Usual" panose="020B0603030403020204" pitchFamily="34" charset="0"/>
                </a:endParaRPr>
              </a:p>
              <a:p>
                <a:endParaRPr lang="en-GB" sz="550">
                  <a:solidFill>
                    <a:schemeClr val="accent4">
                      <a:lumMod val="50000"/>
                    </a:schemeClr>
                  </a:solidFill>
                  <a:latin typeface="Usual" panose="020B0603030403020204" pitchFamily="34" charset="0"/>
                </a:endParaRPr>
              </a:p>
            </p:txBody>
          </p:sp>
        </p:grpSp>
        <p:sp>
          <p:nvSpPr>
            <p:cNvPr id="41" name="Rounded Rectangle 19">
              <a:extLst>
                <a:ext uri="{FF2B5EF4-FFF2-40B4-BE49-F238E27FC236}">
                  <a16:creationId xmlns:a16="http://schemas.microsoft.com/office/drawing/2014/main" id="{6BF05801-2128-7A60-47C7-1253FAAB93C3}"/>
                </a:ext>
              </a:extLst>
            </p:cNvPr>
            <p:cNvSpPr/>
            <p:nvPr/>
          </p:nvSpPr>
          <p:spPr>
            <a:xfrm>
              <a:off x="1370850" y="5584504"/>
              <a:ext cx="1703662" cy="459163"/>
            </a:xfrm>
            <a:prstGeom prst="roundRect">
              <a:avLst/>
            </a:prstGeom>
            <a:solidFill>
              <a:schemeClr val="accent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142032"/>
                  </a:solidFill>
                  <a:effectLst/>
                  <a:uLnTx/>
                  <a:uFillTx/>
                  <a:latin typeface="Usual" panose="020B0603030403020204"/>
                  <a:ea typeface="+mn-ea"/>
                  <a:cs typeface="+mn-cs"/>
                </a:rPr>
                <a:t>Currently only lead engineer notes show in all systems (EW/NGWFMT)</a:t>
              </a:r>
            </a:p>
          </p:txBody>
        </p:sp>
        <p:sp>
          <p:nvSpPr>
            <p:cNvPr id="64" name="Rectangle 63">
              <a:extLst>
                <a:ext uri="{FF2B5EF4-FFF2-40B4-BE49-F238E27FC236}">
                  <a16:creationId xmlns:a16="http://schemas.microsoft.com/office/drawing/2014/main" id="{95790A8B-5AB6-E717-354F-7FE78B89210E}"/>
                </a:ext>
              </a:extLst>
            </p:cNvPr>
            <p:cNvSpPr/>
            <p:nvPr/>
          </p:nvSpPr>
          <p:spPr>
            <a:xfrm>
              <a:off x="1450458" y="4887024"/>
              <a:ext cx="1476628" cy="5545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400">
                  <a:solidFill>
                    <a:schemeClr val="accent4">
                      <a:lumMod val="50000"/>
                    </a:schemeClr>
                  </a:solidFill>
                  <a:latin typeface="Usual" panose="020B0603030403020204" pitchFamily="34" charset="0"/>
                </a:rPr>
                <a:t>All external splicing complete to curtilage. AVC. Customer not onsite to allow access to complete internal. Will need to do next time. No reply on all contact numbers provided. 1 engineer in attendance. Control to agree new suitable appointment. </a:t>
              </a:r>
            </a:p>
            <a:p>
              <a:r>
                <a:rPr lang="en-GB" sz="400">
                  <a:solidFill>
                    <a:schemeClr val="accent4">
                      <a:lumMod val="50000"/>
                    </a:schemeClr>
                  </a:solidFill>
                  <a:latin typeface="Usual" panose="020B0603030403020204" pitchFamily="34" charset="0"/>
                </a:rPr>
                <a:t>2 men required for 1 day to complete this task. Access will be granted on 17.02.</a:t>
              </a:r>
            </a:p>
            <a:p>
              <a:endParaRPr lang="en-GB" sz="400">
                <a:solidFill>
                  <a:schemeClr val="accent4">
                    <a:lumMod val="50000"/>
                  </a:schemeClr>
                </a:solidFill>
                <a:latin typeface="Usual" panose="020B0603030403020204" pitchFamily="34" charset="0"/>
              </a:endParaRPr>
            </a:p>
          </p:txBody>
        </p:sp>
      </p:grpSp>
      <p:grpSp>
        <p:nvGrpSpPr>
          <p:cNvPr id="65" name="Group 64">
            <a:extLst>
              <a:ext uri="{FF2B5EF4-FFF2-40B4-BE49-F238E27FC236}">
                <a16:creationId xmlns:a16="http://schemas.microsoft.com/office/drawing/2014/main" id="{DF9AF9ED-6788-CD26-EB52-56FC23EBDE02}"/>
              </a:ext>
            </a:extLst>
          </p:cNvPr>
          <p:cNvGrpSpPr/>
          <p:nvPr/>
        </p:nvGrpSpPr>
        <p:grpSpPr>
          <a:xfrm>
            <a:off x="9933337" y="3038498"/>
            <a:ext cx="2127922" cy="3677375"/>
            <a:chOff x="7110810" y="3060530"/>
            <a:chExt cx="2127922" cy="3677375"/>
          </a:xfrm>
        </p:grpSpPr>
        <p:pic>
          <p:nvPicPr>
            <p:cNvPr id="66" name="Picture 65" descr="Graphical user interface, text, application&#10;&#10;Description automatically generated">
              <a:extLst>
                <a:ext uri="{FF2B5EF4-FFF2-40B4-BE49-F238E27FC236}">
                  <a16:creationId xmlns:a16="http://schemas.microsoft.com/office/drawing/2014/main" id="{4F3570DC-14D2-8A1C-ADE1-75BEC9BA24E5}"/>
                </a:ext>
              </a:extLst>
            </p:cNvPr>
            <p:cNvPicPr>
              <a:picLocks noChangeAspect="1"/>
            </p:cNvPicPr>
            <p:nvPr/>
          </p:nvPicPr>
          <p:blipFill>
            <a:blip r:embed="rId9"/>
            <a:stretch>
              <a:fillRect/>
            </a:stretch>
          </p:blipFill>
          <p:spPr>
            <a:xfrm>
              <a:off x="7110810" y="3060530"/>
              <a:ext cx="2127922" cy="3677375"/>
            </a:xfrm>
            <a:prstGeom prst="rect">
              <a:avLst/>
            </a:prstGeom>
          </p:spPr>
        </p:pic>
        <p:pic>
          <p:nvPicPr>
            <p:cNvPr id="67" name="id-546B0D86-A3A3-426C-AE06-34F5078852AB">
              <a:extLst>
                <a:ext uri="{FF2B5EF4-FFF2-40B4-BE49-F238E27FC236}">
                  <a16:creationId xmlns:a16="http://schemas.microsoft.com/office/drawing/2014/main" id="{FAABFD15-0319-402B-507A-9EE80682175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7326015" y="3489957"/>
              <a:ext cx="1699099" cy="284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 name="Group 67">
            <a:extLst>
              <a:ext uri="{FF2B5EF4-FFF2-40B4-BE49-F238E27FC236}">
                <a16:creationId xmlns:a16="http://schemas.microsoft.com/office/drawing/2014/main" id="{1D9A8424-ACB3-C397-D617-0E1A6F63882F}"/>
              </a:ext>
            </a:extLst>
          </p:cNvPr>
          <p:cNvGrpSpPr/>
          <p:nvPr/>
        </p:nvGrpSpPr>
        <p:grpSpPr>
          <a:xfrm>
            <a:off x="10143980" y="3496865"/>
            <a:ext cx="1703661" cy="2897000"/>
            <a:chOff x="9936555" y="3449126"/>
            <a:chExt cx="1703661" cy="2897000"/>
          </a:xfrm>
        </p:grpSpPr>
        <p:pic>
          <p:nvPicPr>
            <p:cNvPr id="14" name="id-0373B33A-AB56-415E-8E9A-226D4FBB3517">
              <a:extLst>
                <a:ext uri="{FF2B5EF4-FFF2-40B4-BE49-F238E27FC236}">
                  <a16:creationId xmlns:a16="http://schemas.microsoft.com/office/drawing/2014/main" id="{A342F71B-0EA2-4A80-A12D-B8A38ED9F29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a:stretch/>
          </p:blipFill>
          <p:spPr bwMode="auto">
            <a:xfrm>
              <a:off x="9936555" y="3449126"/>
              <a:ext cx="1703661" cy="28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4B54F682-26FE-4A7F-82C4-8249E27D8458}"/>
                </a:ext>
              </a:extLst>
            </p:cNvPr>
            <p:cNvPicPr>
              <a:picLocks noChangeAspect="1"/>
            </p:cNvPicPr>
            <p:nvPr/>
          </p:nvPicPr>
          <p:blipFill rotWithShape="1">
            <a:blip r:embed="rId12"/>
            <a:srcRect l="2020" t="4896" r="3707"/>
            <a:stretch/>
          </p:blipFill>
          <p:spPr>
            <a:xfrm>
              <a:off x="10091883" y="5120449"/>
              <a:ext cx="1465228" cy="997097"/>
            </a:xfrm>
            <a:prstGeom prst="rect">
              <a:avLst/>
            </a:prstGeom>
          </p:spPr>
        </p:pic>
      </p:grpSp>
      <p:pic>
        <p:nvPicPr>
          <p:cNvPr id="2" name="Picture 1">
            <a:extLst>
              <a:ext uri="{FF2B5EF4-FFF2-40B4-BE49-F238E27FC236}">
                <a16:creationId xmlns:a16="http://schemas.microsoft.com/office/drawing/2014/main" id="{6BA0C7ED-853E-8F9D-4A04-1A0B0A5F7568}"/>
              </a:ext>
            </a:extLst>
          </p:cNvPr>
          <p:cNvPicPr>
            <a:picLocks noChangeAspect="1"/>
          </p:cNvPicPr>
          <p:nvPr/>
        </p:nvPicPr>
        <p:blipFill rotWithShape="1">
          <a:blip r:embed="rId13"/>
          <a:srcRect l="74875" t="5881"/>
          <a:stretch/>
        </p:blipFill>
        <p:spPr>
          <a:xfrm>
            <a:off x="7937185" y="3064684"/>
            <a:ext cx="1774093" cy="3625002"/>
          </a:xfrm>
          <a:prstGeom prst="rect">
            <a:avLst/>
          </a:prstGeom>
        </p:spPr>
      </p:pic>
      <p:sp>
        <p:nvSpPr>
          <p:cNvPr id="5" name="TextBox 4">
            <a:extLst>
              <a:ext uri="{FF2B5EF4-FFF2-40B4-BE49-F238E27FC236}">
                <a16:creationId xmlns:a16="http://schemas.microsoft.com/office/drawing/2014/main" id="{906DEEA9-8AF0-6546-48A7-F1F04303C40D}"/>
              </a:ext>
            </a:extLst>
          </p:cNvPr>
          <p:cNvSpPr txBox="1"/>
          <p:nvPr/>
        </p:nvSpPr>
        <p:spPr>
          <a:xfrm>
            <a:off x="126627" y="3239369"/>
            <a:ext cx="1560878" cy="276999"/>
          </a:xfrm>
          <a:prstGeom prst="rect">
            <a:avLst/>
          </a:prstGeom>
          <a:noFill/>
        </p:spPr>
        <p:txBody>
          <a:bodyPr wrap="square" rtlCol="0">
            <a:spAutoFit/>
          </a:bodyPr>
          <a:lstStyle/>
          <a:p>
            <a:pPr algn="ctr"/>
            <a:r>
              <a:rPr lang="en-GB" sz="1200">
                <a:latin typeface="Usual ExtraBold" panose="020B0903030403020204" pitchFamily="34" charset="0"/>
              </a:rPr>
              <a:t>Lead</a:t>
            </a:r>
          </a:p>
        </p:txBody>
      </p:sp>
      <p:sp>
        <p:nvSpPr>
          <p:cNvPr id="6" name="TextBox 5">
            <a:extLst>
              <a:ext uri="{FF2B5EF4-FFF2-40B4-BE49-F238E27FC236}">
                <a16:creationId xmlns:a16="http://schemas.microsoft.com/office/drawing/2014/main" id="{EC9D5D52-453E-87D5-64F1-DEDB5469E16D}"/>
              </a:ext>
            </a:extLst>
          </p:cNvPr>
          <p:cNvSpPr txBox="1"/>
          <p:nvPr/>
        </p:nvSpPr>
        <p:spPr>
          <a:xfrm>
            <a:off x="1835794" y="3194763"/>
            <a:ext cx="1560878" cy="276999"/>
          </a:xfrm>
          <a:prstGeom prst="rect">
            <a:avLst/>
          </a:prstGeom>
          <a:noFill/>
        </p:spPr>
        <p:txBody>
          <a:bodyPr wrap="square" rtlCol="0">
            <a:spAutoFit/>
          </a:bodyPr>
          <a:lstStyle/>
          <a:p>
            <a:pPr algn="ctr"/>
            <a:r>
              <a:rPr lang="en-GB" sz="1200">
                <a:latin typeface="Usual ExtraBold" panose="020B0903030403020204" pitchFamily="34" charset="0"/>
              </a:rPr>
              <a:t>Assist</a:t>
            </a:r>
          </a:p>
        </p:txBody>
      </p:sp>
      <p:grpSp>
        <p:nvGrpSpPr>
          <p:cNvPr id="30" name="Group 29">
            <a:extLst>
              <a:ext uri="{FF2B5EF4-FFF2-40B4-BE49-F238E27FC236}">
                <a16:creationId xmlns:a16="http://schemas.microsoft.com/office/drawing/2014/main" id="{FF27DD8C-9F14-2A6A-3DEB-5FD0AE986206}"/>
              </a:ext>
            </a:extLst>
          </p:cNvPr>
          <p:cNvGrpSpPr/>
          <p:nvPr/>
        </p:nvGrpSpPr>
        <p:grpSpPr>
          <a:xfrm>
            <a:off x="1677031" y="3386108"/>
            <a:ext cx="1940458" cy="3518724"/>
            <a:chOff x="2251539" y="3210237"/>
            <a:chExt cx="2127922" cy="3677375"/>
          </a:xfrm>
        </p:grpSpPr>
        <p:pic>
          <p:nvPicPr>
            <p:cNvPr id="22" name="Picture 21" descr="Graphical user interface, text, application&#10;&#10;Description automatically generated">
              <a:extLst>
                <a:ext uri="{FF2B5EF4-FFF2-40B4-BE49-F238E27FC236}">
                  <a16:creationId xmlns:a16="http://schemas.microsoft.com/office/drawing/2014/main" id="{2E870B84-973B-F3AA-3525-D0CEA562351E}"/>
                </a:ext>
              </a:extLst>
            </p:cNvPr>
            <p:cNvPicPr>
              <a:picLocks noChangeAspect="1"/>
            </p:cNvPicPr>
            <p:nvPr/>
          </p:nvPicPr>
          <p:blipFill>
            <a:blip r:embed="rId9"/>
            <a:stretch>
              <a:fillRect/>
            </a:stretch>
          </p:blipFill>
          <p:spPr>
            <a:xfrm>
              <a:off x="2251539" y="3210237"/>
              <a:ext cx="2127922" cy="3677375"/>
            </a:xfrm>
            <a:prstGeom prst="rect">
              <a:avLst/>
            </a:prstGeom>
          </p:spPr>
        </p:pic>
        <p:sp>
          <p:nvSpPr>
            <p:cNvPr id="25" name="Rectangle 24">
              <a:extLst>
                <a:ext uri="{FF2B5EF4-FFF2-40B4-BE49-F238E27FC236}">
                  <a16:creationId xmlns:a16="http://schemas.microsoft.com/office/drawing/2014/main" id="{4AE9046E-3D7A-3B8E-548A-B46645603A59}"/>
                </a:ext>
              </a:extLst>
            </p:cNvPr>
            <p:cNvSpPr/>
            <p:nvPr/>
          </p:nvSpPr>
          <p:spPr>
            <a:xfrm>
              <a:off x="2467615" y="3910810"/>
              <a:ext cx="1624927" cy="1554491"/>
            </a:xfrm>
            <a:prstGeom prst="rect">
              <a:avLst/>
            </a:prstGeom>
            <a:solidFill>
              <a:srgbClr val="2C2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550">
                <a:solidFill>
                  <a:schemeClr val="accent4">
                    <a:lumMod val="50000"/>
                  </a:schemeClr>
                </a:solidFill>
                <a:highlight>
                  <a:srgbClr val="D8F0E2"/>
                </a:highlight>
                <a:latin typeface="Usual" panose="020B0603030403020204" pitchFamily="34" charset="0"/>
              </a:endParaRPr>
            </a:p>
            <a:p>
              <a:endParaRPr lang="en-GB" sz="550">
                <a:solidFill>
                  <a:schemeClr val="accent4">
                    <a:lumMod val="50000"/>
                  </a:schemeClr>
                </a:solidFill>
                <a:latin typeface="Usual" panose="020B0603030403020204" pitchFamily="34" charset="0"/>
              </a:endParaRPr>
            </a:p>
          </p:txBody>
        </p:sp>
        <p:sp>
          <p:nvSpPr>
            <p:cNvPr id="24" name="Rectangle 23">
              <a:extLst>
                <a:ext uri="{FF2B5EF4-FFF2-40B4-BE49-F238E27FC236}">
                  <a16:creationId xmlns:a16="http://schemas.microsoft.com/office/drawing/2014/main" id="{0BCD46DE-C0C8-2EB4-D0C0-195844557839}"/>
                </a:ext>
              </a:extLst>
            </p:cNvPr>
            <p:cNvSpPr/>
            <p:nvPr/>
          </p:nvSpPr>
          <p:spPr>
            <a:xfrm>
              <a:off x="2561200" y="3993581"/>
              <a:ext cx="1476628" cy="554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550">
                  <a:solidFill>
                    <a:schemeClr val="accent4"/>
                  </a:solidFill>
                  <a:latin typeface="Usual" panose="020B0603030403020204" pitchFamily="34" charset="0"/>
                </a:rPr>
                <a:t>Enter closure </a:t>
              </a:r>
              <a:r>
                <a:rPr lang="en-GB" sz="550" err="1">
                  <a:solidFill>
                    <a:schemeClr val="accent4"/>
                  </a:solidFill>
                  <a:latin typeface="Usual" panose="020B0603030403020204" pitchFamily="34" charset="0"/>
                </a:rPr>
                <a:t>ntoes</a:t>
              </a:r>
              <a:endParaRPr lang="en-GB" sz="550">
                <a:solidFill>
                  <a:schemeClr val="accent4"/>
                </a:solidFill>
                <a:latin typeface="Usual" panose="020B0603030403020204" pitchFamily="34" charset="0"/>
              </a:endParaRPr>
            </a:p>
          </p:txBody>
        </p:sp>
        <p:sp>
          <p:nvSpPr>
            <p:cNvPr id="28" name="Rectangle 27">
              <a:extLst>
                <a:ext uri="{FF2B5EF4-FFF2-40B4-BE49-F238E27FC236}">
                  <a16:creationId xmlns:a16="http://schemas.microsoft.com/office/drawing/2014/main" id="{AEA5CE06-EBF1-8831-63C3-A4C94199E1CB}"/>
                </a:ext>
              </a:extLst>
            </p:cNvPr>
            <p:cNvSpPr/>
            <p:nvPr/>
          </p:nvSpPr>
          <p:spPr>
            <a:xfrm>
              <a:off x="2478329" y="3770927"/>
              <a:ext cx="1647250" cy="139883"/>
            </a:xfrm>
            <a:prstGeom prst="rect">
              <a:avLst/>
            </a:prstGeom>
            <a:solidFill>
              <a:srgbClr val="FDC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550">
                <a:solidFill>
                  <a:schemeClr val="accent4">
                    <a:lumMod val="50000"/>
                  </a:schemeClr>
                </a:solidFill>
                <a:highlight>
                  <a:srgbClr val="D8F0E2"/>
                </a:highlight>
                <a:latin typeface="Usual" panose="020B0603030403020204" pitchFamily="34" charset="0"/>
              </a:endParaRPr>
            </a:p>
            <a:p>
              <a:endParaRPr lang="en-GB" sz="550">
                <a:solidFill>
                  <a:schemeClr val="accent4">
                    <a:lumMod val="50000"/>
                  </a:schemeClr>
                </a:solidFill>
                <a:latin typeface="Usual" panose="020B0603030403020204" pitchFamily="34" charset="0"/>
              </a:endParaRPr>
            </a:p>
          </p:txBody>
        </p:sp>
      </p:grpSp>
      <p:sp>
        <p:nvSpPr>
          <p:cNvPr id="36" name="Rounded Rectangle 19">
            <a:extLst>
              <a:ext uri="{FF2B5EF4-FFF2-40B4-BE49-F238E27FC236}">
                <a16:creationId xmlns:a16="http://schemas.microsoft.com/office/drawing/2014/main" id="{8DC52A86-CFF0-9A1F-8ED0-68FBA4DECBE7}"/>
              </a:ext>
            </a:extLst>
          </p:cNvPr>
          <p:cNvSpPr/>
          <p:nvPr/>
        </p:nvSpPr>
        <p:spPr>
          <a:xfrm>
            <a:off x="1877001" y="5703858"/>
            <a:ext cx="1553574" cy="439354"/>
          </a:xfrm>
          <a:prstGeom prst="roundRect">
            <a:avLst/>
          </a:prstGeom>
          <a:solidFill>
            <a:schemeClr val="accent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142032"/>
                </a:solidFill>
                <a:effectLst/>
                <a:uLnTx/>
                <a:uFillTx/>
                <a:latin typeface="Usual" panose="020B0603030403020204"/>
                <a:ea typeface="+mn-ea"/>
                <a:cs typeface="+mn-cs"/>
              </a:rPr>
              <a:t>Assist status follows the lead. But you still need to add notes.</a:t>
            </a:r>
          </a:p>
        </p:txBody>
      </p:sp>
      <p:cxnSp>
        <p:nvCxnSpPr>
          <p:cNvPr id="37" name="Straight Connector 36">
            <a:extLst>
              <a:ext uri="{FF2B5EF4-FFF2-40B4-BE49-F238E27FC236}">
                <a16:creationId xmlns:a16="http://schemas.microsoft.com/office/drawing/2014/main" id="{FE1A9208-2BFF-6424-07D1-A04094800B39}"/>
              </a:ext>
            </a:extLst>
          </p:cNvPr>
          <p:cNvCxnSpPr>
            <a:cxnSpLocks/>
          </p:cNvCxnSpPr>
          <p:nvPr/>
        </p:nvCxnSpPr>
        <p:spPr>
          <a:xfrm flipV="1">
            <a:off x="5579026" y="849205"/>
            <a:ext cx="0" cy="5947485"/>
          </a:xfrm>
          <a:prstGeom prst="line">
            <a:avLst/>
          </a:prstGeom>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1044F1C3-9208-512B-5686-3E990E3314FB}"/>
              </a:ext>
            </a:extLst>
          </p:cNvPr>
          <p:cNvSpPr txBox="1"/>
          <p:nvPr/>
        </p:nvSpPr>
        <p:spPr>
          <a:xfrm>
            <a:off x="3692296" y="689884"/>
            <a:ext cx="175895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3B071"/>
                </a:solidFill>
                <a:effectLst/>
                <a:uLnTx/>
                <a:uFillTx/>
                <a:latin typeface="Usual" panose="020B0603030403020204"/>
                <a:ea typeface="+mn-ea"/>
                <a:cs typeface="+mn-cs"/>
              </a:rPr>
              <a:t>Retain to Me</a:t>
            </a:r>
          </a:p>
        </p:txBody>
      </p:sp>
      <p:cxnSp>
        <p:nvCxnSpPr>
          <p:cNvPr id="45" name="Straight Connector 44">
            <a:extLst>
              <a:ext uri="{FF2B5EF4-FFF2-40B4-BE49-F238E27FC236}">
                <a16:creationId xmlns:a16="http://schemas.microsoft.com/office/drawing/2014/main" id="{E682C720-E1A4-2FEB-E4DA-44C6415006C5}"/>
              </a:ext>
            </a:extLst>
          </p:cNvPr>
          <p:cNvCxnSpPr>
            <a:cxnSpLocks/>
          </p:cNvCxnSpPr>
          <p:nvPr/>
        </p:nvCxnSpPr>
        <p:spPr>
          <a:xfrm>
            <a:off x="3968683" y="1079151"/>
            <a:ext cx="1167897" cy="0"/>
          </a:xfrm>
          <a:prstGeom prst="line">
            <a:avLst/>
          </a:prstGeom>
          <a:ln w="28575">
            <a:solidFill>
              <a:schemeClr val="accent2">
                <a:lumMod val="50000"/>
              </a:schemeClr>
            </a:solidFill>
          </a:ln>
        </p:spPr>
        <p:style>
          <a:lnRef idx="1">
            <a:schemeClr val="accent2"/>
          </a:lnRef>
          <a:fillRef idx="0">
            <a:schemeClr val="accent2"/>
          </a:fillRef>
          <a:effectRef idx="0">
            <a:schemeClr val="accent2"/>
          </a:effectRef>
          <a:fontRef idx="minor">
            <a:schemeClr val="tx1"/>
          </a:fontRef>
        </p:style>
      </p:cxnSp>
      <p:sp>
        <p:nvSpPr>
          <p:cNvPr id="47" name="TextBox 46">
            <a:extLst>
              <a:ext uri="{FF2B5EF4-FFF2-40B4-BE49-F238E27FC236}">
                <a16:creationId xmlns:a16="http://schemas.microsoft.com/office/drawing/2014/main" id="{2183CCC1-5C7E-09F1-DEA9-94E8AAC73792}"/>
              </a:ext>
            </a:extLst>
          </p:cNvPr>
          <p:cNvSpPr txBox="1"/>
          <p:nvPr/>
        </p:nvSpPr>
        <p:spPr>
          <a:xfrm>
            <a:off x="3522087" y="1115041"/>
            <a:ext cx="199858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032"/>
                </a:solidFill>
                <a:effectLst/>
                <a:uLnTx/>
                <a:uFillTx/>
                <a:latin typeface="Usual" panose="020B0603030403020204"/>
                <a:ea typeface="+mn-ea"/>
                <a:cs typeface="+mn-cs"/>
              </a:rPr>
              <a:t>Use when you can come back the next 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a:solidFill>
                <a:srgbClr val="142032"/>
              </a:solidFill>
              <a:latin typeface="Usual" panose="020B0603030403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032"/>
                </a:solidFill>
                <a:effectLst/>
                <a:uLnTx/>
                <a:uFillTx/>
                <a:latin typeface="Usual" panose="020B0603030403020204"/>
                <a:ea typeface="+mn-ea"/>
                <a:cs typeface="+mn-cs"/>
              </a:rPr>
              <a:t>Close Incomplete and find the ‘Retain to Me’ option.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a:solidFill>
                <a:srgbClr val="142032"/>
              </a:solidFill>
              <a:latin typeface="Usual" panose="020B0603030403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032"/>
                </a:solidFill>
                <a:effectLst/>
                <a:uLnTx/>
                <a:uFillTx/>
                <a:latin typeface="Usual" panose="020B0603030403020204"/>
                <a:ea typeface="+mn-ea"/>
                <a:cs typeface="+mn-cs"/>
              </a:rPr>
              <a:t>Full guide </a:t>
            </a:r>
            <a:r>
              <a:rPr kumimoji="0" lang="en-GB" sz="800" b="0" i="0" u="none" strike="noStrike" kern="1200" cap="none" spc="0" normalizeH="0" baseline="0" noProof="0">
                <a:ln>
                  <a:noFill/>
                </a:ln>
                <a:solidFill>
                  <a:srgbClr val="142032"/>
                </a:solidFill>
                <a:effectLst/>
                <a:uLnTx/>
                <a:uFillTx/>
                <a:latin typeface="Usual" panose="020B0603030403020204"/>
                <a:ea typeface="+mn-ea"/>
                <a:cs typeface="+mn-cs"/>
                <a:hlinkClick r:id="rId14"/>
              </a:rPr>
              <a:t>here</a:t>
            </a:r>
            <a:r>
              <a:rPr kumimoji="0" lang="en-GB" sz="800" b="0" i="0" u="none" strike="noStrike" kern="1200" cap="none" spc="0" normalizeH="0" baseline="0" noProof="0">
                <a:ln>
                  <a:noFill/>
                </a:ln>
                <a:solidFill>
                  <a:srgbClr val="142032"/>
                </a:solidFill>
                <a:effectLst/>
                <a:uLnTx/>
                <a:uFillTx/>
                <a:latin typeface="Usual" panose="020B0603030403020204"/>
                <a:ea typeface="+mn-ea"/>
                <a:cs typeface="+mn-cs"/>
              </a:rPr>
              <a:t>.</a:t>
            </a:r>
          </a:p>
        </p:txBody>
      </p:sp>
      <p:grpSp>
        <p:nvGrpSpPr>
          <p:cNvPr id="70" name="Group 69">
            <a:extLst>
              <a:ext uri="{FF2B5EF4-FFF2-40B4-BE49-F238E27FC236}">
                <a16:creationId xmlns:a16="http://schemas.microsoft.com/office/drawing/2014/main" id="{3CF6526B-991C-81BC-B175-C7D280183B66}"/>
              </a:ext>
            </a:extLst>
          </p:cNvPr>
          <p:cNvGrpSpPr/>
          <p:nvPr/>
        </p:nvGrpSpPr>
        <p:grpSpPr>
          <a:xfrm>
            <a:off x="3605740" y="3377868"/>
            <a:ext cx="1940458" cy="3518724"/>
            <a:chOff x="1158720" y="3174479"/>
            <a:chExt cx="2127922" cy="3677375"/>
          </a:xfrm>
        </p:grpSpPr>
        <p:grpSp>
          <p:nvGrpSpPr>
            <p:cNvPr id="71" name="Group 70">
              <a:extLst>
                <a:ext uri="{FF2B5EF4-FFF2-40B4-BE49-F238E27FC236}">
                  <a16:creationId xmlns:a16="http://schemas.microsoft.com/office/drawing/2014/main" id="{CBB53FD1-3726-6D50-F36C-3D7C72006396}"/>
                </a:ext>
              </a:extLst>
            </p:cNvPr>
            <p:cNvGrpSpPr/>
            <p:nvPr/>
          </p:nvGrpSpPr>
          <p:grpSpPr>
            <a:xfrm>
              <a:off x="1158720" y="3174479"/>
              <a:ext cx="2127922" cy="3677375"/>
              <a:chOff x="846093" y="883375"/>
              <a:chExt cx="2929771" cy="5378374"/>
            </a:xfrm>
          </p:grpSpPr>
          <p:pic>
            <p:nvPicPr>
              <p:cNvPr id="74" name="Picture 73" descr="Graphical user interface, text, application&#10;&#10;Description automatically generated">
                <a:extLst>
                  <a:ext uri="{FF2B5EF4-FFF2-40B4-BE49-F238E27FC236}">
                    <a16:creationId xmlns:a16="http://schemas.microsoft.com/office/drawing/2014/main" id="{881D8EF2-A7F7-F531-B397-796C05EBDCB7}"/>
                  </a:ext>
                </a:extLst>
              </p:cNvPr>
              <p:cNvPicPr>
                <a:picLocks noChangeAspect="1"/>
              </p:cNvPicPr>
              <p:nvPr/>
            </p:nvPicPr>
            <p:blipFill>
              <a:blip r:embed="rId9"/>
              <a:stretch>
                <a:fillRect/>
              </a:stretch>
            </p:blipFill>
            <p:spPr>
              <a:xfrm>
                <a:off x="846093" y="883375"/>
                <a:ext cx="2929771" cy="5378374"/>
              </a:xfrm>
              <a:prstGeom prst="rect">
                <a:avLst/>
              </a:prstGeom>
            </p:spPr>
          </p:pic>
          <p:sp>
            <p:nvSpPr>
              <p:cNvPr id="75" name="Rectangle 74">
                <a:extLst>
                  <a:ext uri="{FF2B5EF4-FFF2-40B4-BE49-F238E27FC236}">
                    <a16:creationId xmlns:a16="http://schemas.microsoft.com/office/drawing/2014/main" id="{DF2EF505-B441-F30C-1554-76B21872B50C}"/>
                  </a:ext>
                </a:extLst>
              </p:cNvPr>
              <p:cNvSpPr/>
              <p:nvPr/>
            </p:nvSpPr>
            <p:spPr>
              <a:xfrm>
                <a:off x="1260563" y="3388072"/>
                <a:ext cx="2033055" cy="8111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550">
                  <a:solidFill>
                    <a:schemeClr val="accent4">
                      <a:lumMod val="50000"/>
                    </a:schemeClr>
                  </a:solidFill>
                  <a:highlight>
                    <a:srgbClr val="D8F0E2"/>
                  </a:highlight>
                  <a:latin typeface="Usual" panose="020B0603030403020204" pitchFamily="34" charset="0"/>
                </a:endParaRPr>
              </a:p>
              <a:p>
                <a:endParaRPr lang="en-GB" sz="550">
                  <a:solidFill>
                    <a:schemeClr val="accent4">
                      <a:lumMod val="50000"/>
                    </a:schemeClr>
                  </a:solidFill>
                  <a:latin typeface="Usual" panose="020B0603030403020204" pitchFamily="34" charset="0"/>
                </a:endParaRPr>
              </a:p>
            </p:txBody>
          </p:sp>
        </p:grpSp>
        <p:sp>
          <p:nvSpPr>
            <p:cNvPr id="73" name="Rectangle 72">
              <a:extLst>
                <a:ext uri="{FF2B5EF4-FFF2-40B4-BE49-F238E27FC236}">
                  <a16:creationId xmlns:a16="http://schemas.microsoft.com/office/drawing/2014/main" id="{ED68CDCA-7F6D-AB59-3984-EE5B416BDC92}"/>
                </a:ext>
              </a:extLst>
            </p:cNvPr>
            <p:cNvSpPr/>
            <p:nvPr/>
          </p:nvSpPr>
          <p:spPr>
            <a:xfrm>
              <a:off x="1450458" y="4887024"/>
              <a:ext cx="1476628" cy="5545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400">
                  <a:solidFill>
                    <a:schemeClr val="accent4">
                      <a:lumMod val="50000"/>
                    </a:schemeClr>
                  </a:solidFill>
                  <a:latin typeface="Usual" panose="020B0603030403020204" pitchFamily="34" charset="0"/>
                </a:rPr>
                <a:t>All external splicing complete to curtilage. AVC. Customer not onsite to allow access to complete internal. Will need to do next time. No reply on all contact numbers provided. 1 engineer in attendance. </a:t>
              </a:r>
            </a:p>
            <a:p>
              <a:r>
                <a:rPr lang="en-GB" sz="400">
                  <a:solidFill>
                    <a:schemeClr val="accent4">
                      <a:lumMod val="50000"/>
                    </a:schemeClr>
                  </a:solidFill>
                  <a:latin typeface="Usual" panose="020B0603030403020204" pitchFamily="34" charset="0"/>
                </a:rPr>
                <a:t>Coming back tomorrow to finish.</a:t>
              </a:r>
            </a:p>
          </p:txBody>
        </p:sp>
      </p:grpSp>
      <p:sp>
        <p:nvSpPr>
          <p:cNvPr id="76" name="Rectangle 75">
            <a:extLst>
              <a:ext uri="{FF2B5EF4-FFF2-40B4-BE49-F238E27FC236}">
                <a16:creationId xmlns:a16="http://schemas.microsoft.com/office/drawing/2014/main" id="{B2ACCAF5-6FA8-66AC-4623-471781B50434}"/>
              </a:ext>
            </a:extLst>
          </p:cNvPr>
          <p:cNvSpPr/>
          <p:nvPr/>
        </p:nvSpPr>
        <p:spPr>
          <a:xfrm>
            <a:off x="3900742" y="4361953"/>
            <a:ext cx="1343171" cy="125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a:solidFill>
                  <a:sysClr val="windowText" lastClr="000000"/>
                </a:solidFill>
                <a:latin typeface="Usual" panose="020B0603030403020204" pitchFamily="34" charset="0"/>
              </a:rPr>
              <a:t>Retain Task</a:t>
            </a:r>
          </a:p>
        </p:txBody>
      </p:sp>
      <p:sp>
        <p:nvSpPr>
          <p:cNvPr id="77" name="Rectangle 76">
            <a:extLst>
              <a:ext uri="{FF2B5EF4-FFF2-40B4-BE49-F238E27FC236}">
                <a16:creationId xmlns:a16="http://schemas.microsoft.com/office/drawing/2014/main" id="{F1966378-0EB8-0F78-D0C9-1EE6FD861080}"/>
              </a:ext>
            </a:extLst>
          </p:cNvPr>
          <p:cNvSpPr/>
          <p:nvPr/>
        </p:nvSpPr>
        <p:spPr>
          <a:xfrm>
            <a:off x="3883623" y="4623883"/>
            <a:ext cx="1343171" cy="125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a:solidFill>
                  <a:sysClr val="windowText" lastClr="000000"/>
                </a:solidFill>
                <a:latin typeface="Usual" panose="020B0603030403020204" pitchFamily="34" charset="0"/>
              </a:rPr>
              <a:t>Retain Task for first job on next shift</a:t>
            </a:r>
          </a:p>
        </p:txBody>
      </p:sp>
    </p:spTree>
    <p:extLst>
      <p:ext uri="{BB962C8B-B14F-4D97-AF65-F5344CB8AC3E}">
        <p14:creationId xmlns:p14="http://schemas.microsoft.com/office/powerpoint/2010/main" val="38505773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0E5179-8F82-6436-EB20-3494DD8A3626}"/>
              </a:ext>
            </a:extLst>
          </p:cNvPr>
          <p:cNvSpPr txBox="1"/>
          <p:nvPr/>
        </p:nvSpPr>
        <p:spPr>
          <a:xfrm>
            <a:off x="663114" y="2380232"/>
            <a:ext cx="486581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FFFFFF"/>
                </a:solidFill>
                <a:effectLst/>
                <a:uLnTx/>
                <a:uFillTx/>
                <a:latin typeface="Calibri" panose="020F0502020204030204"/>
                <a:ea typeface="+mn-ea"/>
                <a:cs typeface="+mn-cs"/>
              </a:rPr>
              <a:t>Q&amp;A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FFFFFF"/>
                </a:solidFill>
                <a:effectLst/>
                <a:uLnTx/>
                <a:uFillTx/>
                <a:latin typeface="Calibri" panose="020F0502020204030204"/>
                <a:ea typeface="+mn-ea"/>
                <a:cs typeface="+mn-cs"/>
              </a:rPr>
              <a:t>Next Steps</a:t>
            </a:r>
          </a:p>
        </p:txBody>
      </p:sp>
    </p:spTree>
    <p:extLst>
      <p:ext uri="{BB962C8B-B14F-4D97-AF65-F5344CB8AC3E}">
        <p14:creationId xmlns:p14="http://schemas.microsoft.com/office/powerpoint/2010/main" val="2919857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4385-8415-0B2A-1B50-2E72B87D09FD}"/>
              </a:ext>
            </a:extLst>
          </p:cNvPr>
          <p:cNvSpPr>
            <a:spLocks noGrp="1"/>
          </p:cNvSpPr>
          <p:nvPr>
            <p:ph type="title"/>
          </p:nvPr>
        </p:nvSpPr>
        <p:spPr>
          <a:xfrm>
            <a:off x="479518" y="542400"/>
            <a:ext cx="4415933" cy="386128"/>
          </a:xfrm>
        </p:spPr>
        <p:txBody>
          <a:bodyPr anchor="t">
            <a:normAutofit/>
          </a:bodyPr>
          <a:lstStyle/>
          <a:p>
            <a:r>
              <a:rPr lang="en-GB"/>
              <a:t>Q&amp;A and next steps</a:t>
            </a:r>
          </a:p>
        </p:txBody>
      </p:sp>
      <p:sp>
        <p:nvSpPr>
          <p:cNvPr id="5" name="TextBox 4">
            <a:extLst>
              <a:ext uri="{FF2B5EF4-FFF2-40B4-BE49-F238E27FC236}">
                <a16:creationId xmlns:a16="http://schemas.microsoft.com/office/drawing/2014/main" id="{018E64FC-F74E-A757-851E-FA547C798808}"/>
              </a:ext>
            </a:extLst>
          </p:cNvPr>
          <p:cNvSpPr txBox="1"/>
          <p:nvPr/>
        </p:nvSpPr>
        <p:spPr>
          <a:xfrm>
            <a:off x="1414132" y="1259958"/>
            <a:ext cx="9418177" cy="4462760"/>
          </a:xfrm>
          <a:prstGeom prst="rect">
            <a:avLst/>
          </a:prstGeom>
          <a:noFill/>
        </p:spPr>
        <p:txBody>
          <a:bodyPr wrap="square">
            <a:spAutoFit/>
          </a:bodyPr>
          <a:lstStyle/>
          <a:p>
            <a:r>
              <a:rPr lang="en-GB" sz="1600">
                <a:latin typeface="Usual Light" panose="020B0403030403020204"/>
              </a:rPr>
              <a:t>Book time in with your team to brief them on MyPotential and what it means for them. Agree with your SEAM what support you need from your HRBP/Dev Manager/ROMs and prep required. The Programme Team will help to provide you with the relevant content to support these sessions and be on hand to answer any questions.</a:t>
            </a:r>
          </a:p>
          <a:p>
            <a:endParaRPr lang="en-GB" sz="1600">
              <a:latin typeface="Usual Light" panose="020B0403030403020204"/>
            </a:endParaRPr>
          </a:p>
          <a:p>
            <a:endParaRPr lang="en-GB" sz="1600">
              <a:latin typeface="Usual Light" panose="020B0403030403020204"/>
            </a:endParaRPr>
          </a:p>
          <a:p>
            <a:endParaRPr lang="en-GB" sz="1600">
              <a:latin typeface="Usual Light" panose="020B0403030403020204"/>
            </a:endParaRPr>
          </a:p>
          <a:p>
            <a:r>
              <a:rPr lang="en-GB" sz="1600">
                <a:latin typeface="Usual Light" panose="020B0403030403020204"/>
              </a:rPr>
              <a:t>Once briefings have taken place, ensure team members sign up and attend at least one of the dedicated metrics sessions. Complete the MyPotential checklist on MySkills for yourself and your engineers post-roll-out.</a:t>
            </a:r>
          </a:p>
          <a:p>
            <a:endParaRPr lang="en-GB" sz="1600">
              <a:latin typeface="Usual Light" panose="020B0403030403020204"/>
            </a:endParaRPr>
          </a:p>
          <a:p>
            <a:endParaRPr lang="en-GB" sz="1600">
              <a:latin typeface="Usual Light" panose="020B0403030403020204"/>
            </a:endParaRPr>
          </a:p>
          <a:p>
            <a:endParaRPr lang="en-GB" sz="1600">
              <a:latin typeface="Usual Light" panose="020B0403030403020204"/>
            </a:endParaRPr>
          </a:p>
          <a:p>
            <a:r>
              <a:rPr lang="en-GB" sz="1600">
                <a:latin typeface="Usual Light" panose="020B0403030403020204"/>
              </a:rPr>
              <a:t>You will receive a post-workshop pack which includes the slides covered today as well as the slides for follow-up sessions.</a:t>
            </a:r>
          </a:p>
          <a:p>
            <a:endParaRPr lang="en-GB" sz="1600">
              <a:latin typeface="Usual Light" panose="020B0403030403020204"/>
            </a:endParaRPr>
          </a:p>
          <a:p>
            <a:endParaRPr lang="en-GB" sz="1600">
              <a:latin typeface="Usual Light" panose="020B0403030403020204"/>
            </a:endParaRPr>
          </a:p>
          <a:p>
            <a:endParaRPr lang="en-GB" sz="1600">
              <a:latin typeface="Usual Light" panose="020B0403030403020204"/>
            </a:endParaRPr>
          </a:p>
          <a:p>
            <a:r>
              <a:rPr lang="en-GB" sz="1600">
                <a:latin typeface="Usual Light" panose="020B0403030403020204"/>
              </a:rPr>
              <a:t>You will have been invited to a dedicated metrics session which will ensure you have all the detail you need.</a:t>
            </a:r>
          </a:p>
          <a:p>
            <a:endParaRPr lang="en-GB" sz="1200">
              <a:latin typeface="Usual Light" panose="020B0403030403020204"/>
            </a:endParaRPr>
          </a:p>
        </p:txBody>
      </p:sp>
      <p:pic>
        <p:nvPicPr>
          <p:cNvPr id="6" name="Graphic 5" descr="Clock with solid fill">
            <a:extLst>
              <a:ext uri="{FF2B5EF4-FFF2-40B4-BE49-F238E27FC236}">
                <a16:creationId xmlns:a16="http://schemas.microsoft.com/office/drawing/2014/main" id="{6CC93613-0CDC-A116-9686-445A619E38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564" y="1320211"/>
            <a:ext cx="684028" cy="684028"/>
          </a:xfrm>
          <a:prstGeom prst="rect">
            <a:avLst/>
          </a:prstGeom>
        </p:spPr>
      </p:pic>
      <p:pic>
        <p:nvPicPr>
          <p:cNvPr id="10" name="Graphic 9" descr="Clipboard Checked outline">
            <a:extLst>
              <a:ext uri="{FF2B5EF4-FFF2-40B4-BE49-F238E27FC236}">
                <a16:creationId xmlns:a16="http://schemas.microsoft.com/office/drawing/2014/main" id="{E69D97C4-3262-00B5-FAED-EC7C3D5233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022" y="2644511"/>
            <a:ext cx="684000" cy="684000"/>
          </a:xfrm>
          <a:prstGeom prst="rect">
            <a:avLst/>
          </a:prstGeom>
        </p:spPr>
      </p:pic>
      <p:pic>
        <p:nvPicPr>
          <p:cNvPr id="12" name="Graphic 11" descr="Suitcase with solid fill">
            <a:extLst>
              <a:ext uri="{FF2B5EF4-FFF2-40B4-BE49-F238E27FC236}">
                <a16:creationId xmlns:a16="http://schemas.microsoft.com/office/drawing/2014/main" id="{6CC69B62-DCF0-2339-4CC1-70C7715EB4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6564" y="3848647"/>
            <a:ext cx="684000" cy="684000"/>
          </a:xfrm>
          <a:prstGeom prst="rect">
            <a:avLst/>
          </a:prstGeom>
        </p:spPr>
      </p:pic>
      <p:pic>
        <p:nvPicPr>
          <p:cNvPr id="19" name="Graphic 18" descr="Signal with solid fill">
            <a:extLst>
              <a:ext uri="{FF2B5EF4-FFF2-40B4-BE49-F238E27FC236}">
                <a16:creationId xmlns:a16="http://schemas.microsoft.com/office/drawing/2014/main" id="{54E91CAB-4688-8DB4-E1C1-C98201E073A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1745" y="5087684"/>
            <a:ext cx="684000" cy="684000"/>
          </a:xfrm>
          <a:prstGeom prst="rect">
            <a:avLst/>
          </a:prstGeom>
        </p:spPr>
      </p:pic>
    </p:spTree>
    <p:extLst>
      <p:ext uri="{BB962C8B-B14F-4D97-AF65-F5344CB8AC3E}">
        <p14:creationId xmlns:p14="http://schemas.microsoft.com/office/powerpoint/2010/main" val="3099045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37F0CB-B3BB-3422-7F7A-36771AD9B714}"/>
              </a:ext>
            </a:extLst>
          </p:cNvPr>
          <p:cNvSpPr/>
          <p:nvPr/>
        </p:nvSpPr>
        <p:spPr>
          <a:xfrm>
            <a:off x="708314" y="2123097"/>
            <a:ext cx="2571252" cy="2014949"/>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latin typeface="Usual" panose="020B0604020202020204"/>
            </a:endParaRPr>
          </a:p>
          <a:p>
            <a:pPr algn="ctr"/>
            <a:endParaRPr lang="en-GB" sz="1600" b="1">
              <a:latin typeface="Usual" panose="020B0604020202020204"/>
            </a:endParaRPr>
          </a:p>
          <a:p>
            <a:pPr algn="ctr"/>
            <a:endParaRPr lang="en-GB" sz="1600" b="1">
              <a:latin typeface="Usual" panose="020B0604020202020204"/>
            </a:endParaRPr>
          </a:p>
          <a:p>
            <a:pPr algn="ctr"/>
            <a:r>
              <a:rPr lang="en-GB" sz="1600" b="1">
                <a:latin typeface="Usual" panose="020B0604020202020204"/>
              </a:rPr>
              <a:t>Transparent and </a:t>
            </a:r>
          </a:p>
          <a:p>
            <a:pPr algn="ctr"/>
            <a:r>
              <a:rPr lang="en-GB" sz="1600" b="1">
                <a:latin typeface="Usual" panose="020B0604020202020204"/>
              </a:rPr>
              <a:t>Fair Approach</a:t>
            </a:r>
          </a:p>
        </p:txBody>
      </p:sp>
      <p:sp>
        <p:nvSpPr>
          <p:cNvPr id="2" name="Title 1">
            <a:extLst>
              <a:ext uri="{FF2B5EF4-FFF2-40B4-BE49-F238E27FC236}">
                <a16:creationId xmlns:a16="http://schemas.microsoft.com/office/drawing/2014/main" id="{FD60DE9A-5806-68A1-2C3B-A3AFE5A081BB}"/>
              </a:ext>
            </a:extLst>
          </p:cNvPr>
          <p:cNvSpPr>
            <a:spLocks noGrp="1"/>
          </p:cNvSpPr>
          <p:nvPr>
            <p:ph type="title"/>
          </p:nvPr>
        </p:nvSpPr>
        <p:spPr>
          <a:xfrm>
            <a:off x="479518" y="542400"/>
            <a:ext cx="10813322" cy="386128"/>
          </a:xfrm>
        </p:spPr>
        <p:txBody>
          <a:bodyPr/>
          <a:lstStyle/>
          <a:p>
            <a:r>
              <a:rPr kumimoji="0" lang="en-GB" sz="2100" b="1" i="0" u="none" strike="noStrike" kern="1200" cap="none" spc="0" normalizeH="0" baseline="0" noProof="0" err="1">
                <a:ln>
                  <a:noFill/>
                </a:ln>
                <a:solidFill>
                  <a:srgbClr val="142032"/>
                </a:solidFill>
                <a:effectLst/>
                <a:uLnTx/>
                <a:uFillTx/>
                <a:latin typeface="Usual ExtraBold"/>
                <a:ea typeface="Tahoma"/>
                <a:cs typeface="Tahoma"/>
              </a:rPr>
              <a:t>MyPotential</a:t>
            </a:r>
            <a:r>
              <a:rPr kumimoji="0" lang="en-GB" sz="2100" b="1" i="0" u="none" strike="noStrike" kern="1200" cap="none" spc="0" normalizeH="0" baseline="0" noProof="0">
                <a:ln>
                  <a:noFill/>
                </a:ln>
                <a:solidFill>
                  <a:srgbClr val="142032"/>
                </a:solidFill>
                <a:effectLst/>
                <a:uLnTx/>
                <a:uFillTx/>
                <a:latin typeface="Usual ExtraBold"/>
                <a:ea typeface="Tahoma"/>
                <a:cs typeface="Tahoma"/>
              </a:rPr>
              <a:t> programme principles (Team Member)</a:t>
            </a:r>
            <a:endParaRPr lang="en-GB" sz="2100"/>
          </a:p>
        </p:txBody>
      </p:sp>
      <p:sp>
        <p:nvSpPr>
          <p:cNvPr id="4" name="Text Placeholder 3">
            <a:extLst>
              <a:ext uri="{FF2B5EF4-FFF2-40B4-BE49-F238E27FC236}">
                <a16:creationId xmlns:a16="http://schemas.microsoft.com/office/drawing/2014/main" id="{7D43A3DD-04D9-993C-5599-01BFB16F94DE}"/>
              </a:ext>
            </a:extLst>
          </p:cNvPr>
          <p:cNvSpPr>
            <a:spLocks noGrp="1"/>
          </p:cNvSpPr>
          <p:nvPr>
            <p:ph type="body" sz="quarter" idx="28"/>
          </p:nvPr>
        </p:nvSpPr>
        <p:spPr>
          <a:xfrm>
            <a:off x="708314" y="4352438"/>
            <a:ext cx="2571252" cy="2154688"/>
          </a:xfrm>
          <a:ln w="12700">
            <a:solidFill>
              <a:schemeClr val="accent3"/>
            </a:solidFill>
          </a:ln>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5588C7"/>
                </a:solidFill>
                <a:effectLst/>
                <a:uLnTx/>
                <a:uFillTx/>
                <a:latin typeface="Usual" panose="020B0604020202020204"/>
              </a:rPr>
              <a:t>You’ll have access to your own information on My Skills Passport should you choose to do so. You can see how you are getting on day-to-day (whenever you want)  Your manager can also discuss this with you at your check-in</a:t>
            </a:r>
            <a:endParaRPr kumimoji="0" lang="en-GB" sz="1200" b="1" i="0" u="none" strike="noStrike" kern="1200" cap="none" spc="0" normalizeH="0" baseline="0" noProof="0">
              <a:ln>
                <a:noFill/>
              </a:ln>
              <a:solidFill>
                <a:srgbClr val="5588C7"/>
              </a:solidFill>
              <a:effectLst/>
              <a:uLnTx/>
              <a:uFillTx/>
              <a:latin typeface="Usual" panose="020B0604020202020204"/>
            </a:endParaRPr>
          </a:p>
        </p:txBody>
      </p:sp>
      <p:sp>
        <p:nvSpPr>
          <p:cNvPr id="10" name="TextBox 9">
            <a:extLst>
              <a:ext uri="{FF2B5EF4-FFF2-40B4-BE49-F238E27FC236}">
                <a16:creationId xmlns:a16="http://schemas.microsoft.com/office/drawing/2014/main" id="{C3046905-6534-660B-D5E2-B2CBD2BC76BA}"/>
              </a:ext>
            </a:extLst>
          </p:cNvPr>
          <p:cNvSpPr txBox="1"/>
          <p:nvPr/>
        </p:nvSpPr>
        <p:spPr>
          <a:xfrm>
            <a:off x="708314" y="1649029"/>
            <a:ext cx="2571252" cy="400110"/>
          </a:xfrm>
          <a:prstGeom prst="rect">
            <a:avLst/>
          </a:prstGeom>
          <a:noFill/>
        </p:spPr>
        <p:txBody>
          <a:bodyPr wrap="square" lIns="91440" tIns="45720" rIns="91440" bIns="45720" rtlCol="0" anchor="t">
            <a:spAutoFit/>
          </a:bodyPr>
          <a:lstStyle/>
          <a:p>
            <a:pPr algn="ctr"/>
            <a:r>
              <a:rPr lang="en-GB" sz="2000" b="1">
                <a:solidFill>
                  <a:schemeClr val="accent3"/>
                </a:solidFill>
                <a:latin typeface="Usual" panose="020B0604020202020204"/>
              </a:rPr>
              <a:t>Be Open</a:t>
            </a:r>
          </a:p>
        </p:txBody>
      </p:sp>
      <p:sp>
        <p:nvSpPr>
          <p:cNvPr id="16" name="Text Placeholder 3">
            <a:extLst>
              <a:ext uri="{FF2B5EF4-FFF2-40B4-BE49-F238E27FC236}">
                <a16:creationId xmlns:a16="http://schemas.microsoft.com/office/drawing/2014/main" id="{17AB62A8-4CD9-0756-9C93-AF78556BB198}"/>
              </a:ext>
            </a:extLst>
          </p:cNvPr>
          <p:cNvSpPr txBox="1">
            <a:spLocks/>
          </p:cNvSpPr>
          <p:nvPr/>
        </p:nvSpPr>
        <p:spPr>
          <a:xfrm>
            <a:off x="3467433" y="4352437"/>
            <a:ext cx="2571252" cy="2154688"/>
          </a:xfrm>
          <a:prstGeom prst="rect">
            <a:avLst/>
          </a:prstGeom>
          <a:ln w="12700">
            <a:solidFill>
              <a:schemeClr val="tx2"/>
            </a:solidFill>
          </a:ln>
        </p:spPr>
        <p:txBody>
          <a:bodyPr vert="horz" lIns="91440" tIns="45720" rIns="91440" bIns="45720" rtlCol="0" anchor="ct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kern="1200">
                <a:solidFill>
                  <a:schemeClr val="accent4"/>
                </a:solidFill>
                <a:latin typeface="Usual Light" panose="020B04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42032"/>
                </a:solidFill>
                <a:effectLst/>
                <a:uLnTx/>
                <a:uFillTx/>
                <a:latin typeface="Usual" panose="020B0604020202020204"/>
              </a:rPr>
              <a:t>You’ll be able to request relevant training and support based on regular conversations and insights with your manager / patch lead - where do you need extra support, where do you want to specialise</a:t>
            </a:r>
          </a:p>
        </p:txBody>
      </p:sp>
      <p:sp>
        <p:nvSpPr>
          <p:cNvPr id="17" name="Rectangle 16">
            <a:extLst>
              <a:ext uri="{FF2B5EF4-FFF2-40B4-BE49-F238E27FC236}">
                <a16:creationId xmlns:a16="http://schemas.microsoft.com/office/drawing/2014/main" id="{3F34A102-B5B1-4064-8664-3B862E8C65DE}"/>
              </a:ext>
            </a:extLst>
          </p:cNvPr>
          <p:cNvSpPr/>
          <p:nvPr/>
        </p:nvSpPr>
        <p:spPr>
          <a:xfrm>
            <a:off x="3474831" y="2123097"/>
            <a:ext cx="2571252" cy="20149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latin typeface="Usual" panose="020B0604020202020204"/>
            </a:endParaRPr>
          </a:p>
          <a:p>
            <a:pPr algn="ctr"/>
            <a:endParaRPr lang="en-GB" sz="1600" b="1">
              <a:latin typeface="Usual" panose="020B0604020202020204"/>
            </a:endParaRPr>
          </a:p>
          <a:p>
            <a:pPr algn="ctr"/>
            <a:endParaRPr lang="en-GB" sz="1600" b="1">
              <a:latin typeface="Usual" panose="020B0604020202020204"/>
            </a:endParaRPr>
          </a:p>
          <a:p>
            <a:pPr algn="ctr"/>
            <a:r>
              <a:rPr lang="en-GB" sz="1600" b="1">
                <a:latin typeface="Usual" panose="020B0604020202020204"/>
              </a:rPr>
              <a:t>Empowering </a:t>
            </a:r>
          </a:p>
          <a:p>
            <a:pPr algn="ctr"/>
            <a:r>
              <a:rPr lang="en-GB" sz="1600" b="1">
                <a:latin typeface="Usual" panose="020B0604020202020204"/>
              </a:rPr>
              <a:t>you with Data</a:t>
            </a:r>
          </a:p>
        </p:txBody>
      </p:sp>
      <p:sp>
        <p:nvSpPr>
          <p:cNvPr id="18" name="Rectangle 17">
            <a:extLst>
              <a:ext uri="{FF2B5EF4-FFF2-40B4-BE49-F238E27FC236}">
                <a16:creationId xmlns:a16="http://schemas.microsoft.com/office/drawing/2014/main" id="{D891C2A2-7FAA-1CB6-01E6-1009625D5F93}"/>
              </a:ext>
            </a:extLst>
          </p:cNvPr>
          <p:cNvSpPr/>
          <p:nvPr/>
        </p:nvSpPr>
        <p:spPr>
          <a:xfrm>
            <a:off x="6241347" y="2123097"/>
            <a:ext cx="2571252" cy="2014949"/>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latin typeface="Usual" panose="020B0604020202020204"/>
            </a:endParaRPr>
          </a:p>
          <a:p>
            <a:pPr algn="ctr"/>
            <a:endParaRPr lang="en-GB" sz="1600" b="1">
              <a:latin typeface="Usual" panose="020B0604020202020204"/>
            </a:endParaRPr>
          </a:p>
          <a:p>
            <a:pPr algn="ctr"/>
            <a:endParaRPr lang="en-GB" sz="1600" b="1">
              <a:latin typeface="Usual" panose="020B0604020202020204"/>
            </a:endParaRPr>
          </a:p>
          <a:p>
            <a:pPr algn="ctr"/>
            <a:r>
              <a:rPr lang="en-GB" sz="1600" b="1">
                <a:latin typeface="Usual" panose="020B0604020202020204"/>
              </a:rPr>
              <a:t>Consistent </a:t>
            </a:r>
          </a:p>
          <a:p>
            <a:pPr algn="ctr"/>
            <a:r>
              <a:rPr lang="en-GB" sz="1600" b="1">
                <a:latin typeface="Usual" panose="020B0604020202020204"/>
              </a:rPr>
              <a:t>Support</a:t>
            </a:r>
          </a:p>
        </p:txBody>
      </p:sp>
      <p:sp>
        <p:nvSpPr>
          <p:cNvPr id="20" name="Rectangle 19">
            <a:extLst>
              <a:ext uri="{FF2B5EF4-FFF2-40B4-BE49-F238E27FC236}">
                <a16:creationId xmlns:a16="http://schemas.microsoft.com/office/drawing/2014/main" id="{B9AC823E-A260-4A0D-62DF-06C47D1C416A}"/>
              </a:ext>
            </a:extLst>
          </p:cNvPr>
          <p:cNvSpPr/>
          <p:nvPr/>
        </p:nvSpPr>
        <p:spPr>
          <a:xfrm>
            <a:off x="9007864" y="2123097"/>
            <a:ext cx="2571252" cy="2014949"/>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latin typeface="Usual" panose="020B0604020202020204"/>
            </a:endParaRPr>
          </a:p>
          <a:p>
            <a:pPr algn="ctr"/>
            <a:endParaRPr lang="en-GB" sz="1600" b="1">
              <a:latin typeface="Usual" panose="020B0604020202020204"/>
            </a:endParaRPr>
          </a:p>
          <a:p>
            <a:pPr algn="ctr"/>
            <a:endParaRPr lang="en-GB" sz="1600" b="1">
              <a:latin typeface="Usual" panose="020B0604020202020204"/>
            </a:endParaRPr>
          </a:p>
          <a:p>
            <a:pPr algn="ctr"/>
            <a:r>
              <a:rPr lang="en-GB" sz="1600" b="1">
                <a:latin typeface="Usual" panose="020B0604020202020204"/>
              </a:rPr>
              <a:t>Proactive </a:t>
            </a:r>
          </a:p>
          <a:p>
            <a:pPr algn="ctr"/>
            <a:r>
              <a:rPr lang="en-GB" sz="1600" b="1">
                <a:latin typeface="Usual" panose="020B0604020202020204"/>
              </a:rPr>
              <a:t>Not Reactive</a:t>
            </a:r>
          </a:p>
        </p:txBody>
      </p:sp>
      <p:sp>
        <p:nvSpPr>
          <p:cNvPr id="21" name="Text Placeholder 3">
            <a:extLst>
              <a:ext uri="{FF2B5EF4-FFF2-40B4-BE49-F238E27FC236}">
                <a16:creationId xmlns:a16="http://schemas.microsoft.com/office/drawing/2014/main" id="{DAF5B0B7-89B6-29B3-1CB4-2C3F57ABC136}"/>
              </a:ext>
            </a:extLst>
          </p:cNvPr>
          <p:cNvSpPr txBox="1">
            <a:spLocks/>
          </p:cNvSpPr>
          <p:nvPr/>
        </p:nvSpPr>
        <p:spPr>
          <a:xfrm>
            <a:off x="6241347" y="4352437"/>
            <a:ext cx="2571252" cy="2154688"/>
          </a:xfrm>
          <a:prstGeom prst="rect">
            <a:avLst/>
          </a:prstGeom>
          <a:ln w="12700">
            <a:solidFill>
              <a:schemeClr val="accent4"/>
            </a:solidFill>
          </a:ln>
        </p:spPr>
        <p:txBody>
          <a:bodyPr vert="horz" lIns="91440" tIns="45720" rIns="91440" bIns="45720" rtlCol="0" anchor="ct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kern="1200">
                <a:solidFill>
                  <a:schemeClr val="accent4"/>
                </a:solidFill>
                <a:latin typeface="Usual Light" panose="020B04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50535A"/>
                </a:solidFill>
                <a:effectLst/>
                <a:uLnTx/>
                <a:uFillTx/>
                <a:latin typeface="Usual" panose="020B0604020202020204"/>
              </a:rPr>
              <a:t>Your leaders and managers will ensure your coaching experience is consistent and positive, wherever you work (across the business and nationally). Before the launch, all managers and patch leads will go through ‘It’s Our Patch’ training. All leaders (PM’s and PL’s) will also attend an upskilling workshop when we introduce the test and learns. </a:t>
            </a:r>
            <a:endParaRPr kumimoji="0" lang="en-GB" sz="1200" b="1" i="0" u="none" strike="noStrike" kern="1200" cap="none" spc="0" normalizeH="0" baseline="0" noProof="0">
              <a:ln>
                <a:noFill/>
              </a:ln>
              <a:solidFill>
                <a:srgbClr val="00B050"/>
              </a:solidFill>
              <a:effectLst/>
              <a:uLnTx/>
              <a:uFillTx/>
              <a:latin typeface="Usual" panose="020B0604020202020204"/>
            </a:endParaRPr>
          </a:p>
        </p:txBody>
      </p:sp>
      <p:sp>
        <p:nvSpPr>
          <p:cNvPr id="22" name="Text Placeholder 3">
            <a:extLst>
              <a:ext uri="{FF2B5EF4-FFF2-40B4-BE49-F238E27FC236}">
                <a16:creationId xmlns:a16="http://schemas.microsoft.com/office/drawing/2014/main" id="{88169FB2-E51A-C2A8-960A-3B04342AA26B}"/>
              </a:ext>
            </a:extLst>
          </p:cNvPr>
          <p:cNvSpPr txBox="1">
            <a:spLocks/>
          </p:cNvSpPr>
          <p:nvPr/>
        </p:nvSpPr>
        <p:spPr>
          <a:xfrm>
            <a:off x="9007864" y="4352437"/>
            <a:ext cx="2571252" cy="2154688"/>
          </a:xfrm>
          <a:prstGeom prst="rect">
            <a:avLst/>
          </a:prstGeom>
          <a:ln w="12700">
            <a:solidFill>
              <a:schemeClr val="accent2"/>
            </a:solidFill>
          </a:ln>
        </p:spPr>
        <p:txBody>
          <a:bodyPr vert="horz" lIns="91440" tIns="45720" rIns="91440" bIns="45720" rtlCol="0" anchor="ct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kern="1200">
                <a:solidFill>
                  <a:schemeClr val="accent4"/>
                </a:solidFill>
                <a:latin typeface="Usual Light" panose="020B04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EA66C"/>
                </a:solidFill>
                <a:effectLst/>
                <a:uLnTx/>
                <a:uFillTx/>
                <a:latin typeface="Usual" panose="020B0604020202020204"/>
              </a:rPr>
              <a:t>Coaching will be done regularly and consistently. Together both parties will proactively identify where  additional help and support may be required, and also recognise good work throughout – most importantly, you will know what to expect</a:t>
            </a:r>
          </a:p>
        </p:txBody>
      </p:sp>
      <p:grpSp>
        <p:nvGrpSpPr>
          <p:cNvPr id="23" name="Group 22">
            <a:extLst>
              <a:ext uri="{FF2B5EF4-FFF2-40B4-BE49-F238E27FC236}">
                <a16:creationId xmlns:a16="http://schemas.microsoft.com/office/drawing/2014/main" id="{E776813D-EB5F-4076-89A6-10C5EA5554E4}"/>
              </a:ext>
            </a:extLst>
          </p:cNvPr>
          <p:cNvGrpSpPr/>
          <p:nvPr/>
        </p:nvGrpSpPr>
        <p:grpSpPr>
          <a:xfrm>
            <a:off x="1635606" y="2500816"/>
            <a:ext cx="594974" cy="622695"/>
            <a:chOff x="747341" y="1850917"/>
            <a:chExt cx="376608" cy="374063"/>
          </a:xfrm>
          <a:solidFill>
            <a:schemeClr val="bg1">
              <a:lumMod val="95000"/>
            </a:schemeClr>
          </a:solidFill>
        </p:grpSpPr>
        <p:sp>
          <p:nvSpPr>
            <p:cNvPr id="24" name="Freeform 13">
              <a:extLst>
                <a:ext uri="{FF2B5EF4-FFF2-40B4-BE49-F238E27FC236}">
                  <a16:creationId xmlns:a16="http://schemas.microsoft.com/office/drawing/2014/main" id="{D6A485C2-08E7-7B52-71D7-22DC2C6F3E83}"/>
                </a:ext>
              </a:extLst>
            </p:cNvPr>
            <p:cNvSpPr>
              <a:spLocks/>
            </p:cNvSpPr>
            <p:nvPr/>
          </p:nvSpPr>
          <p:spPr bwMode="auto">
            <a:xfrm>
              <a:off x="949663" y="2056839"/>
              <a:ext cx="174286" cy="168141"/>
            </a:xfrm>
            <a:custGeom>
              <a:avLst/>
              <a:gdLst>
                <a:gd name="T0" fmla="*/ 405 w 443"/>
                <a:gd name="T1" fmla="*/ 222 h 443"/>
                <a:gd name="T2" fmla="*/ 184 w 443"/>
                <a:gd name="T3" fmla="*/ 0 h 443"/>
                <a:gd name="T4" fmla="*/ 184 w 443"/>
                <a:gd name="T5" fmla="*/ 0 h 443"/>
                <a:gd name="T6" fmla="*/ 117 w 443"/>
                <a:gd name="T7" fmla="*/ 94 h 443"/>
                <a:gd name="T8" fmla="*/ 117 w 443"/>
                <a:gd name="T9" fmla="*/ 94 h 443"/>
                <a:gd name="T10" fmla="*/ 94 w 443"/>
                <a:gd name="T11" fmla="*/ 117 h 443"/>
                <a:gd name="T12" fmla="*/ 94 w 443"/>
                <a:gd name="T13" fmla="*/ 117 h 443"/>
                <a:gd name="T14" fmla="*/ 29 w 443"/>
                <a:gd name="T15" fmla="*/ 167 h 443"/>
                <a:gd name="T16" fmla="*/ 29 w 443"/>
                <a:gd name="T17" fmla="*/ 167 h 443"/>
                <a:gd name="T18" fmla="*/ 0 w 443"/>
                <a:gd name="T19" fmla="*/ 183 h 443"/>
                <a:gd name="T20" fmla="*/ 0 w 443"/>
                <a:gd name="T21" fmla="*/ 183 h 443"/>
                <a:gd name="T22" fmla="*/ 222 w 443"/>
                <a:gd name="T23" fmla="*/ 405 h 443"/>
                <a:gd name="T24" fmla="*/ 314 w 443"/>
                <a:gd name="T25" fmla="*/ 443 h 443"/>
                <a:gd name="T26" fmla="*/ 405 w 443"/>
                <a:gd name="T27" fmla="*/ 405 h 443"/>
                <a:gd name="T28" fmla="*/ 443 w 443"/>
                <a:gd name="T29" fmla="*/ 313 h 443"/>
                <a:gd name="T30" fmla="*/ 405 w 443"/>
                <a:gd name="T31" fmla="*/ 222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443">
                  <a:moveTo>
                    <a:pt x="405" y="222"/>
                  </a:moveTo>
                  <a:cubicBezTo>
                    <a:pt x="184" y="0"/>
                    <a:pt x="184" y="0"/>
                    <a:pt x="184" y="0"/>
                  </a:cubicBezTo>
                  <a:cubicBezTo>
                    <a:pt x="184" y="0"/>
                    <a:pt x="184" y="0"/>
                    <a:pt x="184" y="0"/>
                  </a:cubicBezTo>
                  <a:cubicBezTo>
                    <a:pt x="166" y="34"/>
                    <a:pt x="143" y="66"/>
                    <a:pt x="117" y="94"/>
                  </a:cubicBezTo>
                  <a:cubicBezTo>
                    <a:pt x="117" y="94"/>
                    <a:pt x="117" y="94"/>
                    <a:pt x="117" y="94"/>
                  </a:cubicBezTo>
                  <a:cubicBezTo>
                    <a:pt x="110" y="102"/>
                    <a:pt x="102" y="109"/>
                    <a:pt x="94" y="117"/>
                  </a:cubicBezTo>
                  <a:cubicBezTo>
                    <a:pt x="94" y="117"/>
                    <a:pt x="94" y="117"/>
                    <a:pt x="94" y="117"/>
                  </a:cubicBezTo>
                  <a:cubicBezTo>
                    <a:pt x="74" y="135"/>
                    <a:pt x="52" y="152"/>
                    <a:pt x="29" y="167"/>
                  </a:cubicBezTo>
                  <a:cubicBezTo>
                    <a:pt x="29" y="167"/>
                    <a:pt x="29" y="167"/>
                    <a:pt x="29" y="167"/>
                  </a:cubicBezTo>
                  <a:cubicBezTo>
                    <a:pt x="19" y="173"/>
                    <a:pt x="10" y="178"/>
                    <a:pt x="0" y="183"/>
                  </a:cubicBezTo>
                  <a:cubicBezTo>
                    <a:pt x="0" y="183"/>
                    <a:pt x="0" y="183"/>
                    <a:pt x="0" y="183"/>
                  </a:cubicBezTo>
                  <a:cubicBezTo>
                    <a:pt x="222" y="405"/>
                    <a:pt x="222" y="405"/>
                    <a:pt x="222" y="405"/>
                  </a:cubicBezTo>
                  <a:cubicBezTo>
                    <a:pt x="247" y="430"/>
                    <a:pt x="281" y="443"/>
                    <a:pt x="314" y="443"/>
                  </a:cubicBezTo>
                  <a:cubicBezTo>
                    <a:pt x="347" y="443"/>
                    <a:pt x="380" y="430"/>
                    <a:pt x="405" y="405"/>
                  </a:cubicBezTo>
                  <a:cubicBezTo>
                    <a:pt x="431" y="380"/>
                    <a:pt x="443" y="346"/>
                    <a:pt x="443" y="313"/>
                  </a:cubicBezTo>
                  <a:cubicBezTo>
                    <a:pt x="443" y="280"/>
                    <a:pt x="430" y="247"/>
                    <a:pt x="405" y="2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400" b="0" i="0" u="none" strike="noStrike" kern="1200" cap="none" spc="0" normalizeH="0" baseline="0" noProof="0">
                <a:ln>
                  <a:noFill/>
                </a:ln>
                <a:solidFill>
                  <a:srgbClr val="142032"/>
                </a:solidFill>
                <a:effectLst/>
                <a:uLnTx/>
                <a:uFillTx/>
                <a:latin typeface="Usual" panose="020B0604020202020204"/>
              </a:endParaRPr>
            </a:p>
          </p:txBody>
        </p:sp>
        <p:sp>
          <p:nvSpPr>
            <p:cNvPr id="25" name="Freeform 14">
              <a:extLst>
                <a:ext uri="{FF2B5EF4-FFF2-40B4-BE49-F238E27FC236}">
                  <a16:creationId xmlns:a16="http://schemas.microsoft.com/office/drawing/2014/main" id="{5CB0DDCC-1862-A0C5-53AF-40B5AEE1581F}"/>
                </a:ext>
              </a:extLst>
            </p:cNvPr>
            <p:cNvSpPr>
              <a:spLocks noEditPoints="1"/>
            </p:cNvSpPr>
            <p:nvPr/>
          </p:nvSpPr>
          <p:spPr bwMode="auto">
            <a:xfrm>
              <a:off x="747341" y="1850917"/>
              <a:ext cx="279940" cy="270942"/>
            </a:xfrm>
            <a:custGeom>
              <a:avLst/>
              <a:gdLst>
                <a:gd name="T0" fmla="*/ 711 w 711"/>
                <a:gd name="T1" fmla="*/ 356 h 712"/>
                <a:gd name="T2" fmla="*/ 356 w 711"/>
                <a:gd name="T3" fmla="*/ 0 h 712"/>
                <a:gd name="T4" fmla="*/ 13 w 711"/>
                <a:gd name="T5" fmla="*/ 261 h 712"/>
                <a:gd name="T6" fmla="*/ 0 w 711"/>
                <a:gd name="T7" fmla="*/ 355 h 712"/>
                <a:gd name="T8" fmla="*/ 0 w 711"/>
                <a:gd name="T9" fmla="*/ 356 h 712"/>
                <a:gd name="T10" fmla="*/ 351 w 711"/>
                <a:gd name="T11" fmla="*/ 712 h 712"/>
                <a:gd name="T12" fmla="*/ 356 w 711"/>
                <a:gd name="T13" fmla="*/ 712 h 712"/>
                <a:gd name="T14" fmla="*/ 444 w 711"/>
                <a:gd name="T15" fmla="*/ 701 h 712"/>
                <a:gd name="T16" fmla="*/ 711 w 711"/>
                <a:gd name="T17" fmla="*/ 356 h 712"/>
                <a:gd name="T18" fmla="*/ 444 w 711"/>
                <a:gd name="T19" fmla="*/ 578 h 712"/>
                <a:gd name="T20" fmla="*/ 356 w 711"/>
                <a:gd name="T21" fmla="*/ 595 h 712"/>
                <a:gd name="T22" fmla="*/ 351 w 711"/>
                <a:gd name="T23" fmla="*/ 595 h 712"/>
                <a:gd name="T24" fmla="*/ 239 w 711"/>
                <a:gd name="T25" fmla="*/ 565 h 712"/>
                <a:gd name="T26" fmla="*/ 140 w 711"/>
                <a:gd name="T27" fmla="*/ 460 h 712"/>
                <a:gd name="T28" fmla="*/ 116 w 711"/>
                <a:gd name="T29" fmla="*/ 356 h 712"/>
                <a:gd name="T30" fmla="*/ 116 w 711"/>
                <a:gd name="T31" fmla="*/ 355 h 712"/>
                <a:gd name="T32" fmla="*/ 136 w 711"/>
                <a:gd name="T33" fmla="*/ 261 h 712"/>
                <a:gd name="T34" fmla="*/ 356 w 711"/>
                <a:gd name="T35" fmla="*/ 117 h 712"/>
                <a:gd name="T36" fmla="*/ 595 w 711"/>
                <a:gd name="T37" fmla="*/ 356 h 712"/>
                <a:gd name="T38" fmla="*/ 444 w 711"/>
                <a:gd name="T39" fmla="*/ 57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1" h="712">
                  <a:moveTo>
                    <a:pt x="711" y="356"/>
                  </a:moveTo>
                  <a:cubicBezTo>
                    <a:pt x="711" y="160"/>
                    <a:pt x="552" y="0"/>
                    <a:pt x="356" y="0"/>
                  </a:cubicBezTo>
                  <a:cubicBezTo>
                    <a:pt x="192" y="0"/>
                    <a:pt x="54" y="111"/>
                    <a:pt x="13" y="261"/>
                  </a:cubicBezTo>
                  <a:cubicBezTo>
                    <a:pt x="5" y="291"/>
                    <a:pt x="0" y="322"/>
                    <a:pt x="0" y="355"/>
                  </a:cubicBezTo>
                  <a:cubicBezTo>
                    <a:pt x="0" y="355"/>
                    <a:pt x="0" y="356"/>
                    <a:pt x="0" y="356"/>
                  </a:cubicBezTo>
                  <a:cubicBezTo>
                    <a:pt x="0" y="551"/>
                    <a:pt x="157" y="709"/>
                    <a:pt x="351" y="712"/>
                  </a:cubicBezTo>
                  <a:cubicBezTo>
                    <a:pt x="352" y="712"/>
                    <a:pt x="354" y="712"/>
                    <a:pt x="356" y="712"/>
                  </a:cubicBezTo>
                  <a:cubicBezTo>
                    <a:pt x="386" y="712"/>
                    <a:pt x="416" y="708"/>
                    <a:pt x="444" y="701"/>
                  </a:cubicBezTo>
                  <a:cubicBezTo>
                    <a:pt x="598" y="661"/>
                    <a:pt x="711" y="522"/>
                    <a:pt x="711" y="356"/>
                  </a:cubicBezTo>
                  <a:close/>
                  <a:moveTo>
                    <a:pt x="444" y="578"/>
                  </a:moveTo>
                  <a:cubicBezTo>
                    <a:pt x="417" y="589"/>
                    <a:pt x="387" y="595"/>
                    <a:pt x="356" y="595"/>
                  </a:cubicBezTo>
                  <a:cubicBezTo>
                    <a:pt x="354" y="595"/>
                    <a:pt x="352" y="595"/>
                    <a:pt x="351" y="595"/>
                  </a:cubicBezTo>
                  <a:cubicBezTo>
                    <a:pt x="310" y="594"/>
                    <a:pt x="272" y="584"/>
                    <a:pt x="239" y="565"/>
                  </a:cubicBezTo>
                  <a:cubicBezTo>
                    <a:pt x="196" y="541"/>
                    <a:pt x="161" y="504"/>
                    <a:pt x="140" y="460"/>
                  </a:cubicBezTo>
                  <a:cubicBezTo>
                    <a:pt x="125" y="428"/>
                    <a:pt x="116" y="393"/>
                    <a:pt x="116" y="356"/>
                  </a:cubicBezTo>
                  <a:cubicBezTo>
                    <a:pt x="116" y="356"/>
                    <a:pt x="116" y="355"/>
                    <a:pt x="116" y="355"/>
                  </a:cubicBezTo>
                  <a:cubicBezTo>
                    <a:pt x="117" y="322"/>
                    <a:pt x="123" y="290"/>
                    <a:pt x="136" y="261"/>
                  </a:cubicBezTo>
                  <a:cubicBezTo>
                    <a:pt x="172" y="176"/>
                    <a:pt x="257" y="117"/>
                    <a:pt x="356" y="117"/>
                  </a:cubicBezTo>
                  <a:cubicBezTo>
                    <a:pt x="488" y="117"/>
                    <a:pt x="595" y="224"/>
                    <a:pt x="595" y="356"/>
                  </a:cubicBezTo>
                  <a:cubicBezTo>
                    <a:pt x="595" y="457"/>
                    <a:pt x="533" y="543"/>
                    <a:pt x="444" y="57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400" b="0" i="0" u="none" strike="noStrike" kern="1200" cap="none" spc="0" normalizeH="0" baseline="0" noProof="0">
                <a:ln>
                  <a:noFill/>
                </a:ln>
                <a:solidFill>
                  <a:srgbClr val="142032"/>
                </a:solidFill>
                <a:effectLst/>
                <a:uLnTx/>
                <a:uFillTx/>
                <a:latin typeface="Usual" panose="020B0604020202020204"/>
              </a:endParaRPr>
            </a:p>
          </p:txBody>
        </p:sp>
      </p:grpSp>
      <p:sp>
        <p:nvSpPr>
          <p:cNvPr id="26" name="Freeform 21">
            <a:extLst>
              <a:ext uri="{FF2B5EF4-FFF2-40B4-BE49-F238E27FC236}">
                <a16:creationId xmlns:a16="http://schemas.microsoft.com/office/drawing/2014/main" id="{0E87E02A-E7BE-5743-7A87-C5D64C41AD57}"/>
              </a:ext>
            </a:extLst>
          </p:cNvPr>
          <p:cNvSpPr>
            <a:spLocks noEditPoints="1"/>
          </p:cNvSpPr>
          <p:nvPr/>
        </p:nvSpPr>
        <p:spPr bwMode="auto">
          <a:xfrm>
            <a:off x="4498665" y="2437674"/>
            <a:ext cx="589110" cy="602959"/>
          </a:xfrm>
          <a:custGeom>
            <a:avLst/>
            <a:gdLst>
              <a:gd name="T0" fmla="*/ 60 w 295"/>
              <a:gd name="T1" fmla="*/ 80 h 350"/>
              <a:gd name="T2" fmla="*/ 12 w 295"/>
              <a:gd name="T3" fmla="*/ 80 h 350"/>
              <a:gd name="T4" fmla="*/ 295 w 295"/>
              <a:gd name="T5" fmla="*/ 36 h 350"/>
              <a:gd name="T6" fmla="*/ 204 w 295"/>
              <a:gd name="T7" fmla="*/ 25 h 350"/>
              <a:gd name="T8" fmla="*/ 197 w 295"/>
              <a:gd name="T9" fmla="*/ 0 h 350"/>
              <a:gd name="T10" fmla="*/ 191 w 295"/>
              <a:gd name="T11" fmla="*/ 25 h 350"/>
              <a:gd name="T12" fmla="*/ 100 w 295"/>
              <a:gd name="T13" fmla="*/ 25 h 350"/>
              <a:gd name="T14" fmla="*/ 108 w 295"/>
              <a:gd name="T15" fmla="*/ 36 h 350"/>
              <a:gd name="T16" fmla="*/ 108 w 295"/>
              <a:gd name="T17" fmla="*/ 140 h 350"/>
              <a:gd name="T18" fmla="*/ 95 w 295"/>
              <a:gd name="T19" fmla="*/ 153 h 350"/>
              <a:gd name="T20" fmla="*/ 59 w 295"/>
              <a:gd name="T21" fmla="*/ 118 h 350"/>
              <a:gd name="T22" fmla="*/ 39 w 295"/>
              <a:gd name="T23" fmla="*/ 109 h 350"/>
              <a:gd name="T24" fmla="*/ 0 w 295"/>
              <a:gd name="T25" fmla="*/ 137 h 350"/>
              <a:gd name="T26" fmla="*/ 0 w 295"/>
              <a:gd name="T27" fmla="*/ 172 h 350"/>
              <a:gd name="T28" fmla="*/ 0 w 295"/>
              <a:gd name="T29" fmla="*/ 334 h 350"/>
              <a:gd name="T30" fmla="*/ 31 w 295"/>
              <a:gd name="T31" fmla="*/ 334 h 350"/>
              <a:gd name="T32" fmla="*/ 37 w 295"/>
              <a:gd name="T33" fmla="*/ 240 h 350"/>
              <a:gd name="T34" fmla="*/ 53 w 295"/>
              <a:gd name="T35" fmla="*/ 350 h 350"/>
              <a:gd name="T36" fmla="*/ 68 w 295"/>
              <a:gd name="T37" fmla="*/ 240 h 350"/>
              <a:gd name="T38" fmla="*/ 68 w 295"/>
              <a:gd name="T39" fmla="*/ 163 h 350"/>
              <a:gd name="T40" fmla="*/ 85 w 295"/>
              <a:gd name="T41" fmla="*/ 181 h 350"/>
              <a:gd name="T42" fmla="*/ 104 w 295"/>
              <a:gd name="T43" fmla="*/ 181 h 350"/>
              <a:gd name="T44" fmla="*/ 118 w 295"/>
              <a:gd name="T45" fmla="*/ 167 h 350"/>
              <a:gd name="T46" fmla="*/ 295 w 295"/>
              <a:gd name="T47" fmla="*/ 167 h 350"/>
              <a:gd name="T48" fmla="*/ 287 w 295"/>
              <a:gd name="T49" fmla="*/ 156 h 350"/>
              <a:gd name="T50" fmla="*/ 295 w 295"/>
              <a:gd name="T51" fmla="*/ 36 h 350"/>
              <a:gd name="T52" fmla="*/ 197 w 295"/>
              <a:gd name="T53" fmla="*/ 5 h 350"/>
              <a:gd name="T54" fmla="*/ 197 w 295"/>
              <a:gd name="T55" fmla="*/ 21 h 350"/>
              <a:gd name="T56" fmla="*/ 280 w 295"/>
              <a:gd name="T57" fmla="*/ 156 h 350"/>
              <a:gd name="T58" fmla="*/ 272 w 295"/>
              <a:gd name="T59" fmla="*/ 76 h 350"/>
              <a:gd name="T60" fmla="*/ 246 w 295"/>
              <a:gd name="T61" fmla="*/ 156 h 350"/>
              <a:gd name="T62" fmla="*/ 238 w 295"/>
              <a:gd name="T63" fmla="*/ 57 h 350"/>
              <a:gd name="T64" fmla="*/ 212 w 295"/>
              <a:gd name="T65" fmla="*/ 156 h 350"/>
              <a:gd name="T66" fmla="*/ 204 w 295"/>
              <a:gd name="T67" fmla="*/ 100 h 350"/>
              <a:gd name="T68" fmla="*/ 179 w 295"/>
              <a:gd name="T69" fmla="*/ 156 h 350"/>
              <a:gd name="T70" fmla="*/ 145 w 295"/>
              <a:gd name="T71" fmla="*/ 140 h 350"/>
              <a:gd name="T72" fmla="*/ 182 w 295"/>
              <a:gd name="T73" fmla="*/ 87 h 350"/>
              <a:gd name="T74" fmla="*/ 142 w 295"/>
              <a:gd name="T75" fmla="*/ 120 h 350"/>
              <a:gd name="T76" fmla="*/ 114 w 295"/>
              <a:gd name="T77" fmla="*/ 133 h 350"/>
              <a:gd name="T78" fmla="*/ 280 w 295"/>
              <a:gd name="T79" fmla="*/ 3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5" h="350">
                <a:moveTo>
                  <a:pt x="36" y="104"/>
                </a:moveTo>
                <a:cubicBezTo>
                  <a:pt x="49" y="104"/>
                  <a:pt x="60" y="93"/>
                  <a:pt x="60" y="80"/>
                </a:cubicBezTo>
                <a:cubicBezTo>
                  <a:pt x="60" y="67"/>
                  <a:pt x="49" y="56"/>
                  <a:pt x="36" y="56"/>
                </a:cubicBezTo>
                <a:cubicBezTo>
                  <a:pt x="23" y="56"/>
                  <a:pt x="12" y="67"/>
                  <a:pt x="12" y="80"/>
                </a:cubicBezTo>
                <a:cubicBezTo>
                  <a:pt x="12" y="93"/>
                  <a:pt x="23" y="104"/>
                  <a:pt x="36" y="104"/>
                </a:cubicBezTo>
                <a:close/>
                <a:moveTo>
                  <a:pt x="295" y="36"/>
                </a:moveTo>
                <a:cubicBezTo>
                  <a:pt x="295" y="25"/>
                  <a:pt x="295" y="25"/>
                  <a:pt x="295" y="25"/>
                </a:cubicBezTo>
                <a:cubicBezTo>
                  <a:pt x="204" y="25"/>
                  <a:pt x="204" y="25"/>
                  <a:pt x="204" y="25"/>
                </a:cubicBezTo>
                <a:cubicBezTo>
                  <a:pt x="208" y="23"/>
                  <a:pt x="211" y="18"/>
                  <a:pt x="211" y="13"/>
                </a:cubicBezTo>
                <a:cubicBezTo>
                  <a:pt x="211" y="6"/>
                  <a:pt x="205" y="0"/>
                  <a:pt x="197" y="0"/>
                </a:cubicBezTo>
                <a:cubicBezTo>
                  <a:pt x="190" y="0"/>
                  <a:pt x="184" y="6"/>
                  <a:pt x="184" y="13"/>
                </a:cubicBezTo>
                <a:cubicBezTo>
                  <a:pt x="184" y="18"/>
                  <a:pt x="187" y="23"/>
                  <a:pt x="191" y="25"/>
                </a:cubicBezTo>
                <a:cubicBezTo>
                  <a:pt x="114" y="25"/>
                  <a:pt x="114" y="25"/>
                  <a:pt x="114" y="25"/>
                </a:cubicBezTo>
                <a:cubicBezTo>
                  <a:pt x="100" y="25"/>
                  <a:pt x="100" y="25"/>
                  <a:pt x="100" y="25"/>
                </a:cubicBezTo>
                <a:cubicBezTo>
                  <a:pt x="100" y="36"/>
                  <a:pt x="100" y="36"/>
                  <a:pt x="100" y="36"/>
                </a:cubicBezTo>
                <a:cubicBezTo>
                  <a:pt x="108" y="36"/>
                  <a:pt x="108" y="36"/>
                  <a:pt x="108" y="36"/>
                </a:cubicBezTo>
                <a:cubicBezTo>
                  <a:pt x="108" y="37"/>
                  <a:pt x="108" y="37"/>
                  <a:pt x="108" y="37"/>
                </a:cubicBezTo>
                <a:cubicBezTo>
                  <a:pt x="108" y="140"/>
                  <a:pt x="108" y="140"/>
                  <a:pt x="108" y="140"/>
                </a:cubicBezTo>
                <a:cubicBezTo>
                  <a:pt x="101" y="147"/>
                  <a:pt x="101" y="147"/>
                  <a:pt x="101" y="147"/>
                </a:cubicBezTo>
                <a:cubicBezTo>
                  <a:pt x="95" y="153"/>
                  <a:pt x="95" y="153"/>
                  <a:pt x="95" y="153"/>
                </a:cubicBezTo>
                <a:cubicBezTo>
                  <a:pt x="84" y="142"/>
                  <a:pt x="84" y="142"/>
                  <a:pt x="84" y="142"/>
                </a:cubicBezTo>
                <a:cubicBezTo>
                  <a:pt x="59" y="118"/>
                  <a:pt x="59" y="118"/>
                  <a:pt x="59" y="118"/>
                </a:cubicBezTo>
                <a:cubicBezTo>
                  <a:pt x="59" y="117"/>
                  <a:pt x="58" y="116"/>
                  <a:pt x="57" y="116"/>
                </a:cubicBezTo>
                <a:cubicBezTo>
                  <a:pt x="52" y="112"/>
                  <a:pt x="46" y="109"/>
                  <a:pt x="39" y="109"/>
                </a:cubicBezTo>
                <a:cubicBezTo>
                  <a:pt x="29" y="109"/>
                  <a:pt x="29" y="109"/>
                  <a:pt x="29" y="109"/>
                </a:cubicBezTo>
                <a:cubicBezTo>
                  <a:pt x="14" y="109"/>
                  <a:pt x="1" y="122"/>
                  <a:pt x="0" y="137"/>
                </a:cubicBezTo>
                <a:cubicBezTo>
                  <a:pt x="0" y="138"/>
                  <a:pt x="0" y="138"/>
                  <a:pt x="0" y="139"/>
                </a:cubicBezTo>
                <a:cubicBezTo>
                  <a:pt x="0" y="172"/>
                  <a:pt x="0" y="172"/>
                  <a:pt x="0" y="172"/>
                </a:cubicBezTo>
                <a:cubicBezTo>
                  <a:pt x="0" y="240"/>
                  <a:pt x="0" y="240"/>
                  <a:pt x="0" y="240"/>
                </a:cubicBezTo>
                <a:cubicBezTo>
                  <a:pt x="0" y="334"/>
                  <a:pt x="0" y="334"/>
                  <a:pt x="0" y="334"/>
                </a:cubicBezTo>
                <a:cubicBezTo>
                  <a:pt x="0" y="343"/>
                  <a:pt x="7" y="350"/>
                  <a:pt x="16" y="350"/>
                </a:cubicBezTo>
                <a:cubicBezTo>
                  <a:pt x="24" y="350"/>
                  <a:pt x="31" y="343"/>
                  <a:pt x="31" y="334"/>
                </a:cubicBezTo>
                <a:cubicBezTo>
                  <a:pt x="31" y="240"/>
                  <a:pt x="31" y="240"/>
                  <a:pt x="31" y="240"/>
                </a:cubicBezTo>
                <a:cubicBezTo>
                  <a:pt x="37" y="240"/>
                  <a:pt x="37" y="240"/>
                  <a:pt x="37" y="240"/>
                </a:cubicBezTo>
                <a:cubicBezTo>
                  <a:pt x="37" y="334"/>
                  <a:pt x="37" y="334"/>
                  <a:pt x="37" y="334"/>
                </a:cubicBezTo>
                <a:cubicBezTo>
                  <a:pt x="37" y="343"/>
                  <a:pt x="44" y="350"/>
                  <a:pt x="53" y="350"/>
                </a:cubicBezTo>
                <a:cubicBezTo>
                  <a:pt x="61" y="350"/>
                  <a:pt x="68" y="343"/>
                  <a:pt x="68" y="334"/>
                </a:cubicBezTo>
                <a:cubicBezTo>
                  <a:pt x="68" y="240"/>
                  <a:pt x="68" y="240"/>
                  <a:pt x="68" y="240"/>
                </a:cubicBezTo>
                <a:cubicBezTo>
                  <a:pt x="68" y="240"/>
                  <a:pt x="68" y="240"/>
                  <a:pt x="68" y="240"/>
                </a:cubicBezTo>
                <a:cubicBezTo>
                  <a:pt x="68" y="163"/>
                  <a:pt x="68" y="163"/>
                  <a:pt x="68" y="163"/>
                </a:cubicBezTo>
                <a:cubicBezTo>
                  <a:pt x="83" y="179"/>
                  <a:pt x="83" y="179"/>
                  <a:pt x="83" y="179"/>
                </a:cubicBezTo>
                <a:cubicBezTo>
                  <a:pt x="84" y="179"/>
                  <a:pt x="84" y="180"/>
                  <a:pt x="85" y="181"/>
                </a:cubicBezTo>
                <a:cubicBezTo>
                  <a:pt x="89" y="185"/>
                  <a:pt x="96" y="186"/>
                  <a:pt x="101" y="183"/>
                </a:cubicBezTo>
                <a:cubicBezTo>
                  <a:pt x="102" y="183"/>
                  <a:pt x="103" y="182"/>
                  <a:pt x="104" y="181"/>
                </a:cubicBezTo>
                <a:cubicBezTo>
                  <a:pt x="105" y="180"/>
                  <a:pt x="105" y="180"/>
                  <a:pt x="106" y="179"/>
                </a:cubicBezTo>
                <a:cubicBezTo>
                  <a:pt x="118" y="167"/>
                  <a:pt x="118" y="167"/>
                  <a:pt x="118" y="167"/>
                </a:cubicBezTo>
                <a:cubicBezTo>
                  <a:pt x="150" y="167"/>
                  <a:pt x="150" y="167"/>
                  <a:pt x="150" y="167"/>
                </a:cubicBezTo>
                <a:cubicBezTo>
                  <a:pt x="295" y="167"/>
                  <a:pt x="295" y="167"/>
                  <a:pt x="295" y="167"/>
                </a:cubicBezTo>
                <a:cubicBezTo>
                  <a:pt x="295" y="156"/>
                  <a:pt x="295" y="156"/>
                  <a:pt x="295" y="156"/>
                </a:cubicBezTo>
                <a:cubicBezTo>
                  <a:pt x="287" y="156"/>
                  <a:pt x="287" y="156"/>
                  <a:pt x="287" y="156"/>
                </a:cubicBezTo>
                <a:cubicBezTo>
                  <a:pt x="287" y="36"/>
                  <a:pt x="287" y="36"/>
                  <a:pt x="287" y="36"/>
                </a:cubicBezTo>
                <a:lnTo>
                  <a:pt x="295" y="36"/>
                </a:lnTo>
                <a:close/>
                <a:moveTo>
                  <a:pt x="189" y="13"/>
                </a:moveTo>
                <a:cubicBezTo>
                  <a:pt x="189" y="9"/>
                  <a:pt x="193" y="5"/>
                  <a:pt x="197" y="5"/>
                </a:cubicBezTo>
                <a:cubicBezTo>
                  <a:pt x="202" y="5"/>
                  <a:pt x="205" y="9"/>
                  <a:pt x="205" y="13"/>
                </a:cubicBezTo>
                <a:cubicBezTo>
                  <a:pt x="205" y="18"/>
                  <a:pt x="202" y="21"/>
                  <a:pt x="197" y="21"/>
                </a:cubicBezTo>
                <a:cubicBezTo>
                  <a:pt x="193" y="21"/>
                  <a:pt x="189" y="18"/>
                  <a:pt x="189" y="13"/>
                </a:cubicBezTo>
                <a:close/>
                <a:moveTo>
                  <a:pt x="280" y="156"/>
                </a:moveTo>
                <a:cubicBezTo>
                  <a:pt x="272" y="156"/>
                  <a:pt x="272" y="156"/>
                  <a:pt x="272" y="156"/>
                </a:cubicBezTo>
                <a:cubicBezTo>
                  <a:pt x="272" y="76"/>
                  <a:pt x="272" y="76"/>
                  <a:pt x="272" y="76"/>
                </a:cubicBezTo>
                <a:cubicBezTo>
                  <a:pt x="246" y="76"/>
                  <a:pt x="246" y="76"/>
                  <a:pt x="246" y="76"/>
                </a:cubicBezTo>
                <a:cubicBezTo>
                  <a:pt x="246" y="156"/>
                  <a:pt x="246" y="156"/>
                  <a:pt x="246" y="156"/>
                </a:cubicBezTo>
                <a:cubicBezTo>
                  <a:pt x="238" y="156"/>
                  <a:pt x="238" y="156"/>
                  <a:pt x="238" y="156"/>
                </a:cubicBezTo>
                <a:cubicBezTo>
                  <a:pt x="238" y="57"/>
                  <a:pt x="238" y="57"/>
                  <a:pt x="238" y="57"/>
                </a:cubicBezTo>
                <a:cubicBezTo>
                  <a:pt x="212" y="57"/>
                  <a:pt x="212" y="57"/>
                  <a:pt x="212" y="57"/>
                </a:cubicBezTo>
                <a:cubicBezTo>
                  <a:pt x="212" y="156"/>
                  <a:pt x="212" y="156"/>
                  <a:pt x="212" y="156"/>
                </a:cubicBezTo>
                <a:cubicBezTo>
                  <a:pt x="204" y="156"/>
                  <a:pt x="204" y="156"/>
                  <a:pt x="204" y="156"/>
                </a:cubicBezTo>
                <a:cubicBezTo>
                  <a:pt x="204" y="100"/>
                  <a:pt x="204" y="100"/>
                  <a:pt x="204" y="100"/>
                </a:cubicBezTo>
                <a:cubicBezTo>
                  <a:pt x="179" y="100"/>
                  <a:pt x="179" y="100"/>
                  <a:pt x="179" y="100"/>
                </a:cubicBezTo>
                <a:cubicBezTo>
                  <a:pt x="179" y="156"/>
                  <a:pt x="179" y="156"/>
                  <a:pt x="179" y="156"/>
                </a:cubicBezTo>
                <a:cubicBezTo>
                  <a:pt x="129" y="156"/>
                  <a:pt x="129" y="156"/>
                  <a:pt x="129" y="156"/>
                </a:cubicBezTo>
                <a:cubicBezTo>
                  <a:pt x="145" y="140"/>
                  <a:pt x="145" y="140"/>
                  <a:pt x="145" y="140"/>
                </a:cubicBezTo>
                <a:cubicBezTo>
                  <a:pt x="148" y="136"/>
                  <a:pt x="149" y="130"/>
                  <a:pt x="146" y="126"/>
                </a:cubicBezTo>
                <a:cubicBezTo>
                  <a:pt x="182" y="87"/>
                  <a:pt x="182" y="87"/>
                  <a:pt x="182" y="87"/>
                </a:cubicBezTo>
                <a:cubicBezTo>
                  <a:pt x="179" y="85"/>
                  <a:pt x="179" y="85"/>
                  <a:pt x="179" y="85"/>
                </a:cubicBezTo>
                <a:cubicBezTo>
                  <a:pt x="142" y="120"/>
                  <a:pt x="142" y="120"/>
                  <a:pt x="142" y="120"/>
                </a:cubicBezTo>
                <a:cubicBezTo>
                  <a:pt x="137" y="117"/>
                  <a:pt x="130" y="117"/>
                  <a:pt x="126" y="121"/>
                </a:cubicBezTo>
                <a:cubicBezTo>
                  <a:pt x="114" y="133"/>
                  <a:pt x="114" y="133"/>
                  <a:pt x="114" y="133"/>
                </a:cubicBezTo>
                <a:cubicBezTo>
                  <a:pt x="114" y="36"/>
                  <a:pt x="114" y="36"/>
                  <a:pt x="114" y="36"/>
                </a:cubicBezTo>
                <a:cubicBezTo>
                  <a:pt x="280" y="36"/>
                  <a:pt x="280" y="36"/>
                  <a:pt x="280" y="36"/>
                </a:cubicBezTo>
                <a:lnTo>
                  <a:pt x="280" y="156"/>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400" b="0" i="0" u="none" strike="noStrike" kern="1200" cap="none" spc="0" normalizeH="0" baseline="0" noProof="0">
              <a:ln>
                <a:noFill/>
              </a:ln>
              <a:solidFill>
                <a:srgbClr val="142032"/>
              </a:solidFill>
              <a:effectLst/>
              <a:uLnTx/>
              <a:uFillTx/>
              <a:latin typeface="Usual" panose="020B0604020202020204"/>
            </a:endParaRPr>
          </a:p>
        </p:txBody>
      </p:sp>
      <p:pic>
        <p:nvPicPr>
          <p:cNvPr id="27" name="Graphic 3" descr="Users with solid fill">
            <a:extLst>
              <a:ext uri="{FF2B5EF4-FFF2-40B4-BE49-F238E27FC236}">
                <a16:creationId xmlns:a16="http://schemas.microsoft.com/office/drawing/2014/main" id="{624C75CD-3631-F939-D40F-29CFBA7A76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4550" y="2430293"/>
            <a:ext cx="667556" cy="678289"/>
          </a:xfrm>
          <a:prstGeom prst="rect">
            <a:avLst/>
          </a:prstGeom>
        </p:spPr>
      </p:pic>
      <p:pic>
        <p:nvPicPr>
          <p:cNvPr id="28" name="Graphic 21" descr="Clipboard Ticked with solid fill">
            <a:extLst>
              <a:ext uri="{FF2B5EF4-FFF2-40B4-BE49-F238E27FC236}">
                <a16:creationId xmlns:a16="http://schemas.microsoft.com/office/drawing/2014/main" id="{D1FA4220-F3E3-9C8C-4FF0-0A9C996AF8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6883" y="2398902"/>
            <a:ext cx="753414" cy="699753"/>
          </a:xfrm>
          <a:prstGeom prst="rect">
            <a:avLst/>
          </a:prstGeom>
        </p:spPr>
      </p:pic>
      <p:sp>
        <p:nvSpPr>
          <p:cNvPr id="29" name="TextBox 28">
            <a:extLst>
              <a:ext uri="{FF2B5EF4-FFF2-40B4-BE49-F238E27FC236}">
                <a16:creationId xmlns:a16="http://schemas.microsoft.com/office/drawing/2014/main" id="{FF58ED46-23B8-FF34-2B5A-0B40383F616A}"/>
              </a:ext>
            </a:extLst>
          </p:cNvPr>
          <p:cNvSpPr txBox="1"/>
          <p:nvPr/>
        </p:nvSpPr>
        <p:spPr>
          <a:xfrm>
            <a:off x="3474831" y="1649029"/>
            <a:ext cx="2475824" cy="400110"/>
          </a:xfrm>
          <a:prstGeom prst="rect">
            <a:avLst/>
          </a:prstGeom>
          <a:noFill/>
        </p:spPr>
        <p:txBody>
          <a:bodyPr wrap="square" lIns="91440" tIns="45720" rIns="91440" bIns="45720" rtlCol="0" anchor="t">
            <a:spAutoFit/>
          </a:bodyPr>
          <a:lstStyle/>
          <a:p>
            <a:pPr algn="ctr"/>
            <a:r>
              <a:rPr lang="en-GB" sz="2000" b="1">
                <a:solidFill>
                  <a:schemeClr val="tx2"/>
                </a:solidFill>
                <a:latin typeface="Usual" panose="020B0604020202020204"/>
              </a:rPr>
              <a:t>Think Impact</a:t>
            </a:r>
          </a:p>
        </p:txBody>
      </p:sp>
      <p:sp>
        <p:nvSpPr>
          <p:cNvPr id="30" name="TextBox 29">
            <a:extLst>
              <a:ext uri="{FF2B5EF4-FFF2-40B4-BE49-F238E27FC236}">
                <a16:creationId xmlns:a16="http://schemas.microsoft.com/office/drawing/2014/main" id="{4B289C93-EFC3-C235-8EA8-2FD1D7AE7C62}"/>
              </a:ext>
            </a:extLst>
          </p:cNvPr>
          <p:cNvSpPr txBox="1"/>
          <p:nvPr/>
        </p:nvSpPr>
        <p:spPr>
          <a:xfrm>
            <a:off x="9009575" y="1649029"/>
            <a:ext cx="2571733" cy="400110"/>
          </a:xfrm>
          <a:prstGeom prst="rect">
            <a:avLst/>
          </a:prstGeom>
          <a:noFill/>
        </p:spPr>
        <p:txBody>
          <a:bodyPr wrap="square" lIns="91440" tIns="45720" rIns="91440" bIns="45720" rtlCol="0" anchor="t">
            <a:spAutoFit/>
          </a:bodyPr>
          <a:lstStyle/>
          <a:p>
            <a:pPr algn="ctr"/>
            <a:r>
              <a:rPr lang="en-GB" sz="2000" b="1">
                <a:solidFill>
                  <a:schemeClr val="accent2"/>
                </a:solidFill>
                <a:latin typeface="Usual" panose="020B0604020202020204"/>
              </a:rPr>
              <a:t>Own It</a:t>
            </a:r>
            <a:endParaRPr lang="en-US" sz="1200" b="1">
              <a:latin typeface="Usual" panose="020B0604020202020204"/>
            </a:endParaRPr>
          </a:p>
        </p:txBody>
      </p:sp>
      <p:sp>
        <p:nvSpPr>
          <p:cNvPr id="31" name="TextBox 30">
            <a:extLst>
              <a:ext uri="{FF2B5EF4-FFF2-40B4-BE49-F238E27FC236}">
                <a16:creationId xmlns:a16="http://schemas.microsoft.com/office/drawing/2014/main" id="{4D6E6757-1947-DB92-72A0-385EBBE1C910}"/>
              </a:ext>
            </a:extLst>
          </p:cNvPr>
          <p:cNvSpPr txBox="1"/>
          <p:nvPr/>
        </p:nvSpPr>
        <p:spPr>
          <a:xfrm>
            <a:off x="6241346" y="1649029"/>
            <a:ext cx="2571252" cy="400110"/>
          </a:xfrm>
          <a:prstGeom prst="rect">
            <a:avLst/>
          </a:prstGeom>
          <a:noFill/>
        </p:spPr>
        <p:txBody>
          <a:bodyPr wrap="square" lIns="91440" tIns="45720" rIns="91440" bIns="45720" rtlCol="0" anchor="t">
            <a:spAutoFit/>
          </a:bodyPr>
          <a:lstStyle/>
          <a:p>
            <a:pPr algn="ctr"/>
            <a:r>
              <a:rPr lang="en-GB" sz="2000" b="1">
                <a:solidFill>
                  <a:schemeClr val="accent4"/>
                </a:solidFill>
                <a:latin typeface="Usual" panose="020B0604020202020204"/>
              </a:rPr>
              <a:t>Be Part Of It</a:t>
            </a:r>
          </a:p>
        </p:txBody>
      </p:sp>
      <p:sp>
        <p:nvSpPr>
          <p:cNvPr id="35" name="Text Placeholder 1">
            <a:extLst>
              <a:ext uri="{FF2B5EF4-FFF2-40B4-BE49-F238E27FC236}">
                <a16:creationId xmlns:a16="http://schemas.microsoft.com/office/drawing/2014/main" id="{02075975-6087-CC1C-12CC-4C6F78037A2C}"/>
              </a:ext>
            </a:extLst>
          </p:cNvPr>
          <p:cNvSpPr txBox="1">
            <a:spLocks/>
          </p:cNvSpPr>
          <p:nvPr/>
        </p:nvSpPr>
        <p:spPr>
          <a:xfrm>
            <a:off x="480485" y="926400"/>
            <a:ext cx="9113536" cy="372160"/>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n-GB" sz="1850" b="0" i="0" kern="120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b="1" i="0" kern="1200" smtClean="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b="1" i="0" kern="1200" smtClean="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b="1" i="0" kern="1200" smtClean="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latin typeface="Usual"/>
                <a:ea typeface="Tahoma"/>
                <a:cs typeface="Tahoma"/>
              </a:rPr>
              <a:t>We are following set culture principles to ensure a positive experience for everyone.</a:t>
            </a:r>
          </a:p>
        </p:txBody>
      </p:sp>
    </p:spTree>
    <p:extLst>
      <p:ext uri="{BB962C8B-B14F-4D97-AF65-F5344CB8AC3E}">
        <p14:creationId xmlns:p14="http://schemas.microsoft.com/office/powerpoint/2010/main" val="1439505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DED85-2F3A-A2BB-A63C-B1E9057163BE}"/>
              </a:ext>
            </a:extLst>
          </p:cNvPr>
          <p:cNvSpPr>
            <a:spLocks noGrp="1"/>
          </p:cNvSpPr>
          <p:nvPr>
            <p:ph type="title"/>
          </p:nvPr>
        </p:nvSpPr>
        <p:spPr>
          <a:xfrm>
            <a:off x="435130" y="542400"/>
            <a:ext cx="6447468" cy="378730"/>
          </a:xfrm>
        </p:spPr>
        <p:txBody>
          <a:bodyPr/>
          <a:lstStyle/>
          <a:p>
            <a:r>
              <a:rPr lang="en-GB"/>
              <a:t>Why does there need to be change across FND?</a:t>
            </a:r>
          </a:p>
        </p:txBody>
      </p:sp>
      <p:pic>
        <p:nvPicPr>
          <p:cNvPr id="6" name="Picture 5">
            <a:extLst>
              <a:ext uri="{FF2B5EF4-FFF2-40B4-BE49-F238E27FC236}">
                <a16:creationId xmlns:a16="http://schemas.microsoft.com/office/drawing/2014/main" id="{ED95F692-5334-E6DD-DEA6-9720BC9D4D6C}"/>
              </a:ext>
            </a:extLst>
          </p:cNvPr>
          <p:cNvPicPr>
            <a:picLocks noChangeAspect="1"/>
          </p:cNvPicPr>
          <p:nvPr/>
        </p:nvPicPr>
        <p:blipFill rotWithShape="1">
          <a:blip r:embed="rId3"/>
          <a:srcRect l="32779" t="-7492" r="33492" b="72941"/>
          <a:stretch/>
        </p:blipFill>
        <p:spPr>
          <a:xfrm>
            <a:off x="8846366" y="134534"/>
            <a:ext cx="2906952" cy="2416823"/>
          </a:xfrm>
          <a:prstGeom prst="rect">
            <a:avLst/>
          </a:prstGeom>
        </p:spPr>
      </p:pic>
      <p:sp>
        <p:nvSpPr>
          <p:cNvPr id="9" name="TextBox 8">
            <a:extLst>
              <a:ext uri="{FF2B5EF4-FFF2-40B4-BE49-F238E27FC236}">
                <a16:creationId xmlns:a16="http://schemas.microsoft.com/office/drawing/2014/main" id="{6EF42457-B420-C325-A03E-33F1C2F12616}"/>
              </a:ext>
            </a:extLst>
          </p:cNvPr>
          <p:cNvSpPr txBox="1"/>
          <p:nvPr/>
        </p:nvSpPr>
        <p:spPr>
          <a:xfrm>
            <a:off x="611418" y="1237153"/>
            <a:ext cx="8543353" cy="192301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a:ln>
                  <a:noFill/>
                </a:ln>
                <a:solidFill>
                  <a:srgbClr val="3EA66C"/>
                </a:solidFill>
                <a:effectLst/>
                <a:uLnTx/>
                <a:uFillTx/>
                <a:latin typeface="Usual" panose="020B0603030403020204"/>
              </a:rPr>
              <a:t>Our Reach26 strategy:</a:t>
            </a:r>
            <a:endParaRPr kumimoji="0" lang="en-GB" sz="1700" b="0" i="0" u="none" strike="noStrike" kern="1200" cap="none" spc="0" normalizeH="0" baseline="0" noProof="0">
              <a:ln>
                <a:noFill/>
              </a:ln>
              <a:solidFill>
                <a:srgbClr val="142032"/>
              </a:solidFill>
              <a:effectLst/>
              <a:uLnTx/>
              <a:uFillTx/>
              <a:latin typeface="Usual" panose="020B0603030403020204"/>
            </a:endParaRPr>
          </a:p>
          <a:p>
            <a:pPr>
              <a:defRPr/>
            </a:pPr>
            <a:endParaRPr lang="en-GB" sz="1700" b="1">
              <a:solidFill>
                <a:srgbClr val="3EA66C"/>
              </a:solidFill>
              <a:latin typeface="Usual" panose="020B060303040302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142032"/>
                </a:solidFill>
                <a:effectLst/>
                <a:uLnTx/>
                <a:uFillTx/>
                <a:latin typeface="Usual" panose="020B0603030403020204"/>
              </a:rPr>
              <a:t>Deliver the </a:t>
            </a:r>
            <a:r>
              <a:rPr kumimoji="0" lang="en-GB" sz="1600" b="1" i="0" u="none" strike="noStrike" kern="1200" cap="none" spc="0" normalizeH="0" baseline="0" noProof="0">
                <a:ln>
                  <a:noFill/>
                </a:ln>
                <a:solidFill>
                  <a:srgbClr val="142032"/>
                </a:solidFill>
                <a:effectLst/>
                <a:uLnTx/>
                <a:uFillTx/>
                <a:latin typeface="Usual" panose="020B0603030403020204"/>
              </a:rPr>
              <a:t>best service </a:t>
            </a:r>
            <a:r>
              <a:rPr kumimoji="0" lang="en-GB" sz="1600" b="0" i="0" u="none" strike="noStrike" kern="1200" cap="none" spc="0" normalizeH="0" baseline="0" noProof="0">
                <a:ln>
                  <a:noFill/>
                </a:ln>
                <a:solidFill>
                  <a:srgbClr val="142032"/>
                </a:solidFill>
                <a:effectLst/>
                <a:uLnTx/>
                <a:uFillTx/>
                <a:latin typeface="Usual" panose="020B0603030403020204"/>
              </a:rPr>
              <a:t>on existing products to retain customers</a:t>
            </a:r>
            <a:endParaRPr lang="en-GB" sz="1600" b="0" i="0" u="none" strike="noStrike" kern="1200" cap="none" spc="0" normalizeH="0" baseline="0" noProof="0">
              <a:ln>
                <a:noFill/>
              </a:ln>
              <a:solidFill>
                <a:srgbClr val="142032"/>
              </a:solidFill>
              <a:effectLst/>
              <a:uLnTx/>
              <a:uFillTx/>
              <a:latin typeface="Usual" panose="020B060303040302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i="0" u="none" strike="noStrike" kern="1200" cap="none" spc="0" normalizeH="0" baseline="0" noProof="0">
                <a:ln>
                  <a:noFill/>
                </a:ln>
                <a:solidFill>
                  <a:srgbClr val="142032"/>
                </a:solidFill>
                <a:effectLst/>
                <a:uLnTx/>
                <a:uFillTx/>
                <a:latin typeface="Usual" panose="020B0603030403020204"/>
              </a:rPr>
              <a:t>To generate reinvestment into our network, </a:t>
            </a:r>
            <a:r>
              <a:rPr kumimoji="0" lang="en-GB" sz="1600" b="1" i="0" u="none" strike="noStrike" kern="1200" cap="none" spc="0" normalizeH="0" baseline="0" noProof="0">
                <a:ln>
                  <a:noFill/>
                </a:ln>
                <a:solidFill>
                  <a:srgbClr val="142032"/>
                </a:solidFill>
                <a:effectLst/>
                <a:uLnTx/>
                <a:uFillTx/>
                <a:latin typeface="Usual" panose="020B0603030403020204"/>
              </a:rPr>
              <a:t>building our full fibre future</a:t>
            </a:r>
            <a:endParaRPr lang="en-GB" sz="1600" b="1" i="0" u="none" strike="noStrike" kern="1200" cap="none" spc="0" normalizeH="0" baseline="0" noProof="0">
              <a:ln>
                <a:noFill/>
              </a:ln>
              <a:solidFill>
                <a:srgbClr val="142032"/>
              </a:solidFill>
              <a:effectLst/>
              <a:uLnTx/>
              <a:uFillTx/>
              <a:latin typeface="Usual" panose="020B060303040302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142032"/>
                </a:solidFill>
                <a:effectLst/>
                <a:uLnTx/>
                <a:uFillTx/>
                <a:latin typeface="Usual" panose="020B0603030403020204"/>
              </a:rPr>
              <a:t>Increasing FTTP customers on our network</a:t>
            </a:r>
            <a:r>
              <a:rPr kumimoji="0" lang="en-GB" sz="1600" b="0" i="0" u="none" strike="noStrike" kern="1200" cap="none" spc="0" normalizeH="0" baseline="0" noProof="0">
                <a:ln>
                  <a:noFill/>
                </a:ln>
                <a:solidFill>
                  <a:srgbClr val="142032"/>
                </a:solidFill>
                <a:effectLst/>
                <a:uLnTx/>
                <a:uFillTx/>
                <a:latin typeface="Usual" panose="020B0603030403020204"/>
              </a:rPr>
              <a:t>, winning against our competition</a:t>
            </a:r>
            <a:endParaRPr lang="en-GB" sz="1600" b="0" i="0" u="none" strike="noStrike" kern="1200" cap="none" spc="0" normalizeH="0" baseline="0" noProof="0">
              <a:ln>
                <a:noFill/>
              </a:ln>
              <a:solidFill>
                <a:srgbClr val="142032"/>
              </a:solidFill>
              <a:effectLst/>
              <a:uLnTx/>
              <a:uFillTx/>
              <a:latin typeface="Usual" panose="020B0603030403020204"/>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GB">
              <a:solidFill>
                <a:srgbClr val="142032"/>
              </a:solidFill>
              <a:latin typeface="Usual" panose="020B0603030403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a:ln>
                  <a:noFill/>
                </a:ln>
                <a:solidFill>
                  <a:srgbClr val="3EA66C"/>
                </a:solidFill>
                <a:effectLst/>
                <a:uLnTx/>
                <a:uFillTx/>
                <a:latin typeface="Usual" panose="020B0603030403020204"/>
              </a:rPr>
              <a:t>We must manage headwinds if we are to deliver on this strategy</a:t>
            </a:r>
            <a:endParaRPr lang="en-GB" sz="1700" b="1" i="0" u="none" strike="noStrike" kern="1200" cap="none" spc="0" normalizeH="0" baseline="0" noProof="0">
              <a:ln>
                <a:noFill/>
              </a:ln>
              <a:solidFill>
                <a:srgbClr val="3EA66C"/>
              </a:solidFill>
              <a:effectLst/>
              <a:uLnTx/>
              <a:uFillTx/>
              <a:latin typeface="Usual" panose="020B0603030403020204"/>
            </a:endParaRPr>
          </a:p>
        </p:txBody>
      </p:sp>
      <p:grpSp>
        <p:nvGrpSpPr>
          <p:cNvPr id="16" name="Group 15">
            <a:extLst>
              <a:ext uri="{FF2B5EF4-FFF2-40B4-BE49-F238E27FC236}">
                <a16:creationId xmlns:a16="http://schemas.microsoft.com/office/drawing/2014/main" id="{35BBD766-A4FE-7D02-1579-BA035712C379}"/>
              </a:ext>
            </a:extLst>
          </p:cNvPr>
          <p:cNvGrpSpPr/>
          <p:nvPr/>
        </p:nvGrpSpPr>
        <p:grpSpPr>
          <a:xfrm>
            <a:off x="2354606" y="3432529"/>
            <a:ext cx="7482789" cy="2850716"/>
            <a:chOff x="2481527" y="3585604"/>
            <a:chExt cx="7482789" cy="2850716"/>
          </a:xfrm>
        </p:grpSpPr>
        <p:sp>
          <p:nvSpPr>
            <p:cNvPr id="3" name="Rectangle: Rounded Corners 2">
              <a:extLst>
                <a:ext uri="{FF2B5EF4-FFF2-40B4-BE49-F238E27FC236}">
                  <a16:creationId xmlns:a16="http://schemas.microsoft.com/office/drawing/2014/main" id="{BEE5F459-4AEE-9CB5-3FE6-68C989F9823D}"/>
                </a:ext>
              </a:extLst>
            </p:cNvPr>
            <p:cNvSpPr/>
            <p:nvPr/>
          </p:nvSpPr>
          <p:spPr>
            <a:xfrm>
              <a:off x="2481527" y="3585605"/>
              <a:ext cx="2272145" cy="1630282"/>
            </a:xfrm>
            <a:prstGeom prst="roundRect">
              <a:avLst/>
            </a:prstGeom>
            <a:solidFill>
              <a:schemeClr val="accent2"/>
            </a:solidFill>
            <a:ln w="2857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bg1"/>
                  </a:solidFill>
                  <a:effectLst/>
                  <a:uLnTx/>
                  <a:uFillTx/>
                  <a:latin typeface="Usual" panose="020B0603030403020204"/>
                </a:rPr>
                <a:t>Financial Challenges</a:t>
              </a:r>
            </a:p>
            <a:p>
              <a:pPr algn="ctr">
                <a:defRPr/>
              </a:pPr>
              <a:r>
                <a:rPr kumimoji="0" lang="en-GB" sz="1200" b="0" i="0" u="none" strike="noStrike" kern="1200" cap="none" spc="0" normalizeH="0" baseline="0" noProof="0">
                  <a:ln>
                    <a:noFill/>
                  </a:ln>
                  <a:solidFill>
                    <a:schemeClr val="bg1"/>
                  </a:solidFill>
                  <a:effectLst/>
                  <a:uLnTx/>
                  <a:uFillTx/>
                  <a:latin typeface="Usual" panose="020B0603030403020204"/>
                </a:rPr>
                <a:t>Cost of living, price rises on raw materials</a:t>
              </a:r>
            </a:p>
          </p:txBody>
        </p:sp>
        <p:sp>
          <p:nvSpPr>
            <p:cNvPr id="7" name="Rectangle: Rounded Corners 6">
              <a:extLst>
                <a:ext uri="{FF2B5EF4-FFF2-40B4-BE49-F238E27FC236}">
                  <a16:creationId xmlns:a16="http://schemas.microsoft.com/office/drawing/2014/main" id="{361111BC-1E08-1D01-091C-05011C2CEA3E}"/>
                </a:ext>
              </a:extLst>
            </p:cNvPr>
            <p:cNvSpPr/>
            <p:nvPr/>
          </p:nvSpPr>
          <p:spPr>
            <a:xfrm>
              <a:off x="4996724" y="3585604"/>
              <a:ext cx="2377107" cy="1630282"/>
            </a:xfrm>
            <a:prstGeom prst="roundRect">
              <a:avLst/>
            </a:prstGeom>
            <a:solidFill>
              <a:schemeClr val="accent2"/>
            </a:solidFill>
            <a:ln w="2857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Usual" panose="020B0603030403020204"/>
                </a:rPr>
                <a:t>Customer Expectations</a:t>
              </a:r>
            </a:p>
            <a:p>
              <a:pPr algn="ctr">
                <a:defRPr/>
              </a:pPr>
              <a:r>
                <a:rPr kumimoji="0" lang="en-GB" sz="1200" b="0" i="0" u="none" strike="noStrike" kern="1200" cap="none" spc="0" normalizeH="0" baseline="0" noProof="0">
                  <a:ln>
                    <a:noFill/>
                  </a:ln>
                  <a:solidFill>
                    <a:schemeClr val="bg1"/>
                  </a:solidFill>
                  <a:effectLst/>
                  <a:uLnTx/>
                  <a:uFillTx/>
                  <a:latin typeface="Usual" panose="020B0603030403020204"/>
                </a:rPr>
                <a:t>They want affordable broadband and Ethernet, with high speeds and will move to competitors if they can’t get it from us</a:t>
              </a:r>
            </a:p>
          </p:txBody>
        </p:sp>
        <p:sp>
          <p:nvSpPr>
            <p:cNvPr id="8" name="Rectangle: Rounded Corners 7">
              <a:extLst>
                <a:ext uri="{FF2B5EF4-FFF2-40B4-BE49-F238E27FC236}">
                  <a16:creationId xmlns:a16="http://schemas.microsoft.com/office/drawing/2014/main" id="{70F54142-C76D-89F5-C569-6BEFCBBC50E8}"/>
                </a:ext>
              </a:extLst>
            </p:cNvPr>
            <p:cNvSpPr/>
            <p:nvPr/>
          </p:nvSpPr>
          <p:spPr>
            <a:xfrm>
              <a:off x="7692171" y="3585604"/>
              <a:ext cx="2272145" cy="1630282"/>
            </a:xfrm>
            <a:prstGeom prst="roundRect">
              <a:avLst/>
            </a:prstGeom>
            <a:solidFill>
              <a:schemeClr val="accent2"/>
            </a:solidFill>
            <a:ln w="2857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Usual" panose="020B0603030403020204"/>
                </a:rPr>
                <a:t>Competition</a:t>
              </a:r>
            </a:p>
            <a:p>
              <a:pPr algn="ctr">
                <a:defRPr/>
              </a:pPr>
              <a:r>
                <a:rPr kumimoji="0" lang="en-GB" sz="1200" b="0" i="0" u="none" strike="noStrike" kern="1200" cap="none" spc="0" normalizeH="0" baseline="0" noProof="0">
                  <a:ln>
                    <a:noFill/>
                  </a:ln>
                  <a:solidFill>
                    <a:schemeClr val="bg1"/>
                  </a:solidFill>
                  <a:effectLst/>
                  <a:uLnTx/>
                  <a:uFillTx/>
                  <a:latin typeface="Usual" panose="020B0603030403020204"/>
                </a:rPr>
                <a:t>Alt Nets are innovating and providing our customers with more choice in the market – we need to stay ahead to maintain our position</a:t>
              </a:r>
            </a:p>
          </p:txBody>
        </p:sp>
        <p:sp>
          <p:nvSpPr>
            <p:cNvPr id="10" name="TextBox 9">
              <a:extLst>
                <a:ext uri="{FF2B5EF4-FFF2-40B4-BE49-F238E27FC236}">
                  <a16:creationId xmlns:a16="http://schemas.microsoft.com/office/drawing/2014/main" id="{6926097B-9CE8-8FFA-93D9-2BF548F368DA}"/>
                </a:ext>
              </a:extLst>
            </p:cNvPr>
            <p:cNvSpPr txBox="1"/>
            <p:nvPr/>
          </p:nvSpPr>
          <p:spPr>
            <a:xfrm>
              <a:off x="2481527" y="5516919"/>
              <a:ext cx="7482789" cy="919401"/>
            </a:xfrm>
            <a:prstGeom prst="round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nchor="ctr">
              <a:spAutoFit/>
            </a:bodyPr>
            <a:lstStyle/>
            <a:p>
              <a:pPr algn="ctr">
                <a:defRPr/>
              </a:pPr>
              <a:r>
                <a:rPr kumimoji="0" lang="en-GB" sz="1600" b="0" i="0" u="none" strike="noStrike" kern="1200" cap="none" spc="0" normalizeH="0" baseline="0" noProof="0">
                  <a:ln>
                    <a:noFill/>
                  </a:ln>
                  <a:solidFill>
                    <a:srgbClr val="3EA66C"/>
                  </a:solidFill>
                  <a:effectLst/>
                  <a:uLnTx/>
                  <a:uFillTx/>
                  <a:latin typeface="Usual" panose="020B0603030403020204"/>
                </a:rPr>
                <a:t>Managing these headwinds will require a team effort – we want everyone to feel </a:t>
              </a:r>
              <a:r>
                <a:rPr kumimoji="0" lang="en-GB" sz="1600" b="1" i="0" u="none" strike="noStrike" kern="1200" cap="none" spc="0" normalizeH="0" baseline="0" noProof="0">
                  <a:ln>
                    <a:noFill/>
                  </a:ln>
                  <a:solidFill>
                    <a:srgbClr val="3EA66C"/>
                  </a:solidFill>
                  <a:effectLst/>
                  <a:uLnTx/>
                  <a:uFillTx/>
                  <a:latin typeface="Usual" panose="020B0603030403020204"/>
                </a:rPr>
                <a:t>confident, supported, equipped </a:t>
              </a:r>
              <a:r>
                <a:rPr kumimoji="0" lang="en-GB" sz="1600" b="0" i="0" u="none" strike="noStrike" kern="1200" cap="none" spc="0" normalizeH="0" baseline="0" noProof="0">
                  <a:ln>
                    <a:noFill/>
                  </a:ln>
                  <a:solidFill>
                    <a:srgbClr val="3EA66C"/>
                  </a:solidFill>
                  <a:effectLst/>
                  <a:uLnTx/>
                  <a:uFillTx/>
                  <a:latin typeface="Usual" panose="020B0603030403020204"/>
                </a:rPr>
                <a:t>and </a:t>
              </a:r>
              <a:r>
                <a:rPr kumimoji="0" lang="en-GB" sz="1600" b="1" i="0" u="none" strike="noStrike" kern="1200" cap="none" spc="0" normalizeH="0" baseline="0" noProof="0">
                  <a:ln>
                    <a:noFill/>
                  </a:ln>
                  <a:solidFill>
                    <a:srgbClr val="3EA66C"/>
                  </a:solidFill>
                  <a:effectLst/>
                  <a:uLnTx/>
                  <a:uFillTx/>
                  <a:latin typeface="Usual" panose="020B0603030403020204"/>
                </a:rPr>
                <a:t>motivated</a:t>
              </a:r>
              <a:r>
                <a:rPr kumimoji="0" lang="en-GB" sz="1600" b="0" i="0" u="none" strike="noStrike" kern="1200" cap="none" spc="0" normalizeH="0" baseline="0" noProof="0">
                  <a:ln>
                    <a:noFill/>
                  </a:ln>
                  <a:solidFill>
                    <a:srgbClr val="3EA66C"/>
                  </a:solidFill>
                  <a:effectLst/>
                  <a:uLnTx/>
                  <a:uFillTx/>
                  <a:latin typeface="Usual" panose="020B0603030403020204"/>
                </a:rPr>
                <a:t> to do their best, so that we can </a:t>
              </a:r>
              <a:r>
                <a:rPr lang="en-GB" sz="1600">
                  <a:solidFill>
                    <a:srgbClr val="3EA66C"/>
                  </a:solidFill>
                  <a:latin typeface="Usual" panose="020B0603030403020204"/>
                </a:rPr>
                <a:t>fully achieve</a:t>
              </a:r>
              <a:r>
                <a:rPr kumimoji="0" lang="en-GB" sz="1600" b="0" i="0" u="none" strike="noStrike" kern="1200" cap="none" spc="0" normalizeH="0" baseline="0" noProof="0">
                  <a:ln>
                    <a:noFill/>
                  </a:ln>
                  <a:solidFill>
                    <a:srgbClr val="3EA66C"/>
                  </a:solidFill>
                  <a:effectLst/>
                  <a:uLnTx/>
                  <a:uFillTx/>
                  <a:latin typeface="Usual" panose="020B0603030403020204"/>
                </a:rPr>
                <a:t> our Reach26 goals</a:t>
              </a:r>
              <a:r>
                <a:rPr lang="en-GB" sz="1600">
                  <a:solidFill>
                    <a:srgbClr val="3EA66C"/>
                  </a:solidFill>
                  <a:latin typeface="Usual" panose="020B0603030403020204"/>
                </a:rPr>
                <a:t>.</a:t>
              </a:r>
              <a:endParaRPr kumimoji="0" lang="en-GB" sz="1600" b="0" i="0" u="none" strike="noStrike" kern="1200" cap="none" spc="0" normalizeH="0" baseline="0" noProof="0">
                <a:ln>
                  <a:noFill/>
                </a:ln>
                <a:solidFill>
                  <a:srgbClr val="3EA66C"/>
                </a:solidFill>
                <a:effectLst/>
                <a:uLnTx/>
                <a:uFillTx/>
                <a:latin typeface="Usual" panose="020B0603030403020204"/>
              </a:endParaRPr>
            </a:p>
          </p:txBody>
        </p:sp>
      </p:grpSp>
    </p:spTree>
    <p:extLst>
      <p:ext uri="{BB962C8B-B14F-4D97-AF65-F5344CB8AC3E}">
        <p14:creationId xmlns:p14="http://schemas.microsoft.com/office/powerpoint/2010/main" val="3454884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AC16A1-DB4D-6BDB-367A-82CA6AFD444D}"/>
              </a:ext>
            </a:extLst>
          </p:cNvPr>
          <p:cNvSpPr>
            <a:spLocks noGrp="1"/>
          </p:cNvSpPr>
          <p:nvPr>
            <p:ph type="title"/>
          </p:nvPr>
        </p:nvSpPr>
        <p:spPr/>
        <p:txBody>
          <a:bodyPr vert="horz" lIns="0" tIns="0" rIns="0" bIns="0" rtlCol="0" anchor="t" anchorCtr="0">
            <a:noAutofit/>
          </a:bodyPr>
          <a:lstStyle/>
          <a:p>
            <a:r>
              <a:rPr lang="en-GB" sz="2100">
                <a:latin typeface="Usual ExtraBold"/>
                <a:ea typeface="Tahoma"/>
                <a:cs typeface="Tahoma"/>
              </a:rPr>
              <a:t>MyPotential vision</a:t>
            </a:r>
          </a:p>
        </p:txBody>
      </p:sp>
      <p:grpSp>
        <p:nvGrpSpPr>
          <p:cNvPr id="16" name="Group 15">
            <a:extLst>
              <a:ext uri="{FF2B5EF4-FFF2-40B4-BE49-F238E27FC236}">
                <a16:creationId xmlns:a16="http://schemas.microsoft.com/office/drawing/2014/main" id="{708C309A-2B8C-C5C8-8494-3E6ED5065E0F}"/>
              </a:ext>
            </a:extLst>
          </p:cNvPr>
          <p:cNvGrpSpPr/>
          <p:nvPr/>
        </p:nvGrpSpPr>
        <p:grpSpPr>
          <a:xfrm>
            <a:off x="461555" y="1464321"/>
            <a:ext cx="11268891" cy="4455596"/>
            <a:chOff x="609600" y="1767057"/>
            <a:chExt cx="11268891" cy="3769926"/>
          </a:xfrm>
        </p:grpSpPr>
        <p:grpSp>
          <p:nvGrpSpPr>
            <p:cNvPr id="13" name="Group 12">
              <a:extLst>
                <a:ext uri="{FF2B5EF4-FFF2-40B4-BE49-F238E27FC236}">
                  <a16:creationId xmlns:a16="http://schemas.microsoft.com/office/drawing/2014/main" id="{A9BC2684-0EC8-A10D-5E8B-F6A18D0B0DDA}"/>
                </a:ext>
              </a:extLst>
            </p:cNvPr>
            <p:cNvGrpSpPr/>
            <p:nvPr/>
          </p:nvGrpSpPr>
          <p:grpSpPr>
            <a:xfrm>
              <a:off x="609600" y="1767057"/>
              <a:ext cx="11268891" cy="2812868"/>
              <a:chOff x="609600" y="2229396"/>
              <a:chExt cx="11268891" cy="2812868"/>
            </a:xfrm>
          </p:grpSpPr>
          <p:sp>
            <p:nvSpPr>
              <p:cNvPr id="11" name="Rectangle 10">
                <a:extLst>
                  <a:ext uri="{FF2B5EF4-FFF2-40B4-BE49-F238E27FC236}">
                    <a16:creationId xmlns:a16="http://schemas.microsoft.com/office/drawing/2014/main" id="{BB491505-7D70-8752-A0F4-78057CBCD080}"/>
                  </a:ext>
                </a:extLst>
              </p:cNvPr>
              <p:cNvSpPr/>
              <p:nvPr/>
            </p:nvSpPr>
            <p:spPr>
              <a:xfrm>
                <a:off x="609600" y="2229396"/>
                <a:ext cx="11268891" cy="2812868"/>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9987CF3-2D57-F58A-B5B3-7DF8F7F7153A}"/>
                  </a:ext>
                </a:extLst>
              </p:cNvPr>
              <p:cNvSpPr txBox="1"/>
              <p:nvPr/>
            </p:nvSpPr>
            <p:spPr>
              <a:xfrm>
                <a:off x="682057" y="2404723"/>
                <a:ext cx="3853543" cy="244788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42032"/>
                    </a:solidFill>
                    <a:effectLst/>
                    <a:uLnTx/>
                    <a:uFillTx/>
                    <a:latin typeface="Usual" panose="020B0604020202020204"/>
                  </a:rPr>
                  <a:t>VISION</a:t>
                </a:r>
              </a:p>
              <a:p>
                <a:pPr>
                  <a:defRPr/>
                </a:pPr>
                <a:endParaRPr lang="en-GB" sz="1400" dirty="0">
                  <a:solidFill>
                    <a:srgbClr val="142032"/>
                  </a:solidFill>
                  <a:latin typeface="Usual" panose="020B0604020202020204"/>
                </a:endParaRPr>
              </a:p>
              <a:p>
                <a:pPr>
                  <a:defRPr/>
                </a:pPr>
                <a:r>
                  <a:rPr lang="en-GB" sz="1400" dirty="0" err="1">
                    <a:solidFill>
                      <a:srgbClr val="142032"/>
                    </a:solidFill>
                    <a:latin typeface="Usual" panose="020B0604020202020204"/>
                  </a:rPr>
                  <a:t>MyPotential</a:t>
                </a:r>
                <a:r>
                  <a:rPr kumimoji="0" lang="en-GB" sz="1400" b="0" i="0" u="none" strike="noStrike" kern="1200" cap="none" spc="0" normalizeH="0" baseline="0" noProof="0" dirty="0">
                    <a:ln>
                      <a:noFill/>
                    </a:ln>
                    <a:solidFill>
                      <a:srgbClr val="142032"/>
                    </a:solidFill>
                    <a:effectLst/>
                    <a:uLnTx/>
                    <a:uFillTx/>
                    <a:latin typeface="Usual" panose="020B0604020202020204"/>
                  </a:rPr>
                  <a:t> vision is to </a:t>
                </a:r>
                <a:r>
                  <a:rPr kumimoji="0" lang="en-GB" sz="1400" b="1" i="0" u="none" strike="noStrike" kern="1200" cap="none" spc="0" normalizeH="0" baseline="0" noProof="0" dirty="0">
                    <a:ln>
                      <a:noFill/>
                    </a:ln>
                    <a:solidFill>
                      <a:srgbClr val="142032"/>
                    </a:solidFill>
                    <a:effectLst/>
                    <a:uLnTx/>
                    <a:uFillTx/>
                    <a:latin typeface="Usual" panose="020B0604020202020204"/>
                  </a:rPr>
                  <a:t>introduce </a:t>
                </a:r>
                <a:r>
                  <a:rPr lang="en-GB" sz="1400" b="1" dirty="0">
                    <a:solidFill>
                      <a:srgbClr val="142032"/>
                    </a:solidFill>
                    <a:latin typeface="Usual" panose="020B0604020202020204"/>
                  </a:rPr>
                  <a:t>metrics that</a:t>
                </a:r>
                <a:r>
                  <a:rPr kumimoji="0" lang="en-GB" sz="1400" b="1" i="0" u="none" strike="noStrike" kern="1200" cap="none" spc="0" normalizeH="0" baseline="0" noProof="0" dirty="0">
                    <a:ln>
                      <a:noFill/>
                    </a:ln>
                    <a:solidFill>
                      <a:srgbClr val="142032"/>
                    </a:solidFill>
                    <a:effectLst/>
                    <a:uLnTx/>
                    <a:uFillTx/>
                    <a:latin typeface="Usual" panose="020B0604020202020204"/>
                  </a:rPr>
                  <a:t> will provide you with </a:t>
                </a:r>
                <a:r>
                  <a:rPr lang="en-GB" sz="1400" b="1" dirty="0">
                    <a:solidFill>
                      <a:srgbClr val="142032"/>
                    </a:solidFill>
                    <a:latin typeface="Usual" panose="020B0604020202020204"/>
                  </a:rPr>
                  <a:t>insight</a:t>
                </a:r>
                <a:r>
                  <a:rPr kumimoji="0" lang="en-GB" sz="1400" b="1" i="0" u="none" strike="noStrike" kern="1200" cap="none" spc="0" normalizeH="0" baseline="0" noProof="0" dirty="0">
                    <a:ln>
                      <a:noFill/>
                    </a:ln>
                    <a:solidFill>
                      <a:srgbClr val="142032"/>
                    </a:solidFill>
                    <a:effectLst/>
                    <a:uLnTx/>
                    <a:uFillTx/>
                    <a:latin typeface="Usual" panose="020B0604020202020204"/>
                  </a:rPr>
                  <a:t> to understand your individual and team contribution</a:t>
                </a:r>
                <a:r>
                  <a:rPr kumimoji="0" lang="en-GB" sz="1400" b="0" i="0" u="none" strike="noStrike" kern="1200" cap="none" spc="0" normalizeH="0" baseline="0" noProof="0" dirty="0">
                    <a:ln>
                      <a:noFill/>
                    </a:ln>
                    <a:solidFill>
                      <a:srgbClr val="142032"/>
                    </a:solidFill>
                    <a:effectLst/>
                    <a:uLnTx/>
                    <a:uFillTx/>
                    <a:latin typeface="Usual" panose="020B0604020202020204"/>
                  </a:rPr>
                  <a:t>, as we build the connections that matter for our business and for our customers.</a:t>
                </a:r>
                <a:r>
                  <a:rPr lang="en-GB" sz="1400" dirty="0">
                    <a:solidFill>
                      <a:srgbClr val="142032"/>
                    </a:solidFill>
                    <a:latin typeface="Usual" panose="020B0604020202020204"/>
                  </a:rPr>
                  <a:t> </a:t>
                </a:r>
                <a:endParaRPr lang="en-GB" sz="1400" dirty="0">
                  <a:latin typeface="Usu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u="none" strike="noStrike" kern="1200" cap="none" spc="0" normalizeH="0" baseline="0" noProof="0" dirty="0">
                  <a:ln>
                    <a:noFill/>
                  </a:ln>
                  <a:solidFill>
                    <a:srgbClr val="142032"/>
                  </a:solidFill>
                  <a:effectLst/>
                  <a:uLnTx/>
                  <a:uFillTx/>
                  <a:latin typeface="Usual" panose="020B0604020202020204"/>
                </a:endParaRPr>
              </a:p>
              <a:p>
                <a:pPr>
                  <a:defRPr/>
                </a:pPr>
                <a:r>
                  <a:rPr kumimoji="0" lang="en-GB" sz="1400" b="0" i="0" u="none" strike="noStrike" kern="1200" cap="none" spc="0" normalizeH="0" baseline="0" noProof="0" dirty="0">
                    <a:ln>
                      <a:noFill/>
                    </a:ln>
                    <a:solidFill>
                      <a:srgbClr val="142032"/>
                    </a:solidFill>
                    <a:effectLst/>
                    <a:uLnTx/>
                    <a:uFillTx/>
                    <a:latin typeface="Usual" panose="020B0604020202020204"/>
                  </a:rPr>
                  <a:t>This is supported by</a:t>
                </a:r>
                <a:r>
                  <a:rPr lang="en-GB" sz="1400" b="1" dirty="0">
                    <a:solidFill>
                      <a:srgbClr val="142032"/>
                    </a:solidFill>
                    <a:latin typeface="Usual" panose="020B0604020202020204"/>
                  </a:rPr>
                  <a:t> </a:t>
                </a:r>
                <a:r>
                  <a:rPr kumimoji="0" lang="en-GB" sz="1400" b="1" i="0" u="none" strike="noStrike" kern="1200" cap="none" spc="0" normalizeH="0" baseline="0" noProof="0" dirty="0">
                    <a:ln>
                      <a:noFill/>
                    </a:ln>
                    <a:solidFill>
                      <a:srgbClr val="142032"/>
                    </a:solidFill>
                    <a:effectLst/>
                    <a:uLnTx/>
                    <a:uFillTx/>
                    <a:latin typeface="Usual" panose="020B0604020202020204"/>
                  </a:rPr>
                  <a:t>meaningful one-to-one</a:t>
                </a:r>
                <a:r>
                  <a:rPr lang="en-GB" sz="1400" b="1" dirty="0">
                    <a:solidFill>
                      <a:srgbClr val="142032"/>
                    </a:solidFill>
                    <a:latin typeface="Usual" panose="020B0604020202020204"/>
                  </a:rPr>
                  <a:t> coaching</a:t>
                </a:r>
                <a:r>
                  <a:rPr kumimoji="0" lang="en-GB" sz="1400" b="1" i="0" u="none" strike="noStrike" kern="1200" cap="none" spc="0" normalizeH="0" baseline="0" noProof="0" dirty="0">
                    <a:ln>
                      <a:noFill/>
                    </a:ln>
                    <a:solidFill>
                      <a:srgbClr val="142032"/>
                    </a:solidFill>
                    <a:effectLst/>
                    <a:uLnTx/>
                    <a:uFillTx/>
                    <a:latin typeface="Usual" panose="020B0604020202020204"/>
                  </a:rPr>
                  <a:t> conversations and team huddles </a:t>
                </a:r>
                <a:r>
                  <a:rPr lang="en-GB" sz="1400" dirty="0">
                    <a:solidFill>
                      <a:srgbClr val="142032"/>
                    </a:solidFill>
                    <a:latin typeface="Usual" panose="020B0604020202020204"/>
                  </a:rPr>
                  <a:t>to</a:t>
                </a:r>
                <a:r>
                  <a:rPr kumimoji="0" lang="en-GB" sz="1400" b="0" i="0" u="none" strike="noStrike" kern="1200" cap="none" spc="0" normalizeH="0" baseline="0" noProof="0" dirty="0">
                    <a:ln>
                      <a:noFill/>
                    </a:ln>
                    <a:solidFill>
                      <a:srgbClr val="142032"/>
                    </a:solidFill>
                    <a:effectLst/>
                    <a:uLnTx/>
                    <a:uFillTx/>
                    <a:latin typeface="Usual" panose="020B0604020202020204"/>
                  </a:rPr>
                  <a:t> ensure our individuals and teams feel </a:t>
                </a:r>
                <a:r>
                  <a:rPr kumimoji="0" lang="en-GB" sz="1400" b="1" i="0" u="none" strike="noStrike" kern="1200" cap="none" spc="0" normalizeH="0" baseline="0" noProof="0" dirty="0">
                    <a:ln>
                      <a:noFill/>
                    </a:ln>
                    <a:solidFill>
                      <a:srgbClr val="142032"/>
                    </a:solidFill>
                    <a:effectLst/>
                    <a:uLnTx/>
                    <a:uFillTx/>
                    <a:latin typeface="Usual" panose="020B0604020202020204"/>
                  </a:rPr>
                  <a:t>confident, supported, equipped and motivated to do their best</a:t>
                </a:r>
                <a:r>
                  <a:rPr kumimoji="0" lang="en-GB" sz="1400" b="0" i="0" u="none" strike="noStrike" kern="1200" cap="none" spc="0" normalizeH="0" baseline="0" noProof="0" dirty="0">
                    <a:ln>
                      <a:noFill/>
                    </a:ln>
                    <a:solidFill>
                      <a:srgbClr val="142032"/>
                    </a:solidFill>
                    <a:effectLst/>
                    <a:uLnTx/>
                    <a:uFillTx/>
                    <a:latin typeface="Usual" panose="020B0604020202020204"/>
                  </a:rPr>
                  <a:t>.</a:t>
                </a:r>
                <a:endParaRPr lang="en-GB" sz="1400" b="0" i="0" u="none" strike="noStrike" kern="1200" cap="none" spc="0" normalizeH="0" baseline="0" noProof="0" dirty="0">
                  <a:ln>
                    <a:noFill/>
                  </a:ln>
                  <a:solidFill>
                    <a:srgbClr val="142032"/>
                  </a:solidFill>
                  <a:effectLst/>
                  <a:uLnTx/>
                  <a:uFillTx/>
                  <a:latin typeface="Usual" panose="020B0604020202020204"/>
                </a:endParaRPr>
              </a:p>
            </p:txBody>
          </p:sp>
          <p:sp>
            <p:nvSpPr>
              <p:cNvPr id="12" name="TextBox 11">
                <a:extLst>
                  <a:ext uri="{FF2B5EF4-FFF2-40B4-BE49-F238E27FC236}">
                    <a16:creationId xmlns:a16="http://schemas.microsoft.com/office/drawing/2014/main" id="{4830D65C-86CB-1282-6BAC-85683C4AEE07}"/>
                  </a:ext>
                </a:extLst>
              </p:cNvPr>
              <p:cNvSpPr txBox="1"/>
              <p:nvPr/>
            </p:nvSpPr>
            <p:spPr>
              <a:xfrm>
                <a:off x="7947839" y="2404722"/>
                <a:ext cx="3853543" cy="2265593"/>
              </a:xfrm>
              <a:prstGeom prst="rect">
                <a:avLst/>
              </a:prstGeom>
              <a:noFill/>
            </p:spPr>
            <p:txBody>
              <a:bodyPr wrap="square" lIns="91440" tIns="45720" rIns="91440" bIns="45720" anchor="t">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142032"/>
                    </a:solidFill>
                    <a:effectLst/>
                    <a:uLnTx/>
                    <a:uFillTx/>
                    <a:latin typeface="Usual" panose="020B0604020202020204"/>
                  </a:rPr>
                  <a:t>GOALS</a:t>
                </a:r>
              </a:p>
              <a:p>
                <a:pPr marL="285750" indent="-285750" fontAlgn="ctr">
                  <a:buFont typeface="Arial" panose="020B0604020202020204" pitchFamily="34" charset="0"/>
                  <a:buChar char="•"/>
                  <a:defRPr/>
                </a:pPr>
                <a:endParaRPr lang="en-GB" sz="1400">
                  <a:solidFill>
                    <a:srgbClr val="142032"/>
                  </a:solidFill>
                  <a:latin typeface="Usual" panose="020B0604020202020204"/>
                </a:endParaRPr>
              </a:p>
              <a:p>
                <a:pPr marL="285750" marR="0" lvl="0" indent="-285750" algn="l" defTabSz="914400">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142032"/>
                    </a:solidFill>
                    <a:effectLst/>
                    <a:uLnTx/>
                    <a:uFillTx/>
                    <a:latin typeface="Usual" panose="020B0604020202020204"/>
                  </a:rPr>
                  <a:t>Creating a </a:t>
                </a:r>
                <a:r>
                  <a:rPr kumimoji="0" lang="en-GB" sz="1400" b="1" i="0" u="none" strike="noStrike" kern="1200" cap="none" spc="0" normalizeH="0" baseline="0" noProof="0">
                    <a:ln>
                      <a:noFill/>
                    </a:ln>
                    <a:solidFill>
                      <a:srgbClr val="142032"/>
                    </a:solidFill>
                    <a:effectLst/>
                    <a:uLnTx/>
                    <a:uFillTx/>
                    <a:latin typeface="Usual" panose="020B0604020202020204"/>
                  </a:rPr>
                  <a:t>high trust environment</a:t>
                </a:r>
                <a:r>
                  <a:rPr lang="en-GB" sz="1400" b="1">
                    <a:solidFill>
                      <a:srgbClr val="142032"/>
                    </a:solidFill>
                    <a:latin typeface="Usual" panose="020B0604020202020204"/>
                  </a:rPr>
                  <a:t>.</a:t>
                </a:r>
                <a:endParaRPr lang="en-GB" sz="1400">
                  <a:latin typeface="Usual" panose="020B0604020202020204"/>
                  <a:ea typeface="Calibri"/>
                  <a:cs typeface="Calibri"/>
                </a:endParaRPr>
              </a:p>
              <a:p>
                <a:pPr marL="285750" marR="0" lvl="0"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endParaRPr lang="en-GB" sz="1400" b="0" i="0" u="none" strike="noStrike" kern="1200" cap="none" spc="0" normalizeH="0" baseline="0" noProof="0">
                  <a:ln>
                    <a:noFill/>
                  </a:ln>
                  <a:solidFill>
                    <a:srgbClr val="142032"/>
                  </a:solidFill>
                  <a:effectLst/>
                  <a:uLnTx/>
                  <a:uFillTx/>
                  <a:latin typeface="Usual" panose="020B0604020202020204"/>
                  <a:cs typeface="Arial"/>
                </a:endParaRPr>
              </a:p>
              <a:p>
                <a:pPr marL="285750" indent="-285750">
                  <a:buFont typeface="Arial" panose="020B0604020202020204" pitchFamily="34" charset="0"/>
                  <a:buChar char="•"/>
                  <a:defRPr/>
                </a:pPr>
                <a:r>
                  <a:rPr kumimoji="0" lang="en-GB" sz="1400" b="0" i="0" u="none" strike="noStrike" kern="1200" cap="none" spc="0" normalizeH="0" baseline="0" noProof="0">
                    <a:ln>
                      <a:noFill/>
                    </a:ln>
                    <a:solidFill>
                      <a:srgbClr val="142032"/>
                    </a:solidFill>
                    <a:effectLst/>
                    <a:uLnTx/>
                    <a:uFillTx/>
                    <a:latin typeface="Usual" panose="020B0604020202020204"/>
                  </a:rPr>
                  <a:t>Co-designing and building </a:t>
                </a:r>
                <a:r>
                  <a:rPr kumimoji="0" lang="en-GB" sz="1400" b="1" i="0" u="none" strike="noStrike" kern="1200" cap="none" spc="0" normalizeH="0" baseline="0" noProof="0">
                    <a:ln>
                      <a:noFill/>
                    </a:ln>
                    <a:solidFill>
                      <a:srgbClr val="142032"/>
                    </a:solidFill>
                    <a:effectLst/>
                    <a:uLnTx/>
                    <a:uFillTx/>
                    <a:latin typeface="Usual" panose="020B0604020202020204"/>
                  </a:rPr>
                  <a:t>individuals and team level</a:t>
                </a:r>
                <a:r>
                  <a:rPr kumimoji="0" lang="en-GB" sz="1400" b="0" i="0" u="none" strike="noStrike" kern="1200" cap="none" spc="0" normalizeH="0" baseline="0" noProof="0">
                    <a:ln>
                      <a:noFill/>
                    </a:ln>
                    <a:solidFill>
                      <a:srgbClr val="142032"/>
                    </a:solidFill>
                    <a:effectLst/>
                    <a:uLnTx/>
                    <a:uFillTx/>
                    <a:latin typeface="Usual" panose="020B0604020202020204"/>
                  </a:rPr>
                  <a:t> </a:t>
                </a:r>
                <a:r>
                  <a:rPr kumimoji="0" lang="en-GB" sz="1400" b="1" i="0" u="none" strike="noStrike" kern="1200" cap="none" spc="0" normalizeH="0" baseline="0" noProof="0">
                    <a:ln>
                      <a:noFill/>
                    </a:ln>
                    <a:solidFill>
                      <a:srgbClr val="142032"/>
                    </a:solidFill>
                    <a:effectLst/>
                    <a:uLnTx/>
                    <a:uFillTx/>
                    <a:latin typeface="Usual" panose="020B0604020202020204"/>
                  </a:rPr>
                  <a:t>metrics and dashboards</a:t>
                </a:r>
                <a:r>
                  <a:rPr lang="en-GB" sz="1400" b="1">
                    <a:solidFill>
                      <a:srgbClr val="142032"/>
                    </a:solidFill>
                    <a:latin typeface="Usual" panose="020B0604020202020204"/>
                  </a:rPr>
                  <a:t>.</a:t>
                </a:r>
                <a:r>
                  <a:rPr lang="en-GB" sz="1400">
                    <a:solidFill>
                      <a:srgbClr val="142032"/>
                    </a:solidFill>
                    <a:latin typeface="Usual" panose="020B0604020202020204"/>
                  </a:rPr>
                  <a:t> </a:t>
                </a:r>
              </a:p>
              <a:p>
                <a:pPr marL="285750" indent="-285750">
                  <a:buFont typeface="Arial" panose="020B0604020202020204" pitchFamily="34" charset="0"/>
                  <a:buChar char="•"/>
                  <a:defRPr/>
                </a:pPr>
                <a:endParaRPr lang="en-GB" sz="1400">
                  <a:solidFill>
                    <a:srgbClr val="142032"/>
                  </a:solidFill>
                  <a:latin typeface="Usual" panose="020B0604020202020204"/>
                </a:endParaRPr>
              </a:p>
              <a:p>
                <a:pPr marL="285750" indent="-285750">
                  <a:buFont typeface="Arial" panose="020B0604020202020204" pitchFamily="34" charset="0"/>
                  <a:buChar char="•"/>
                  <a:defRPr/>
                </a:pPr>
                <a:r>
                  <a:rPr kumimoji="0" lang="en-GB" sz="1400" b="0" i="0" u="none" strike="noStrike" kern="1200" cap="none" spc="0" normalizeH="0" baseline="0" noProof="0">
                    <a:ln>
                      <a:noFill/>
                    </a:ln>
                    <a:solidFill>
                      <a:srgbClr val="142032"/>
                    </a:solidFill>
                    <a:effectLst/>
                    <a:uLnTx/>
                    <a:uFillTx/>
                    <a:latin typeface="Usual" panose="020B0604020202020204"/>
                  </a:rPr>
                  <a:t>Ensuring you have the </a:t>
                </a:r>
                <a:r>
                  <a:rPr lang="en-GB" sz="1400">
                    <a:solidFill>
                      <a:srgbClr val="142032"/>
                    </a:solidFill>
                    <a:latin typeface="Usual" panose="020B0604020202020204"/>
                  </a:rPr>
                  <a:t>right </a:t>
                </a:r>
                <a:r>
                  <a:rPr lang="en-GB" sz="1400" b="1">
                    <a:solidFill>
                      <a:srgbClr val="142032"/>
                    </a:solidFill>
                    <a:latin typeface="Usual" panose="020B0604020202020204"/>
                  </a:rPr>
                  <a:t>tools</a:t>
                </a:r>
                <a:r>
                  <a:rPr kumimoji="0" lang="en-GB" sz="1400" b="1" i="0" u="none" strike="noStrike" kern="1200" cap="none" spc="0" normalizeH="0" baseline="0" noProof="0">
                    <a:ln>
                      <a:noFill/>
                    </a:ln>
                    <a:solidFill>
                      <a:srgbClr val="142032"/>
                    </a:solidFill>
                    <a:effectLst/>
                    <a:uLnTx/>
                    <a:uFillTx/>
                    <a:latin typeface="Usual" panose="020B0604020202020204"/>
                  </a:rPr>
                  <a:t> and information </a:t>
                </a:r>
                <a:r>
                  <a:rPr kumimoji="0" lang="en-GB" sz="1400" b="0" i="0" u="none" strike="noStrike" kern="1200" cap="none" spc="0" normalizeH="0" baseline="0" noProof="0">
                    <a:ln>
                      <a:noFill/>
                    </a:ln>
                    <a:solidFill>
                      <a:srgbClr val="142032"/>
                    </a:solidFill>
                    <a:effectLst/>
                    <a:uLnTx/>
                    <a:uFillTx/>
                    <a:latin typeface="Usual" panose="020B0604020202020204"/>
                  </a:rPr>
                  <a:t>you need</a:t>
                </a:r>
                <a:r>
                  <a:rPr lang="en-GB" sz="1400">
                    <a:solidFill>
                      <a:srgbClr val="142032"/>
                    </a:solidFill>
                    <a:latin typeface="Usual" panose="020B0604020202020204"/>
                  </a:rPr>
                  <a:t>.</a:t>
                </a:r>
                <a:endParaRPr lang="en-GB" sz="1400" b="0" i="0" u="none" strike="noStrike" kern="1200" cap="none" spc="0" normalizeH="0" baseline="0" noProof="0">
                  <a:ln>
                    <a:noFill/>
                  </a:ln>
                  <a:solidFill>
                    <a:srgbClr val="142032"/>
                  </a:solidFill>
                  <a:effectLst/>
                  <a:uLnTx/>
                  <a:uFillTx/>
                  <a:latin typeface="Usu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b="0" i="0" u="none" strike="noStrike" kern="1200" cap="none" spc="0" normalizeH="0" baseline="0" noProof="0">
                  <a:ln>
                    <a:noFill/>
                  </a:ln>
                  <a:solidFill>
                    <a:srgbClr val="142032"/>
                  </a:solidFill>
                  <a:effectLst/>
                  <a:uLnTx/>
                  <a:uFillTx/>
                  <a:latin typeface="Usu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142032"/>
                    </a:solidFill>
                    <a:effectLst/>
                    <a:uLnTx/>
                    <a:uFillTx/>
                    <a:latin typeface="Usual" panose="020B0604020202020204"/>
                  </a:rPr>
                  <a:t>Putting the </a:t>
                </a:r>
                <a:r>
                  <a:rPr kumimoji="0" lang="en-GB" sz="1400" b="1" i="0" u="none" strike="noStrike" kern="1200" cap="none" spc="0" normalizeH="0" baseline="0" noProof="0">
                    <a:ln>
                      <a:noFill/>
                    </a:ln>
                    <a:solidFill>
                      <a:srgbClr val="142032"/>
                    </a:solidFill>
                    <a:effectLst/>
                    <a:uLnTx/>
                    <a:uFillTx/>
                    <a:latin typeface="Usual" panose="020B0604020202020204"/>
                  </a:rPr>
                  <a:t>people experience at the heart of the change</a:t>
                </a:r>
                <a:r>
                  <a:rPr lang="en-GB" sz="1400" b="1">
                    <a:solidFill>
                      <a:srgbClr val="142032"/>
                    </a:solidFill>
                    <a:latin typeface="Usual" panose="020B0604020202020204"/>
                  </a:rPr>
                  <a:t>.</a:t>
                </a:r>
                <a:endParaRPr kumimoji="0" lang="en-GB" sz="1400" b="0" i="0" u="none" strike="noStrike" kern="1200" cap="none" spc="0" normalizeH="0" baseline="0" noProof="0">
                  <a:ln>
                    <a:noFill/>
                  </a:ln>
                  <a:solidFill>
                    <a:srgbClr val="142032"/>
                  </a:solidFill>
                  <a:effectLst/>
                  <a:uLnTx/>
                  <a:uFillTx/>
                  <a:latin typeface="Usual" panose="020B0604020202020204"/>
                </a:endParaRPr>
              </a:p>
            </p:txBody>
          </p:sp>
        </p:grpSp>
        <p:sp>
          <p:nvSpPr>
            <p:cNvPr id="15" name="Rectangle 14">
              <a:extLst>
                <a:ext uri="{FF2B5EF4-FFF2-40B4-BE49-F238E27FC236}">
                  <a16:creationId xmlns:a16="http://schemas.microsoft.com/office/drawing/2014/main" id="{4F4D07CF-AD09-1D61-21DA-5C5FC0F7F7B0}"/>
                </a:ext>
              </a:extLst>
            </p:cNvPr>
            <p:cNvSpPr/>
            <p:nvPr/>
          </p:nvSpPr>
          <p:spPr>
            <a:xfrm>
              <a:off x="609600" y="4819015"/>
              <a:ext cx="11268891" cy="7179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GB" sz="1400" b="0" i="0" u="none" strike="noStrike" kern="1200" cap="none" spc="0" normalizeH="0" baseline="0" noProof="0" dirty="0">
                  <a:ln>
                    <a:noFill/>
                  </a:ln>
                  <a:solidFill>
                    <a:srgbClr val="FFFFFF"/>
                  </a:solidFill>
                  <a:effectLst/>
                  <a:uLnTx/>
                  <a:uFillTx/>
                  <a:latin typeface="Usual" panose="020B0603030403020204"/>
                </a:rPr>
                <a:t>This is driven by </a:t>
              </a:r>
              <a:r>
                <a:rPr lang="en-GB" sz="1400" dirty="0">
                  <a:solidFill>
                    <a:srgbClr val="FFFFFF"/>
                  </a:solidFill>
                  <a:latin typeface="Usual" panose="020B0603030403020204"/>
                </a:rPr>
                <a:t>Reach26</a:t>
              </a:r>
              <a:r>
                <a:rPr kumimoji="0" lang="en-GB" sz="1400" b="0" i="0" u="none" strike="noStrike" kern="1200" cap="none" spc="0" normalizeH="0" baseline="0" noProof="0" dirty="0">
                  <a:ln>
                    <a:noFill/>
                  </a:ln>
                  <a:solidFill>
                    <a:srgbClr val="FFFFFF"/>
                  </a:solidFill>
                  <a:effectLst/>
                  <a:uLnTx/>
                  <a:uFillTx/>
                  <a:latin typeface="Usual" panose="020B0603030403020204"/>
                </a:rPr>
                <a:t> objectives, the need for </a:t>
              </a:r>
              <a:r>
                <a:rPr kumimoji="0" lang="en-GB" sz="1400" b="1" i="0" u="none" strike="noStrike" kern="1200" cap="none" spc="0" normalizeH="0" baseline="0" noProof="0" dirty="0">
                  <a:ln>
                    <a:noFill/>
                  </a:ln>
                  <a:solidFill>
                    <a:srgbClr val="FFFFFF"/>
                  </a:solidFill>
                  <a:effectLst/>
                  <a:uLnTx/>
                  <a:uFillTx/>
                  <a:latin typeface="Usual" panose="020B0603030403020204"/>
                </a:rPr>
                <a:t>simple and consistent metrics across regions, insight-led coaching conversations to </a:t>
              </a:r>
              <a:br>
                <a:rPr lang="en-GB" sz="1400" b="1" dirty="0">
                  <a:solidFill>
                    <a:srgbClr val="FFFFFF"/>
                  </a:solidFill>
                  <a:latin typeface="Usual" panose="020B0603030403020204"/>
                </a:rPr>
              </a:br>
              <a:r>
                <a:rPr kumimoji="0" lang="en-GB" sz="1400" b="1" i="0" u="none" strike="noStrike" kern="1200" cap="none" spc="0" normalizeH="0" baseline="0" noProof="0" dirty="0">
                  <a:ln>
                    <a:noFill/>
                  </a:ln>
                  <a:solidFill>
                    <a:srgbClr val="FFFFFF"/>
                  </a:solidFill>
                  <a:effectLst/>
                  <a:uLnTx/>
                  <a:uFillTx/>
                  <a:latin typeface="Usual" panose="020B0603030403020204"/>
                </a:rPr>
                <a:t>allow managers to recognise strengths and identify opportunities for improvement </a:t>
              </a:r>
              <a:r>
                <a:rPr kumimoji="0" lang="en-GB" sz="1400" b="0" i="0" u="none" strike="noStrike" kern="1200" cap="none" spc="0" normalizeH="0" baseline="0" noProof="0" dirty="0">
                  <a:ln>
                    <a:noFill/>
                  </a:ln>
                  <a:solidFill>
                    <a:srgbClr val="FFFFFF"/>
                  </a:solidFill>
                  <a:effectLst/>
                  <a:uLnTx/>
                  <a:uFillTx/>
                  <a:latin typeface="Usual" panose="020B0603030403020204"/>
                </a:rPr>
                <a:t>at an individual, team and regional level.</a:t>
              </a:r>
              <a:r>
                <a:rPr lang="en-GB" sz="1400" dirty="0">
                  <a:solidFill>
                    <a:srgbClr val="FFFFFF"/>
                  </a:solidFill>
                  <a:latin typeface="Usual" panose="020B0603030403020204"/>
                </a:rPr>
                <a:t> </a:t>
              </a:r>
              <a:endParaRPr kumimoji="0" lang="en-GB" sz="1400" b="0" i="0" u="none" strike="noStrike" kern="1200" cap="none" spc="0" normalizeH="0" baseline="0" noProof="0" dirty="0">
                <a:ln>
                  <a:noFill/>
                </a:ln>
                <a:solidFill>
                  <a:srgbClr val="FFFFFF"/>
                </a:solidFill>
                <a:effectLst/>
                <a:uLnTx/>
                <a:uFillTx/>
                <a:latin typeface="Usual" panose="020B0603030403020204"/>
              </a:endParaRPr>
            </a:p>
          </p:txBody>
        </p:sp>
      </p:grpSp>
      <p:pic>
        <p:nvPicPr>
          <p:cNvPr id="2" name="Picture 1">
            <a:extLst>
              <a:ext uri="{FF2B5EF4-FFF2-40B4-BE49-F238E27FC236}">
                <a16:creationId xmlns:a16="http://schemas.microsoft.com/office/drawing/2014/main" id="{89826AF7-30AD-9435-BA9E-8C1D0DBBA276}"/>
              </a:ext>
            </a:extLst>
          </p:cNvPr>
          <p:cNvPicPr>
            <a:picLocks noChangeAspect="1"/>
          </p:cNvPicPr>
          <p:nvPr/>
        </p:nvPicPr>
        <p:blipFill rotWithShape="1">
          <a:blip r:embed="rId3"/>
          <a:srcRect l="32779" t="-7492" r="33492" b="72941"/>
          <a:stretch/>
        </p:blipFill>
        <p:spPr>
          <a:xfrm>
            <a:off x="4347252" y="1153170"/>
            <a:ext cx="3253563" cy="2704994"/>
          </a:xfrm>
          <a:prstGeom prst="rect">
            <a:avLst/>
          </a:prstGeom>
        </p:spPr>
      </p:pic>
      <p:pic>
        <p:nvPicPr>
          <p:cNvPr id="1026" name="Picture 2">
            <a:extLst>
              <a:ext uri="{FF2B5EF4-FFF2-40B4-BE49-F238E27FC236}">
                <a16:creationId xmlns:a16="http://schemas.microsoft.com/office/drawing/2014/main" id="{6072CF4B-3128-4385-3C8B-0DFB08013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1416" y="3792068"/>
            <a:ext cx="2465537" cy="47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448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A226A-DB8B-BBE4-65C2-1FC6310AF9A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8483CE3-7BD1-0D7D-7631-E8F86BC66EF3}"/>
              </a:ext>
            </a:extLst>
          </p:cNvPr>
          <p:cNvSpPr>
            <a:spLocks noGrp="1"/>
          </p:cNvSpPr>
          <p:nvPr>
            <p:ph type="title"/>
          </p:nvPr>
        </p:nvSpPr>
        <p:spPr>
          <a:xfrm>
            <a:off x="479518" y="542400"/>
            <a:ext cx="4415933" cy="386128"/>
          </a:xfrm>
        </p:spPr>
        <p:txBody>
          <a:bodyPr anchor="t">
            <a:normAutofit/>
          </a:bodyPr>
          <a:lstStyle/>
          <a:p>
            <a:r>
              <a:rPr lang="en-GB">
                <a:latin typeface="Usual" panose="020B0604020202020204"/>
              </a:rPr>
              <a:t>MyPotential foundations</a:t>
            </a:r>
          </a:p>
        </p:txBody>
      </p:sp>
      <p:sp>
        <p:nvSpPr>
          <p:cNvPr id="6" name="Text Placeholder 5">
            <a:extLst>
              <a:ext uri="{FF2B5EF4-FFF2-40B4-BE49-F238E27FC236}">
                <a16:creationId xmlns:a16="http://schemas.microsoft.com/office/drawing/2014/main" id="{5C76B724-8430-1CB8-1CEB-4830048D6C5F}"/>
              </a:ext>
            </a:extLst>
          </p:cNvPr>
          <p:cNvSpPr>
            <a:spLocks noGrp="1"/>
          </p:cNvSpPr>
          <p:nvPr>
            <p:ph type="body" sz="quarter" idx="15"/>
          </p:nvPr>
        </p:nvSpPr>
        <p:spPr>
          <a:xfrm>
            <a:off x="480484" y="926400"/>
            <a:ext cx="11440271" cy="386128"/>
          </a:xfrm>
        </p:spPr>
        <p:txBody>
          <a:bodyPr anchor="t">
            <a:noAutofit/>
          </a:bodyPr>
          <a:lstStyle/>
          <a:p>
            <a:r>
              <a:rPr lang="en-GB" sz="1600">
                <a:latin typeface="Usual" panose="020B0604020202020204"/>
                <a:ea typeface="Tahoma"/>
                <a:cs typeface="Tahoma"/>
              </a:rPr>
              <a:t>These are critical foundations that you need to ensure are in place before we launch metrics in any teams.</a:t>
            </a:r>
          </a:p>
        </p:txBody>
      </p:sp>
      <p:graphicFrame>
        <p:nvGraphicFramePr>
          <p:cNvPr id="8" name="Text Placeholder 4">
            <a:extLst>
              <a:ext uri="{FF2B5EF4-FFF2-40B4-BE49-F238E27FC236}">
                <a16:creationId xmlns:a16="http://schemas.microsoft.com/office/drawing/2014/main" id="{84D94987-5E42-E124-C3DE-F05968034456}"/>
              </a:ext>
            </a:extLst>
          </p:cNvPr>
          <p:cNvGraphicFramePr/>
          <p:nvPr>
            <p:extLst>
              <p:ext uri="{D42A27DB-BD31-4B8C-83A1-F6EECF244321}">
                <p14:modId xmlns:p14="http://schemas.microsoft.com/office/powerpoint/2010/main" val="2476576037"/>
              </p:ext>
            </p:extLst>
          </p:nvPr>
        </p:nvGraphicFramePr>
        <p:xfrm>
          <a:off x="479425" y="1808163"/>
          <a:ext cx="11233150" cy="4314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0832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2DB798F-989A-C866-B51B-0439C20C792C}"/>
              </a:ext>
            </a:extLst>
          </p:cNvPr>
          <p:cNvGrpSpPr/>
          <p:nvPr/>
        </p:nvGrpSpPr>
        <p:grpSpPr>
          <a:xfrm>
            <a:off x="827797" y="2986034"/>
            <a:ext cx="10536405" cy="2755159"/>
            <a:chOff x="838200" y="2102477"/>
            <a:chExt cx="10536405" cy="2755159"/>
          </a:xfrm>
        </p:grpSpPr>
        <p:sp>
          <p:nvSpPr>
            <p:cNvPr id="6" name="Shape">
              <a:extLst>
                <a:ext uri="{FF2B5EF4-FFF2-40B4-BE49-F238E27FC236}">
                  <a16:creationId xmlns:a16="http://schemas.microsoft.com/office/drawing/2014/main" id="{BA1BDB21-B23F-1BCF-CE3F-1C5FC9D1E71B}"/>
                </a:ext>
              </a:extLst>
            </p:cNvPr>
            <p:cNvSpPr/>
            <p:nvPr/>
          </p:nvSpPr>
          <p:spPr>
            <a:xfrm>
              <a:off x="838200" y="2196591"/>
              <a:ext cx="10536405" cy="2661045"/>
            </a:xfrm>
            <a:custGeom>
              <a:avLst/>
              <a:gdLst/>
              <a:ahLst/>
              <a:cxnLst>
                <a:cxn ang="0">
                  <a:pos x="wd2" y="hd2"/>
                </a:cxn>
                <a:cxn ang="5400000">
                  <a:pos x="wd2" y="hd2"/>
                </a:cxn>
                <a:cxn ang="10800000">
                  <a:pos x="wd2" y="hd2"/>
                </a:cxn>
                <a:cxn ang="16200000">
                  <a:pos x="wd2" y="hd2"/>
                </a:cxn>
              </a:cxnLst>
              <a:rect l="0" t="0" r="r" b="b"/>
              <a:pathLst>
                <a:path w="21522" h="21600" extrusionOk="0">
                  <a:moveTo>
                    <a:pt x="21518" y="18420"/>
                  </a:moveTo>
                  <a:lnTo>
                    <a:pt x="19010" y="16921"/>
                  </a:lnTo>
                  <a:cubicBezTo>
                    <a:pt x="18978" y="16921"/>
                    <a:pt x="18942" y="16892"/>
                    <a:pt x="18909" y="16845"/>
                  </a:cubicBezTo>
                  <a:cubicBezTo>
                    <a:pt x="18875" y="16797"/>
                    <a:pt x="18839" y="16730"/>
                    <a:pt x="18808" y="16644"/>
                  </a:cubicBezTo>
                  <a:cubicBezTo>
                    <a:pt x="18774" y="16558"/>
                    <a:pt x="18745" y="16463"/>
                    <a:pt x="18716" y="16358"/>
                  </a:cubicBezTo>
                  <a:cubicBezTo>
                    <a:pt x="18690" y="16253"/>
                    <a:pt x="18666" y="16128"/>
                    <a:pt x="18649" y="16004"/>
                  </a:cubicBezTo>
                  <a:lnTo>
                    <a:pt x="16809" y="2798"/>
                  </a:lnTo>
                  <a:cubicBezTo>
                    <a:pt x="16751" y="2387"/>
                    <a:pt x="16672" y="2005"/>
                    <a:pt x="16575" y="1662"/>
                  </a:cubicBezTo>
                  <a:cubicBezTo>
                    <a:pt x="16482" y="1327"/>
                    <a:pt x="16371" y="1031"/>
                    <a:pt x="16251" y="783"/>
                  </a:cubicBezTo>
                  <a:cubicBezTo>
                    <a:pt x="16133" y="535"/>
                    <a:pt x="16008" y="344"/>
                    <a:pt x="15879" y="210"/>
                  </a:cubicBezTo>
                  <a:cubicBezTo>
                    <a:pt x="15751" y="76"/>
                    <a:pt x="15622" y="0"/>
                    <a:pt x="15492" y="0"/>
                  </a:cubicBezTo>
                  <a:lnTo>
                    <a:pt x="14468" y="0"/>
                  </a:lnTo>
                  <a:cubicBezTo>
                    <a:pt x="14341" y="0"/>
                    <a:pt x="14225" y="76"/>
                    <a:pt x="14124" y="210"/>
                  </a:cubicBezTo>
                  <a:cubicBezTo>
                    <a:pt x="14024" y="344"/>
                    <a:pt x="13939" y="544"/>
                    <a:pt x="13872" y="783"/>
                  </a:cubicBezTo>
                  <a:cubicBezTo>
                    <a:pt x="13805" y="1031"/>
                    <a:pt x="13757" y="1327"/>
                    <a:pt x="13733" y="1662"/>
                  </a:cubicBezTo>
                  <a:cubicBezTo>
                    <a:pt x="13709" y="2005"/>
                    <a:pt x="13706" y="2387"/>
                    <a:pt x="13735" y="2798"/>
                  </a:cubicBezTo>
                  <a:lnTo>
                    <a:pt x="14641" y="16004"/>
                  </a:lnTo>
                  <a:cubicBezTo>
                    <a:pt x="14651" y="16128"/>
                    <a:pt x="14651" y="16243"/>
                    <a:pt x="14648" y="16358"/>
                  </a:cubicBezTo>
                  <a:cubicBezTo>
                    <a:pt x="14644" y="16463"/>
                    <a:pt x="14634" y="16568"/>
                    <a:pt x="14619" y="16644"/>
                  </a:cubicBezTo>
                  <a:cubicBezTo>
                    <a:pt x="14605" y="16730"/>
                    <a:pt x="14583" y="16797"/>
                    <a:pt x="14559" y="16845"/>
                  </a:cubicBezTo>
                  <a:cubicBezTo>
                    <a:pt x="14535" y="16892"/>
                    <a:pt x="14507" y="16921"/>
                    <a:pt x="14475" y="16921"/>
                  </a:cubicBezTo>
                  <a:lnTo>
                    <a:pt x="13026" y="16921"/>
                  </a:lnTo>
                  <a:cubicBezTo>
                    <a:pt x="12995" y="16921"/>
                    <a:pt x="12964" y="16892"/>
                    <a:pt x="12933" y="16845"/>
                  </a:cubicBezTo>
                  <a:cubicBezTo>
                    <a:pt x="12904" y="16797"/>
                    <a:pt x="12875" y="16730"/>
                    <a:pt x="12851" y="16644"/>
                  </a:cubicBezTo>
                  <a:cubicBezTo>
                    <a:pt x="12827" y="16558"/>
                    <a:pt x="12808" y="16463"/>
                    <a:pt x="12791" y="16358"/>
                  </a:cubicBezTo>
                  <a:cubicBezTo>
                    <a:pt x="12776" y="16253"/>
                    <a:pt x="12764" y="16128"/>
                    <a:pt x="12760" y="16004"/>
                  </a:cubicBezTo>
                  <a:lnTo>
                    <a:pt x="12464" y="7630"/>
                  </a:lnTo>
                  <a:cubicBezTo>
                    <a:pt x="12447" y="7124"/>
                    <a:pt x="12399" y="6656"/>
                    <a:pt x="12332" y="6236"/>
                  </a:cubicBezTo>
                  <a:cubicBezTo>
                    <a:pt x="12265" y="5825"/>
                    <a:pt x="12176" y="5462"/>
                    <a:pt x="12072" y="5157"/>
                  </a:cubicBezTo>
                  <a:cubicBezTo>
                    <a:pt x="11969" y="4860"/>
                    <a:pt x="11854" y="4622"/>
                    <a:pt x="11726" y="4459"/>
                  </a:cubicBezTo>
                  <a:cubicBezTo>
                    <a:pt x="11601" y="4297"/>
                    <a:pt x="11464" y="4211"/>
                    <a:pt x="11323" y="4211"/>
                  </a:cubicBezTo>
                  <a:lnTo>
                    <a:pt x="10193" y="4211"/>
                  </a:lnTo>
                  <a:cubicBezTo>
                    <a:pt x="10051" y="4211"/>
                    <a:pt x="9917" y="4297"/>
                    <a:pt x="9790" y="4459"/>
                  </a:cubicBezTo>
                  <a:cubicBezTo>
                    <a:pt x="9662" y="4622"/>
                    <a:pt x="9544" y="4860"/>
                    <a:pt x="9444" y="5157"/>
                  </a:cubicBezTo>
                  <a:cubicBezTo>
                    <a:pt x="9340" y="5462"/>
                    <a:pt x="9251" y="5825"/>
                    <a:pt x="9184" y="6236"/>
                  </a:cubicBezTo>
                  <a:cubicBezTo>
                    <a:pt x="9114" y="6656"/>
                    <a:pt x="9069" y="7124"/>
                    <a:pt x="9049" y="7630"/>
                  </a:cubicBezTo>
                  <a:lnTo>
                    <a:pt x="8754" y="16004"/>
                  </a:lnTo>
                  <a:cubicBezTo>
                    <a:pt x="8749" y="16128"/>
                    <a:pt x="8739" y="16243"/>
                    <a:pt x="8723" y="16358"/>
                  </a:cubicBezTo>
                  <a:cubicBezTo>
                    <a:pt x="8708" y="16463"/>
                    <a:pt x="8687" y="16568"/>
                    <a:pt x="8663" y="16644"/>
                  </a:cubicBezTo>
                  <a:cubicBezTo>
                    <a:pt x="8639" y="16730"/>
                    <a:pt x="8612" y="16797"/>
                    <a:pt x="8581" y="16845"/>
                  </a:cubicBezTo>
                  <a:cubicBezTo>
                    <a:pt x="8552" y="16892"/>
                    <a:pt x="8521" y="16921"/>
                    <a:pt x="8487" y="16921"/>
                  </a:cubicBezTo>
                  <a:lnTo>
                    <a:pt x="7038" y="16921"/>
                  </a:lnTo>
                  <a:cubicBezTo>
                    <a:pt x="7007" y="16921"/>
                    <a:pt x="6978" y="16892"/>
                    <a:pt x="6954" y="16845"/>
                  </a:cubicBezTo>
                  <a:cubicBezTo>
                    <a:pt x="6930" y="16797"/>
                    <a:pt x="6908" y="16730"/>
                    <a:pt x="6894" y="16644"/>
                  </a:cubicBezTo>
                  <a:cubicBezTo>
                    <a:pt x="6880" y="16558"/>
                    <a:pt x="6868" y="16463"/>
                    <a:pt x="6865" y="16358"/>
                  </a:cubicBezTo>
                  <a:cubicBezTo>
                    <a:pt x="6860" y="16253"/>
                    <a:pt x="6863" y="16128"/>
                    <a:pt x="6872" y="16004"/>
                  </a:cubicBezTo>
                  <a:lnTo>
                    <a:pt x="6985" y="14362"/>
                  </a:lnTo>
                  <a:cubicBezTo>
                    <a:pt x="7031" y="13712"/>
                    <a:pt x="7038" y="13101"/>
                    <a:pt x="7014" y="12557"/>
                  </a:cubicBezTo>
                  <a:cubicBezTo>
                    <a:pt x="6990" y="12022"/>
                    <a:pt x="6937" y="11554"/>
                    <a:pt x="6858" y="11172"/>
                  </a:cubicBezTo>
                  <a:cubicBezTo>
                    <a:pt x="6781" y="10790"/>
                    <a:pt x="6678" y="10485"/>
                    <a:pt x="6558" y="10275"/>
                  </a:cubicBezTo>
                  <a:cubicBezTo>
                    <a:pt x="6437" y="10065"/>
                    <a:pt x="6296" y="9950"/>
                    <a:pt x="6137" y="9950"/>
                  </a:cubicBezTo>
                  <a:lnTo>
                    <a:pt x="4864" y="9950"/>
                  </a:lnTo>
                  <a:cubicBezTo>
                    <a:pt x="4705" y="9950"/>
                    <a:pt x="4539" y="10065"/>
                    <a:pt x="4376" y="10275"/>
                  </a:cubicBezTo>
                  <a:cubicBezTo>
                    <a:pt x="4210" y="10485"/>
                    <a:pt x="4044" y="10790"/>
                    <a:pt x="3888" y="11172"/>
                  </a:cubicBezTo>
                  <a:cubicBezTo>
                    <a:pt x="3729" y="11564"/>
                    <a:pt x="3578" y="12032"/>
                    <a:pt x="3443" y="12557"/>
                  </a:cubicBezTo>
                  <a:cubicBezTo>
                    <a:pt x="3306" y="13101"/>
                    <a:pt x="3189" y="13703"/>
                    <a:pt x="3097" y="14362"/>
                  </a:cubicBezTo>
                  <a:lnTo>
                    <a:pt x="2869" y="16004"/>
                  </a:lnTo>
                  <a:cubicBezTo>
                    <a:pt x="2852" y="16128"/>
                    <a:pt x="2828" y="16243"/>
                    <a:pt x="2802" y="16358"/>
                  </a:cubicBezTo>
                  <a:cubicBezTo>
                    <a:pt x="2775" y="16463"/>
                    <a:pt x="2744" y="16568"/>
                    <a:pt x="2711" y="16644"/>
                  </a:cubicBezTo>
                  <a:cubicBezTo>
                    <a:pt x="2677" y="16730"/>
                    <a:pt x="2643" y="16797"/>
                    <a:pt x="2610" y="16845"/>
                  </a:cubicBezTo>
                  <a:cubicBezTo>
                    <a:pt x="2576" y="16892"/>
                    <a:pt x="2540" y="16921"/>
                    <a:pt x="2509" y="16921"/>
                  </a:cubicBezTo>
                  <a:lnTo>
                    <a:pt x="0" y="18611"/>
                  </a:lnTo>
                  <a:lnTo>
                    <a:pt x="0" y="19490"/>
                  </a:lnTo>
                  <a:cubicBezTo>
                    <a:pt x="0" y="20616"/>
                    <a:pt x="221" y="21562"/>
                    <a:pt x="505" y="21600"/>
                  </a:cubicBezTo>
                  <a:cubicBezTo>
                    <a:pt x="514" y="21600"/>
                    <a:pt x="524" y="21600"/>
                    <a:pt x="533" y="21600"/>
                  </a:cubicBezTo>
                  <a:lnTo>
                    <a:pt x="1838" y="21600"/>
                  </a:lnTo>
                  <a:cubicBezTo>
                    <a:pt x="2033" y="21600"/>
                    <a:pt x="2244" y="21428"/>
                    <a:pt x="2453" y="21123"/>
                  </a:cubicBezTo>
                  <a:cubicBezTo>
                    <a:pt x="2662" y="20817"/>
                    <a:pt x="2869" y="20378"/>
                    <a:pt x="3061" y="19853"/>
                  </a:cubicBezTo>
                  <a:cubicBezTo>
                    <a:pt x="3251" y="19337"/>
                    <a:pt x="3427" y="18726"/>
                    <a:pt x="3576" y="18067"/>
                  </a:cubicBezTo>
                  <a:cubicBezTo>
                    <a:pt x="3722" y="17417"/>
                    <a:pt x="3842" y="16730"/>
                    <a:pt x="3929" y="16014"/>
                  </a:cubicBezTo>
                  <a:lnTo>
                    <a:pt x="4126" y="14371"/>
                  </a:lnTo>
                  <a:cubicBezTo>
                    <a:pt x="4140" y="14257"/>
                    <a:pt x="4159" y="14142"/>
                    <a:pt x="4184" y="14047"/>
                  </a:cubicBezTo>
                  <a:cubicBezTo>
                    <a:pt x="4208" y="13951"/>
                    <a:pt x="4234" y="13856"/>
                    <a:pt x="4263" y="13779"/>
                  </a:cubicBezTo>
                  <a:cubicBezTo>
                    <a:pt x="4292" y="13703"/>
                    <a:pt x="4323" y="13646"/>
                    <a:pt x="4354" y="13598"/>
                  </a:cubicBezTo>
                  <a:cubicBezTo>
                    <a:pt x="4385" y="13560"/>
                    <a:pt x="4417" y="13531"/>
                    <a:pt x="4445" y="13531"/>
                  </a:cubicBezTo>
                  <a:lnTo>
                    <a:pt x="5810" y="13531"/>
                  </a:lnTo>
                  <a:cubicBezTo>
                    <a:pt x="5839" y="13531"/>
                    <a:pt x="5868" y="13550"/>
                    <a:pt x="5890" y="13598"/>
                  </a:cubicBezTo>
                  <a:cubicBezTo>
                    <a:pt x="5911" y="13636"/>
                    <a:pt x="5930" y="13703"/>
                    <a:pt x="5942" y="13779"/>
                  </a:cubicBezTo>
                  <a:cubicBezTo>
                    <a:pt x="5954" y="13856"/>
                    <a:pt x="5964" y="13942"/>
                    <a:pt x="5966" y="14047"/>
                  </a:cubicBezTo>
                  <a:cubicBezTo>
                    <a:pt x="5969" y="14152"/>
                    <a:pt x="5966" y="14257"/>
                    <a:pt x="5954" y="14371"/>
                  </a:cubicBezTo>
                  <a:lnTo>
                    <a:pt x="5810" y="16014"/>
                  </a:lnTo>
                  <a:cubicBezTo>
                    <a:pt x="5748" y="16720"/>
                    <a:pt x="5724" y="17417"/>
                    <a:pt x="5736" y="18067"/>
                  </a:cubicBezTo>
                  <a:cubicBezTo>
                    <a:pt x="5748" y="18726"/>
                    <a:pt x="5796" y="19337"/>
                    <a:pt x="5878" y="19853"/>
                  </a:cubicBezTo>
                  <a:cubicBezTo>
                    <a:pt x="5962" y="20378"/>
                    <a:pt x="6077" y="20817"/>
                    <a:pt x="6221" y="21123"/>
                  </a:cubicBezTo>
                  <a:cubicBezTo>
                    <a:pt x="6368" y="21428"/>
                    <a:pt x="6541" y="21600"/>
                    <a:pt x="6738" y="21600"/>
                  </a:cubicBezTo>
                  <a:lnTo>
                    <a:pt x="8305" y="21600"/>
                  </a:lnTo>
                  <a:cubicBezTo>
                    <a:pt x="8499" y="21600"/>
                    <a:pt x="8691" y="21428"/>
                    <a:pt x="8872" y="21123"/>
                  </a:cubicBezTo>
                  <a:cubicBezTo>
                    <a:pt x="9049" y="20817"/>
                    <a:pt x="9210" y="20378"/>
                    <a:pt x="9347" y="19853"/>
                  </a:cubicBezTo>
                  <a:cubicBezTo>
                    <a:pt x="9484" y="19337"/>
                    <a:pt x="9595" y="18726"/>
                    <a:pt x="9677" y="18067"/>
                  </a:cubicBezTo>
                  <a:cubicBezTo>
                    <a:pt x="9756" y="17417"/>
                    <a:pt x="9804" y="16730"/>
                    <a:pt x="9816" y="16014"/>
                  </a:cubicBezTo>
                  <a:lnTo>
                    <a:pt x="9955" y="7639"/>
                  </a:lnTo>
                  <a:cubicBezTo>
                    <a:pt x="9958" y="7553"/>
                    <a:pt x="9963" y="7467"/>
                    <a:pt x="9975" y="7391"/>
                  </a:cubicBezTo>
                  <a:cubicBezTo>
                    <a:pt x="9987" y="7315"/>
                    <a:pt x="10001" y="7248"/>
                    <a:pt x="10020" y="7190"/>
                  </a:cubicBezTo>
                  <a:cubicBezTo>
                    <a:pt x="10039" y="7133"/>
                    <a:pt x="10061" y="7085"/>
                    <a:pt x="10083" y="7057"/>
                  </a:cubicBezTo>
                  <a:cubicBezTo>
                    <a:pt x="10107" y="7028"/>
                    <a:pt x="10131" y="7009"/>
                    <a:pt x="10157" y="7009"/>
                  </a:cubicBezTo>
                  <a:lnTo>
                    <a:pt x="11356" y="7009"/>
                  </a:lnTo>
                  <a:cubicBezTo>
                    <a:pt x="11383" y="7009"/>
                    <a:pt x="11409" y="7028"/>
                    <a:pt x="11431" y="7057"/>
                  </a:cubicBezTo>
                  <a:cubicBezTo>
                    <a:pt x="11455" y="7085"/>
                    <a:pt x="11476" y="7133"/>
                    <a:pt x="11493" y="7190"/>
                  </a:cubicBezTo>
                  <a:cubicBezTo>
                    <a:pt x="11512" y="7248"/>
                    <a:pt x="11527" y="7315"/>
                    <a:pt x="11539" y="7391"/>
                  </a:cubicBezTo>
                  <a:cubicBezTo>
                    <a:pt x="11551" y="7467"/>
                    <a:pt x="11556" y="7553"/>
                    <a:pt x="11558" y="7639"/>
                  </a:cubicBezTo>
                  <a:lnTo>
                    <a:pt x="11698" y="16014"/>
                  </a:lnTo>
                  <a:cubicBezTo>
                    <a:pt x="11710" y="16720"/>
                    <a:pt x="11758" y="17417"/>
                    <a:pt x="11837" y="18067"/>
                  </a:cubicBezTo>
                  <a:cubicBezTo>
                    <a:pt x="11919" y="18726"/>
                    <a:pt x="12029" y="19337"/>
                    <a:pt x="12166" y="19853"/>
                  </a:cubicBezTo>
                  <a:cubicBezTo>
                    <a:pt x="12305" y="20378"/>
                    <a:pt x="12466" y="20817"/>
                    <a:pt x="12642" y="21123"/>
                  </a:cubicBezTo>
                  <a:cubicBezTo>
                    <a:pt x="12820" y="21428"/>
                    <a:pt x="13012" y="21600"/>
                    <a:pt x="13209" y="21600"/>
                  </a:cubicBezTo>
                  <a:lnTo>
                    <a:pt x="14776" y="21600"/>
                  </a:lnTo>
                  <a:cubicBezTo>
                    <a:pt x="14970" y="21600"/>
                    <a:pt x="15146" y="21428"/>
                    <a:pt x="15292" y="21123"/>
                  </a:cubicBezTo>
                  <a:cubicBezTo>
                    <a:pt x="15436" y="20817"/>
                    <a:pt x="15554" y="20378"/>
                    <a:pt x="15636" y="19853"/>
                  </a:cubicBezTo>
                  <a:cubicBezTo>
                    <a:pt x="15718" y="19337"/>
                    <a:pt x="15766" y="18726"/>
                    <a:pt x="15778" y="18067"/>
                  </a:cubicBezTo>
                  <a:cubicBezTo>
                    <a:pt x="15790" y="17417"/>
                    <a:pt x="15766" y="16730"/>
                    <a:pt x="15703" y="16014"/>
                  </a:cubicBezTo>
                  <a:lnTo>
                    <a:pt x="14550" y="2807"/>
                  </a:lnTo>
                  <a:cubicBezTo>
                    <a:pt x="14543" y="2731"/>
                    <a:pt x="14543" y="2664"/>
                    <a:pt x="14545" y="2607"/>
                  </a:cubicBezTo>
                  <a:cubicBezTo>
                    <a:pt x="14547" y="2540"/>
                    <a:pt x="14557" y="2492"/>
                    <a:pt x="14567" y="2445"/>
                  </a:cubicBezTo>
                  <a:cubicBezTo>
                    <a:pt x="14579" y="2397"/>
                    <a:pt x="14593" y="2359"/>
                    <a:pt x="14612" y="2330"/>
                  </a:cubicBezTo>
                  <a:cubicBezTo>
                    <a:pt x="14631" y="2301"/>
                    <a:pt x="14653" y="2292"/>
                    <a:pt x="14675" y="2292"/>
                  </a:cubicBezTo>
                  <a:lnTo>
                    <a:pt x="15756" y="2292"/>
                  </a:lnTo>
                  <a:cubicBezTo>
                    <a:pt x="15780" y="2292"/>
                    <a:pt x="15804" y="2311"/>
                    <a:pt x="15828" y="2330"/>
                  </a:cubicBezTo>
                  <a:cubicBezTo>
                    <a:pt x="15852" y="2359"/>
                    <a:pt x="15876" y="2397"/>
                    <a:pt x="15895" y="2445"/>
                  </a:cubicBezTo>
                  <a:cubicBezTo>
                    <a:pt x="15917" y="2492"/>
                    <a:pt x="15936" y="2550"/>
                    <a:pt x="15953" y="2607"/>
                  </a:cubicBezTo>
                  <a:cubicBezTo>
                    <a:pt x="15970" y="2674"/>
                    <a:pt x="15982" y="2741"/>
                    <a:pt x="15992" y="2807"/>
                  </a:cubicBezTo>
                  <a:lnTo>
                    <a:pt x="17585" y="16014"/>
                  </a:lnTo>
                  <a:cubicBezTo>
                    <a:pt x="17671" y="16720"/>
                    <a:pt x="17791" y="17417"/>
                    <a:pt x="17938" y="18067"/>
                  </a:cubicBezTo>
                  <a:cubicBezTo>
                    <a:pt x="18087" y="18726"/>
                    <a:pt x="18262" y="19337"/>
                    <a:pt x="18452" y="19853"/>
                  </a:cubicBezTo>
                  <a:cubicBezTo>
                    <a:pt x="18644" y="20378"/>
                    <a:pt x="18853" y="20817"/>
                    <a:pt x="19060" y="21123"/>
                  </a:cubicBezTo>
                  <a:cubicBezTo>
                    <a:pt x="19272" y="21428"/>
                    <a:pt x="19481" y="21600"/>
                    <a:pt x="19675" y="21600"/>
                  </a:cubicBezTo>
                  <a:lnTo>
                    <a:pt x="20951" y="21600"/>
                  </a:lnTo>
                  <a:cubicBezTo>
                    <a:pt x="21600" y="21600"/>
                    <a:pt x="21518" y="18420"/>
                    <a:pt x="21518" y="18420"/>
                  </a:cubicBezTo>
                  <a:close/>
                </a:path>
              </a:pathLst>
            </a:custGeom>
            <a:solidFill>
              <a:sysClr val="windowText" lastClr="000000">
                <a:lumMod val="65000"/>
                <a:lumOff val="35000"/>
              </a:sys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7" name="Shape">
              <a:extLst>
                <a:ext uri="{FF2B5EF4-FFF2-40B4-BE49-F238E27FC236}">
                  <a16:creationId xmlns:a16="http://schemas.microsoft.com/office/drawing/2014/main" id="{109E7980-A3E5-6C7A-89C9-CBC20259E95C}"/>
                </a:ext>
              </a:extLst>
            </p:cNvPr>
            <p:cNvSpPr/>
            <p:nvPr/>
          </p:nvSpPr>
          <p:spPr>
            <a:xfrm>
              <a:off x="838201" y="2102477"/>
              <a:ext cx="10534465" cy="2659871"/>
            </a:xfrm>
            <a:custGeom>
              <a:avLst/>
              <a:gdLst/>
              <a:ahLst/>
              <a:cxnLst>
                <a:cxn ang="0">
                  <a:pos x="wd2" y="hd2"/>
                </a:cxn>
                <a:cxn ang="5400000">
                  <a:pos x="wd2" y="hd2"/>
                </a:cxn>
                <a:cxn ang="10800000">
                  <a:pos x="wd2" y="hd2"/>
                </a:cxn>
                <a:cxn ang="16200000">
                  <a:pos x="wd2" y="hd2"/>
                </a:cxn>
              </a:cxnLst>
              <a:rect l="0" t="0" r="r" b="b"/>
              <a:pathLst>
                <a:path w="21267" h="21600" extrusionOk="0">
                  <a:moveTo>
                    <a:pt x="15314" y="0"/>
                  </a:moveTo>
                  <a:cubicBezTo>
                    <a:pt x="15440" y="0"/>
                    <a:pt x="15568" y="76"/>
                    <a:pt x="15696" y="210"/>
                  </a:cubicBezTo>
                  <a:cubicBezTo>
                    <a:pt x="15822" y="344"/>
                    <a:pt x="15948" y="545"/>
                    <a:pt x="16064" y="783"/>
                  </a:cubicBezTo>
                  <a:cubicBezTo>
                    <a:pt x="16181" y="1032"/>
                    <a:pt x="16290" y="1328"/>
                    <a:pt x="16385" y="1662"/>
                  </a:cubicBezTo>
                  <a:cubicBezTo>
                    <a:pt x="16480" y="2006"/>
                    <a:pt x="16561" y="2388"/>
                    <a:pt x="16615" y="2799"/>
                  </a:cubicBezTo>
                  <a:lnTo>
                    <a:pt x="18434" y="16011"/>
                  </a:lnTo>
                  <a:cubicBezTo>
                    <a:pt x="18451" y="16136"/>
                    <a:pt x="18475" y="16250"/>
                    <a:pt x="18501" y="16365"/>
                  </a:cubicBezTo>
                  <a:cubicBezTo>
                    <a:pt x="18527" y="16470"/>
                    <a:pt x="18558" y="16575"/>
                    <a:pt x="18589" y="16651"/>
                  </a:cubicBezTo>
                  <a:cubicBezTo>
                    <a:pt x="18622" y="16737"/>
                    <a:pt x="18655" y="16804"/>
                    <a:pt x="18689" y="16852"/>
                  </a:cubicBezTo>
                  <a:cubicBezTo>
                    <a:pt x="18722" y="16900"/>
                    <a:pt x="18757" y="16928"/>
                    <a:pt x="18788" y="16928"/>
                  </a:cubicBezTo>
                  <a:lnTo>
                    <a:pt x="20686" y="16928"/>
                  </a:lnTo>
                  <a:cubicBezTo>
                    <a:pt x="20871" y="16928"/>
                    <a:pt x="21047" y="17291"/>
                    <a:pt x="21156" y="17893"/>
                  </a:cubicBezTo>
                  <a:lnTo>
                    <a:pt x="21156" y="17893"/>
                  </a:lnTo>
                  <a:cubicBezTo>
                    <a:pt x="21434" y="19441"/>
                    <a:pt x="21159" y="21600"/>
                    <a:pt x="20686" y="21600"/>
                  </a:cubicBezTo>
                  <a:lnTo>
                    <a:pt x="19451" y="21600"/>
                  </a:lnTo>
                  <a:cubicBezTo>
                    <a:pt x="19259" y="21600"/>
                    <a:pt x="19050" y="21428"/>
                    <a:pt x="18843" y="21122"/>
                  </a:cubicBezTo>
                  <a:cubicBezTo>
                    <a:pt x="18636" y="20817"/>
                    <a:pt x="18432" y="20377"/>
                    <a:pt x="18242" y="19852"/>
                  </a:cubicBezTo>
                  <a:cubicBezTo>
                    <a:pt x="18054" y="19336"/>
                    <a:pt x="17881" y="18724"/>
                    <a:pt x="17734" y="18065"/>
                  </a:cubicBezTo>
                  <a:cubicBezTo>
                    <a:pt x="17589" y="17416"/>
                    <a:pt x="17470" y="16728"/>
                    <a:pt x="17385" y="16011"/>
                  </a:cubicBezTo>
                  <a:lnTo>
                    <a:pt x="15810" y="2799"/>
                  </a:lnTo>
                  <a:cubicBezTo>
                    <a:pt x="15801" y="2723"/>
                    <a:pt x="15789" y="2656"/>
                    <a:pt x="15772" y="2598"/>
                  </a:cubicBezTo>
                  <a:cubicBezTo>
                    <a:pt x="15756" y="2532"/>
                    <a:pt x="15737" y="2484"/>
                    <a:pt x="15715" y="2436"/>
                  </a:cubicBezTo>
                  <a:cubicBezTo>
                    <a:pt x="15694" y="2388"/>
                    <a:pt x="15670" y="2350"/>
                    <a:pt x="15649" y="2321"/>
                  </a:cubicBezTo>
                  <a:cubicBezTo>
                    <a:pt x="15625" y="2293"/>
                    <a:pt x="15601" y="2283"/>
                    <a:pt x="15577" y="2283"/>
                  </a:cubicBezTo>
                  <a:lnTo>
                    <a:pt x="14509" y="2283"/>
                  </a:lnTo>
                  <a:cubicBezTo>
                    <a:pt x="14485" y="2283"/>
                    <a:pt x="14464" y="2302"/>
                    <a:pt x="14447" y="2321"/>
                  </a:cubicBezTo>
                  <a:cubicBezTo>
                    <a:pt x="14428" y="2350"/>
                    <a:pt x="14414" y="2388"/>
                    <a:pt x="14402" y="2436"/>
                  </a:cubicBezTo>
                  <a:cubicBezTo>
                    <a:pt x="14390" y="2484"/>
                    <a:pt x="14383" y="2541"/>
                    <a:pt x="14380" y="2598"/>
                  </a:cubicBezTo>
                  <a:cubicBezTo>
                    <a:pt x="14378" y="2665"/>
                    <a:pt x="14378" y="2732"/>
                    <a:pt x="14385" y="2799"/>
                  </a:cubicBezTo>
                  <a:lnTo>
                    <a:pt x="15525" y="16011"/>
                  </a:lnTo>
                  <a:cubicBezTo>
                    <a:pt x="15587" y="16718"/>
                    <a:pt x="15611" y="17416"/>
                    <a:pt x="15599" y="18065"/>
                  </a:cubicBezTo>
                  <a:cubicBezTo>
                    <a:pt x="15587" y="18724"/>
                    <a:pt x="15539" y="19336"/>
                    <a:pt x="15459" y="19852"/>
                  </a:cubicBezTo>
                  <a:cubicBezTo>
                    <a:pt x="15376" y="20377"/>
                    <a:pt x="15262" y="20817"/>
                    <a:pt x="15119" y="21122"/>
                  </a:cubicBezTo>
                  <a:cubicBezTo>
                    <a:pt x="14974" y="21428"/>
                    <a:pt x="14803" y="21600"/>
                    <a:pt x="14608" y="21600"/>
                  </a:cubicBezTo>
                  <a:lnTo>
                    <a:pt x="13060" y="21600"/>
                  </a:lnTo>
                  <a:cubicBezTo>
                    <a:pt x="12868" y="21600"/>
                    <a:pt x="12678" y="21428"/>
                    <a:pt x="12502" y="21122"/>
                  </a:cubicBezTo>
                  <a:cubicBezTo>
                    <a:pt x="12326" y="20817"/>
                    <a:pt x="12167" y="20377"/>
                    <a:pt x="12032" y="19852"/>
                  </a:cubicBezTo>
                  <a:cubicBezTo>
                    <a:pt x="11896" y="19336"/>
                    <a:pt x="11787" y="18724"/>
                    <a:pt x="11706" y="18065"/>
                  </a:cubicBezTo>
                  <a:cubicBezTo>
                    <a:pt x="11628" y="17416"/>
                    <a:pt x="11580" y="16728"/>
                    <a:pt x="11569" y="16011"/>
                  </a:cubicBezTo>
                  <a:lnTo>
                    <a:pt x="11431" y="7633"/>
                  </a:lnTo>
                  <a:cubicBezTo>
                    <a:pt x="11428" y="7547"/>
                    <a:pt x="11424" y="7461"/>
                    <a:pt x="11412" y="7385"/>
                  </a:cubicBezTo>
                  <a:cubicBezTo>
                    <a:pt x="11400" y="7308"/>
                    <a:pt x="11386" y="7241"/>
                    <a:pt x="11367" y="7184"/>
                  </a:cubicBezTo>
                  <a:cubicBezTo>
                    <a:pt x="11348" y="7127"/>
                    <a:pt x="11326" y="7079"/>
                    <a:pt x="11305" y="7050"/>
                  </a:cubicBezTo>
                  <a:cubicBezTo>
                    <a:pt x="11281" y="7022"/>
                    <a:pt x="11257" y="7003"/>
                    <a:pt x="11231" y="7003"/>
                  </a:cubicBezTo>
                  <a:lnTo>
                    <a:pt x="10046" y="7003"/>
                  </a:lnTo>
                  <a:cubicBezTo>
                    <a:pt x="10020" y="7003"/>
                    <a:pt x="9994" y="7022"/>
                    <a:pt x="9973" y="7050"/>
                  </a:cubicBezTo>
                  <a:cubicBezTo>
                    <a:pt x="9949" y="7079"/>
                    <a:pt x="9927" y="7127"/>
                    <a:pt x="9911" y="7184"/>
                  </a:cubicBezTo>
                  <a:cubicBezTo>
                    <a:pt x="9892" y="7241"/>
                    <a:pt x="9878" y="7308"/>
                    <a:pt x="9866" y="7385"/>
                  </a:cubicBezTo>
                  <a:cubicBezTo>
                    <a:pt x="9854" y="7461"/>
                    <a:pt x="9849" y="7547"/>
                    <a:pt x="9847" y="7633"/>
                  </a:cubicBezTo>
                  <a:lnTo>
                    <a:pt x="9709" y="16011"/>
                  </a:lnTo>
                  <a:cubicBezTo>
                    <a:pt x="9697" y="16718"/>
                    <a:pt x="9650" y="17416"/>
                    <a:pt x="9571" y="18065"/>
                  </a:cubicBezTo>
                  <a:cubicBezTo>
                    <a:pt x="9490" y="18724"/>
                    <a:pt x="9381" y="19336"/>
                    <a:pt x="9246" y="19852"/>
                  </a:cubicBezTo>
                  <a:cubicBezTo>
                    <a:pt x="9108" y="20377"/>
                    <a:pt x="8949" y="20817"/>
                    <a:pt x="8776" y="21122"/>
                  </a:cubicBezTo>
                  <a:cubicBezTo>
                    <a:pt x="8600" y="21428"/>
                    <a:pt x="8410" y="21600"/>
                    <a:pt x="8215" y="21600"/>
                  </a:cubicBezTo>
                  <a:lnTo>
                    <a:pt x="6660" y="21600"/>
                  </a:lnTo>
                  <a:cubicBezTo>
                    <a:pt x="6467" y="21600"/>
                    <a:pt x="6294" y="21428"/>
                    <a:pt x="6149" y="21122"/>
                  </a:cubicBezTo>
                  <a:cubicBezTo>
                    <a:pt x="6006" y="20817"/>
                    <a:pt x="5890" y="20377"/>
                    <a:pt x="5809" y="19852"/>
                  </a:cubicBezTo>
                  <a:cubicBezTo>
                    <a:pt x="5729" y="19336"/>
                    <a:pt x="5681" y="18724"/>
                    <a:pt x="5669" y="18065"/>
                  </a:cubicBezTo>
                  <a:cubicBezTo>
                    <a:pt x="5657" y="17416"/>
                    <a:pt x="5681" y="16728"/>
                    <a:pt x="5743" y="16011"/>
                  </a:cubicBezTo>
                  <a:lnTo>
                    <a:pt x="5885" y="14368"/>
                  </a:lnTo>
                  <a:cubicBezTo>
                    <a:pt x="5895" y="14254"/>
                    <a:pt x="5900" y="14139"/>
                    <a:pt x="5897" y="14043"/>
                  </a:cubicBezTo>
                  <a:cubicBezTo>
                    <a:pt x="5895" y="13948"/>
                    <a:pt x="5888" y="13852"/>
                    <a:pt x="5873" y="13776"/>
                  </a:cubicBezTo>
                  <a:cubicBezTo>
                    <a:pt x="5862" y="13699"/>
                    <a:pt x="5843" y="13642"/>
                    <a:pt x="5821" y="13594"/>
                  </a:cubicBezTo>
                  <a:cubicBezTo>
                    <a:pt x="5800" y="13556"/>
                    <a:pt x="5774" y="13527"/>
                    <a:pt x="5743" y="13527"/>
                  </a:cubicBezTo>
                  <a:lnTo>
                    <a:pt x="4394" y="13527"/>
                  </a:lnTo>
                  <a:cubicBezTo>
                    <a:pt x="4363" y="13527"/>
                    <a:pt x="4332" y="13547"/>
                    <a:pt x="4304" y="13594"/>
                  </a:cubicBezTo>
                  <a:cubicBezTo>
                    <a:pt x="4273" y="13633"/>
                    <a:pt x="4242" y="13699"/>
                    <a:pt x="4213" y="13776"/>
                  </a:cubicBezTo>
                  <a:cubicBezTo>
                    <a:pt x="4185" y="13852"/>
                    <a:pt x="4159" y="13938"/>
                    <a:pt x="4135" y="14043"/>
                  </a:cubicBezTo>
                  <a:cubicBezTo>
                    <a:pt x="4111" y="14148"/>
                    <a:pt x="4092" y="14254"/>
                    <a:pt x="4078" y="14368"/>
                  </a:cubicBezTo>
                  <a:lnTo>
                    <a:pt x="3883" y="16011"/>
                  </a:lnTo>
                  <a:cubicBezTo>
                    <a:pt x="3798" y="16718"/>
                    <a:pt x="3679" y="17416"/>
                    <a:pt x="3534" y="18065"/>
                  </a:cubicBezTo>
                  <a:cubicBezTo>
                    <a:pt x="3387" y="18724"/>
                    <a:pt x="3214" y="19336"/>
                    <a:pt x="3026" y="19852"/>
                  </a:cubicBezTo>
                  <a:cubicBezTo>
                    <a:pt x="2836" y="20377"/>
                    <a:pt x="2629" y="20817"/>
                    <a:pt x="2425" y="21122"/>
                  </a:cubicBezTo>
                  <a:cubicBezTo>
                    <a:pt x="2216" y="21428"/>
                    <a:pt x="2009" y="21600"/>
                    <a:pt x="1817" y="21600"/>
                  </a:cubicBezTo>
                  <a:lnTo>
                    <a:pt x="582" y="21600"/>
                  </a:lnTo>
                  <a:cubicBezTo>
                    <a:pt x="107" y="21600"/>
                    <a:pt x="-166" y="19441"/>
                    <a:pt x="112" y="17893"/>
                  </a:cubicBezTo>
                  <a:lnTo>
                    <a:pt x="112" y="17893"/>
                  </a:lnTo>
                  <a:cubicBezTo>
                    <a:pt x="221" y="17282"/>
                    <a:pt x="397" y="16928"/>
                    <a:pt x="582" y="16928"/>
                  </a:cubicBezTo>
                  <a:lnTo>
                    <a:pt x="2480" y="16928"/>
                  </a:lnTo>
                  <a:cubicBezTo>
                    <a:pt x="2511" y="16928"/>
                    <a:pt x="2546" y="16900"/>
                    <a:pt x="2579" y="16852"/>
                  </a:cubicBezTo>
                  <a:cubicBezTo>
                    <a:pt x="2613" y="16804"/>
                    <a:pt x="2648" y="16737"/>
                    <a:pt x="2679" y="16651"/>
                  </a:cubicBezTo>
                  <a:cubicBezTo>
                    <a:pt x="2712" y="16565"/>
                    <a:pt x="2741" y="16470"/>
                    <a:pt x="2767" y="16365"/>
                  </a:cubicBezTo>
                  <a:cubicBezTo>
                    <a:pt x="2793" y="16260"/>
                    <a:pt x="2817" y="16136"/>
                    <a:pt x="2834" y="16011"/>
                  </a:cubicBezTo>
                  <a:lnTo>
                    <a:pt x="3059" y="14368"/>
                  </a:lnTo>
                  <a:cubicBezTo>
                    <a:pt x="3149" y="13719"/>
                    <a:pt x="3266" y="13107"/>
                    <a:pt x="3401" y="12563"/>
                  </a:cubicBezTo>
                  <a:cubicBezTo>
                    <a:pt x="3534" y="12028"/>
                    <a:pt x="3684" y="11559"/>
                    <a:pt x="3841" y="11177"/>
                  </a:cubicBezTo>
                  <a:cubicBezTo>
                    <a:pt x="3995" y="10795"/>
                    <a:pt x="4159" y="10490"/>
                    <a:pt x="4323" y="10279"/>
                  </a:cubicBezTo>
                  <a:cubicBezTo>
                    <a:pt x="4484" y="10069"/>
                    <a:pt x="4648" y="9955"/>
                    <a:pt x="4805" y="9955"/>
                  </a:cubicBezTo>
                  <a:lnTo>
                    <a:pt x="6063" y="9955"/>
                  </a:lnTo>
                  <a:cubicBezTo>
                    <a:pt x="6220" y="9955"/>
                    <a:pt x="6360" y="10069"/>
                    <a:pt x="6479" y="10279"/>
                  </a:cubicBezTo>
                  <a:cubicBezTo>
                    <a:pt x="6600" y="10490"/>
                    <a:pt x="6700" y="10795"/>
                    <a:pt x="6776" y="11177"/>
                  </a:cubicBezTo>
                  <a:cubicBezTo>
                    <a:pt x="6854" y="11569"/>
                    <a:pt x="6907" y="12037"/>
                    <a:pt x="6930" y="12563"/>
                  </a:cubicBezTo>
                  <a:cubicBezTo>
                    <a:pt x="6954" y="13107"/>
                    <a:pt x="6947" y="13709"/>
                    <a:pt x="6902" y="14368"/>
                  </a:cubicBezTo>
                  <a:lnTo>
                    <a:pt x="6790" y="16011"/>
                  </a:lnTo>
                  <a:cubicBezTo>
                    <a:pt x="6781" y="16136"/>
                    <a:pt x="6781" y="16250"/>
                    <a:pt x="6783" y="16365"/>
                  </a:cubicBezTo>
                  <a:cubicBezTo>
                    <a:pt x="6788" y="16470"/>
                    <a:pt x="6797" y="16575"/>
                    <a:pt x="6812" y="16651"/>
                  </a:cubicBezTo>
                  <a:cubicBezTo>
                    <a:pt x="6826" y="16737"/>
                    <a:pt x="6847" y="16804"/>
                    <a:pt x="6871" y="16852"/>
                  </a:cubicBezTo>
                  <a:cubicBezTo>
                    <a:pt x="6895" y="16900"/>
                    <a:pt x="6923" y="16928"/>
                    <a:pt x="6954" y="16928"/>
                  </a:cubicBezTo>
                  <a:lnTo>
                    <a:pt x="8386" y="16928"/>
                  </a:lnTo>
                  <a:cubicBezTo>
                    <a:pt x="8417" y="16928"/>
                    <a:pt x="8448" y="16900"/>
                    <a:pt x="8479" y="16852"/>
                  </a:cubicBezTo>
                  <a:cubicBezTo>
                    <a:pt x="8507" y="16804"/>
                    <a:pt x="8536" y="16737"/>
                    <a:pt x="8560" y="16651"/>
                  </a:cubicBezTo>
                  <a:cubicBezTo>
                    <a:pt x="8583" y="16565"/>
                    <a:pt x="8602" y="16470"/>
                    <a:pt x="8619" y="16365"/>
                  </a:cubicBezTo>
                  <a:cubicBezTo>
                    <a:pt x="8633" y="16260"/>
                    <a:pt x="8645" y="16136"/>
                    <a:pt x="8650" y="16011"/>
                  </a:cubicBezTo>
                  <a:lnTo>
                    <a:pt x="8942" y="7633"/>
                  </a:lnTo>
                  <a:cubicBezTo>
                    <a:pt x="8958" y="7127"/>
                    <a:pt x="9006" y="6659"/>
                    <a:pt x="9075" y="6238"/>
                  </a:cubicBezTo>
                  <a:cubicBezTo>
                    <a:pt x="9141" y="5828"/>
                    <a:pt x="9229" y="5464"/>
                    <a:pt x="9331" y="5159"/>
                  </a:cubicBezTo>
                  <a:cubicBezTo>
                    <a:pt x="9433" y="4863"/>
                    <a:pt x="9547" y="4624"/>
                    <a:pt x="9673" y="4461"/>
                  </a:cubicBezTo>
                  <a:cubicBezTo>
                    <a:pt x="9797" y="4299"/>
                    <a:pt x="9932" y="4213"/>
                    <a:pt x="10072" y="4213"/>
                  </a:cubicBezTo>
                  <a:lnTo>
                    <a:pt x="11189" y="4213"/>
                  </a:lnTo>
                  <a:cubicBezTo>
                    <a:pt x="11329" y="4213"/>
                    <a:pt x="11462" y="4299"/>
                    <a:pt x="11588" y="4461"/>
                  </a:cubicBezTo>
                  <a:cubicBezTo>
                    <a:pt x="11713" y="4624"/>
                    <a:pt x="11830" y="4863"/>
                    <a:pt x="11930" y="5159"/>
                  </a:cubicBezTo>
                  <a:cubicBezTo>
                    <a:pt x="12032" y="5464"/>
                    <a:pt x="12120" y="5828"/>
                    <a:pt x="12186" y="6238"/>
                  </a:cubicBezTo>
                  <a:cubicBezTo>
                    <a:pt x="12255" y="6659"/>
                    <a:pt x="12300" y="7127"/>
                    <a:pt x="12317" y="7633"/>
                  </a:cubicBezTo>
                  <a:lnTo>
                    <a:pt x="12609" y="16011"/>
                  </a:lnTo>
                  <a:cubicBezTo>
                    <a:pt x="12614" y="16136"/>
                    <a:pt x="12623" y="16250"/>
                    <a:pt x="12640" y="16365"/>
                  </a:cubicBezTo>
                  <a:cubicBezTo>
                    <a:pt x="12654" y="16470"/>
                    <a:pt x="12675" y="16575"/>
                    <a:pt x="12699" y="16651"/>
                  </a:cubicBezTo>
                  <a:cubicBezTo>
                    <a:pt x="12723" y="16737"/>
                    <a:pt x="12749" y="16804"/>
                    <a:pt x="12780" y="16852"/>
                  </a:cubicBezTo>
                  <a:cubicBezTo>
                    <a:pt x="12808" y="16900"/>
                    <a:pt x="12839" y="16928"/>
                    <a:pt x="12872" y="16928"/>
                  </a:cubicBezTo>
                  <a:lnTo>
                    <a:pt x="14304" y="16928"/>
                  </a:lnTo>
                  <a:cubicBezTo>
                    <a:pt x="14335" y="16928"/>
                    <a:pt x="14364" y="16900"/>
                    <a:pt x="14388" y="16852"/>
                  </a:cubicBezTo>
                  <a:cubicBezTo>
                    <a:pt x="14411" y="16804"/>
                    <a:pt x="14433" y="16737"/>
                    <a:pt x="14447" y="16651"/>
                  </a:cubicBezTo>
                  <a:cubicBezTo>
                    <a:pt x="14461" y="16565"/>
                    <a:pt x="14473" y="16470"/>
                    <a:pt x="14475" y="16365"/>
                  </a:cubicBezTo>
                  <a:cubicBezTo>
                    <a:pt x="14480" y="16260"/>
                    <a:pt x="14478" y="16136"/>
                    <a:pt x="14468" y="16011"/>
                  </a:cubicBezTo>
                  <a:lnTo>
                    <a:pt x="13573" y="2799"/>
                  </a:lnTo>
                  <a:cubicBezTo>
                    <a:pt x="13544" y="2388"/>
                    <a:pt x="13547" y="2006"/>
                    <a:pt x="13571" y="1662"/>
                  </a:cubicBezTo>
                  <a:cubicBezTo>
                    <a:pt x="13594" y="1328"/>
                    <a:pt x="13642" y="1032"/>
                    <a:pt x="13708" y="783"/>
                  </a:cubicBezTo>
                  <a:cubicBezTo>
                    <a:pt x="13775" y="535"/>
                    <a:pt x="13858" y="344"/>
                    <a:pt x="13958" y="210"/>
                  </a:cubicBezTo>
                  <a:cubicBezTo>
                    <a:pt x="14057" y="76"/>
                    <a:pt x="14171" y="0"/>
                    <a:pt x="14297" y="0"/>
                  </a:cubicBezTo>
                  <a:lnTo>
                    <a:pt x="15314" y="0"/>
                  </a:lnTo>
                  <a:close/>
                </a:path>
              </a:pathLst>
            </a:custGeom>
            <a:solidFill>
              <a:sysClr val="windowText" lastClr="000000">
                <a:lumMod val="50000"/>
                <a:lumOff val="50000"/>
              </a:sys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8" name="Shape">
              <a:extLst>
                <a:ext uri="{FF2B5EF4-FFF2-40B4-BE49-F238E27FC236}">
                  <a16:creationId xmlns:a16="http://schemas.microsoft.com/office/drawing/2014/main" id="{F0D2A977-C24B-0DC6-0892-593E8A0EC1BD}"/>
                </a:ext>
              </a:extLst>
            </p:cNvPr>
            <p:cNvSpPr/>
            <p:nvPr/>
          </p:nvSpPr>
          <p:spPr>
            <a:xfrm>
              <a:off x="8073141" y="2255412"/>
              <a:ext cx="172934" cy="28235"/>
            </a:xfrm>
            <a:custGeom>
              <a:avLst/>
              <a:gdLst/>
              <a:ahLst/>
              <a:cxnLst>
                <a:cxn ang="0">
                  <a:pos x="wd2" y="hd2"/>
                </a:cxn>
                <a:cxn ang="5400000">
                  <a:pos x="wd2" y="hd2"/>
                </a:cxn>
                <a:cxn ang="10800000">
                  <a:pos x="wd2" y="hd2"/>
                </a:cxn>
                <a:cxn ang="16200000">
                  <a:pos x="wd2" y="hd2"/>
                </a:cxn>
              </a:cxnLst>
              <a:rect l="0" t="0" r="r" b="b"/>
              <a:pathLst>
                <a:path w="21600" h="21600" extrusionOk="0">
                  <a:moveTo>
                    <a:pt x="1323" y="21600"/>
                  </a:moveTo>
                  <a:lnTo>
                    <a:pt x="0" y="0"/>
                  </a:lnTo>
                  <a:lnTo>
                    <a:pt x="20278"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9" name="Shape">
              <a:extLst>
                <a:ext uri="{FF2B5EF4-FFF2-40B4-BE49-F238E27FC236}">
                  <a16:creationId xmlns:a16="http://schemas.microsoft.com/office/drawing/2014/main" id="{C063134C-52EF-FEB2-9B20-59307BAD9B2E}"/>
                </a:ext>
              </a:extLst>
            </p:cNvPr>
            <p:cNvSpPr/>
            <p:nvPr/>
          </p:nvSpPr>
          <p:spPr>
            <a:xfrm>
              <a:off x="8390773" y="2255411"/>
              <a:ext cx="172938" cy="329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755" y="0"/>
                  </a:lnTo>
                  <a:cubicBezTo>
                    <a:pt x="12489" y="0"/>
                    <a:pt x="13224" y="0"/>
                    <a:pt x="14106" y="0"/>
                  </a:cubicBezTo>
                  <a:cubicBezTo>
                    <a:pt x="14841" y="0"/>
                    <a:pt x="15722" y="771"/>
                    <a:pt x="16457" y="771"/>
                  </a:cubicBezTo>
                  <a:cubicBezTo>
                    <a:pt x="17192" y="771"/>
                    <a:pt x="18073" y="1543"/>
                    <a:pt x="18808" y="2314"/>
                  </a:cubicBezTo>
                  <a:cubicBezTo>
                    <a:pt x="19543" y="3085"/>
                    <a:pt x="20424" y="3085"/>
                    <a:pt x="21159" y="3856"/>
                  </a:cubicBezTo>
                  <a:lnTo>
                    <a:pt x="21600" y="21600"/>
                  </a:lnTo>
                  <a:cubicBezTo>
                    <a:pt x="20865" y="20829"/>
                    <a:pt x="20278" y="20829"/>
                    <a:pt x="19543" y="20057"/>
                  </a:cubicBezTo>
                  <a:cubicBezTo>
                    <a:pt x="18808" y="19286"/>
                    <a:pt x="18221" y="19286"/>
                    <a:pt x="17486" y="19286"/>
                  </a:cubicBezTo>
                  <a:cubicBezTo>
                    <a:pt x="16751" y="19286"/>
                    <a:pt x="16164" y="18515"/>
                    <a:pt x="15429" y="18515"/>
                  </a:cubicBezTo>
                  <a:cubicBezTo>
                    <a:pt x="14695" y="18515"/>
                    <a:pt x="14107" y="18515"/>
                    <a:pt x="13372" y="18515"/>
                  </a:cubicBezTo>
                  <a:lnTo>
                    <a:pt x="1470" y="18515"/>
                  </a:lnTo>
                  <a:lnTo>
                    <a:pt x="0" y="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0" name="Shape">
              <a:extLst>
                <a:ext uri="{FF2B5EF4-FFF2-40B4-BE49-F238E27FC236}">
                  <a16:creationId xmlns:a16="http://schemas.microsoft.com/office/drawing/2014/main" id="{92D7195B-1AB7-7805-9B3F-69670ECFE66E}"/>
                </a:ext>
              </a:extLst>
            </p:cNvPr>
            <p:cNvSpPr/>
            <p:nvPr/>
          </p:nvSpPr>
          <p:spPr>
            <a:xfrm>
              <a:off x="7779037" y="2255411"/>
              <a:ext cx="144701" cy="81173"/>
            </a:xfrm>
            <a:custGeom>
              <a:avLst/>
              <a:gdLst/>
              <a:ahLst/>
              <a:cxnLst>
                <a:cxn ang="0">
                  <a:pos x="wd2" y="hd2"/>
                </a:cxn>
                <a:cxn ang="5400000">
                  <a:pos x="wd2" y="hd2"/>
                </a:cxn>
                <a:cxn ang="10800000">
                  <a:pos x="wd2" y="hd2"/>
                </a:cxn>
                <a:cxn ang="16200000">
                  <a:pos x="wd2" y="hd2"/>
                </a:cxn>
              </a:cxnLst>
              <a:rect l="0" t="0" r="r" b="b"/>
              <a:pathLst>
                <a:path w="21600" h="21600" extrusionOk="0">
                  <a:moveTo>
                    <a:pt x="0" y="16904"/>
                  </a:moveTo>
                  <a:cubicBezTo>
                    <a:pt x="1054" y="14713"/>
                    <a:pt x="2283" y="12835"/>
                    <a:pt x="3688" y="10956"/>
                  </a:cubicBezTo>
                  <a:cubicBezTo>
                    <a:pt x="5093" y="9078"/>
                    <a:pt x="6498" y="7513"/>
                    <a:pt x="8078" y="6261"/>
                  </a:cubicBezTo>
                  <a:cubicBezTo>
                    <a:pt x="9658" y="4696"/>
                    <a:pt x="11415" y="3443"/>
                    <a:pt x="13171" y="2504"/>
                  </a:cubicBezTo>
                  <a:cubicBezTo>
                    <a:pt x="14927" y="1565"/>
                    <a:pt x="16859" y="626"/>
                    <a:pt x="18790" y="0"/>
                  </a:cubicBezTo>
                  <a:lnTo>
                    <a:pt x="21600" y="7200"/>
                  </a:lnTo>
                  <a:cubicBezTo>
                    <a:pt x="19844" y="7826"/>
                    <a:pt x="18264" y="8452"/>
                    <a:pt x="16683" y="9391"/>
                  </a:cubicBezTo>
                  <a:cubicBezTo>
                    <a:pt x="15103" y="10331"/>
                    <a:pt x="13698" y="11269"/>
                    <a:pt x="12293" y="12522"/>
                  </a:cubicBezTo>
                  <a:cubicBezTo>
                    <a:pt x="10888" y="13774"/>
                    <a:pt x="9658" y="15026"/>
                    <a:pt x="8429" y="16591"/>
                  </a:cubicBezTo>
                  <a:cubicBezTo>
                    <a:pt x="7200" y="18157"/>
                    <a:pt x="6146" y="19722"/>
                    <a:pt x="5268" y="21600"/>
                  </a:cubicBezTo>
                  <a:lnTo>
                    <a:pt x="0" y="16904"/>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1" name="Shape">
              <a:extLst>
                <a:ext uri="{FF2B5EF4-FFF2-40B4-BE49-F238E27FC236}">
                  <a16:creationId xmlns:a16="http://schemas.microsoft.com/office/drawing/2014/main" id="{A16F2B0C-4DB8-2EDB-4A36-59EE9FBC7567}"/>
                </a:ext>
              </a:extLst>
            </p:cNvPr>
            <p:cNvSpPr/>
            <p:nvPr/>
          </p:nvSpPr>
          <p:spPr>
            <a:xfrm>
              <a:off x="8720169" y="2325997"/>
              <a:ext cx="154109" cy="122348"/>
            </a:xfrm>
            <a:custGeom>
              <a:avLst/>
              <a:gdLst/>
              <a:ahLst/>
              <a:cxnLst>
                <a:cxn ang="0">
                  <a:pos x="wd2" y="hd2"/>
                </a:cxn>
                <a:cxn ang="5400000">
                  <a:pos x="wd2" y="hd2"/>
                </a:cxn>
                <a:cxn ang="10800000">
                  <a:pos x="wd2" y="hd2"/>
                </a:cxn>
                <a:cxn ang="16200000">
                  <a:pos x="wd2" y="hd2"/>
                </a:cxn>
              </a:cxnLst>
              <a:rect l="0" t="0" r="r" b="b"/>
              <a:pathLst>
                <a:path w="21600" h="21600" extrusionOk="0">
                  <a:moveTo>
                    <a:pt x="2638" y="0"/>
                  </a:moveTo>
                  <a:cubicBezTo>
                    <a:pt x="4617" y="1454"/>
                    <a:pt x="6430" y="2908"/>
                    <a:pt x="8244" y="4569"/>
                  </a:cubicBezTo>
                  <a:cubicBezTo>
                    <a:pt x="10058" y="6231"/>
                    <a:pt x="11707" y="7892"/>
                    <a:pt x="13356" y="9554"/>
                  </a:cubicBezTo>
                  <a:cubicBezTo>
                    <a:pt x="15005" y="11215"/>
                    <a:pt x="16488" y="13084"/>
                    <a:pt x="17808" y="14954"/>
                  </a:cubicBezTo>
                  <a:cubicBezTo>
                    <a:pt x="19127" y="16823"/>
                    <a:pt x="20446" y="18692"/>
                    <a:pt x="21600" y="20769"/>
                  </a:cubicBezTo>
                  <a:lnTo>
                    <a:pt x="16324" y="21600"/>
                  </a:lnTo>
                  <a:cubicBezTo>
                    <a:pt x="15334" y="19938"/>
                    <a:pt x="14345" y="18277"/>
                    <a:pt x="13191" y="16615"/>
                  </a:cubicBezTo>
                  <a:cubicBezTo>
                    <a:pt x="12037" y="14954"/>
                    <a:pt x="10718" y="13500"/>
                    <a:pt x="9398" y="11838"/>
                  </a:cubicBezTo>
                  <a:cubicBezTo>
                    <a:pt x="8079" y="10385"/>
                    <a:pt x="6595" y="8931"/>
                    <a:pt x="4947" y="7477"/>
                  </a:cubicBezTo>
                  <a:cubicBezTo>
                    <a:pt x="3463" y="6023"/>
                    <a:pt x="1814" y="4777"/>
                    <a:pt x="0" y="3531"/>
                  </a:cubicBezTo>
                  <a:lnTo>
                    <a:pt x="2638" y="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2" name="Shape">
              <a:extLst>
                <a:ext uri="{FF2B5EF4-FFF2-40B4-BE49-F238E27FC236}">
                  <a16:creationId xmlns:a16="http://schemas.microsoft.com/office/drawing/2014/main" id="{A690B96F-7EA8-5022-5F6F-9BD477AFFD0A}"/>
                </a:ext>
              </a:extLst>
            </p:cNvPr>
            <p:cNvSpPr/>
            <p:nvPr/>
          </p:nvSpPr>
          <p:spPr>
            <a:xfrm>
              <a:off x="7743746" y="2443637"/>
              <a:ext cx="78822" cy="129405"/>
            </a:xfrm>
            <a:custGeom>
              <a:avLst/>
              <a:gdLst/>
              <a:ahLst/>
              <a:cxnLst>
                <a:cxn ang="0">
                  <a:pos x="wd2" y="hd2"/>
                </a:cxn>
                <a:cxn ang="5400000">
                  <a:pos x="wd2" y="hd2"/>
                </a:cxn>
                <a:cxn ang="10800000">
                  <a:pos x="wd2" y="hd2"/>
                </a:cxn>
                <a:cxn ang="16200000">
                  <a:pos x="wd2" y="hd2"/>
                </a:cxn>
              </a:cxnLst>
              <a:rect l="0" t="0" r="r" b="b"/>
              <a:pathLst>
                <a:path w="21600" h="21600" extrusionOk="0">
                  <a:moveTo>
                    <a:pt x="1935" y="5498"/>
                  </a:moveTo>
                  <a:cubicBezTo>
                    <a:pt x="1612" y="5105"/>
                    <a:pt x="1612" y="4516"/>
                    <a:pt x="1290" y="4123"/>
                  </a:cubicBezTo>
                  <a:cubicBezTo>
                    <a:pt x="967" y="3731"/>
                    <a:pt x="967" y="3142"/>
                    <a:pt x="645" y="2749"/>
                  </a:cubicBezTo>
                  <a:cubicBezTo>
                    <a:pt x="323" y="2356"/>
                    <a:pt x="323" y="1767"/>
                    <a:pt x="323" y="1374"/>
                  </a:cubicBezTo>
                  <a:cubicBezTo>
                    <a:pt x="323" y="982"/>
                    <a:pt x="0" y="393"/>
                    <a:pt x="0" y="0"/>
                  </a:cubicBezTo>
                  <a:lnTo>
                    <a:pt x="11283" y="786"/>
                  </a:lnTo>
                  <a:cubicBezTo>
                    <a:pt x="11283" y="1178"/>
                    <a:pt x="11606" y="1571"/>
                    <a:pt x="11606" y="1964"/>
                  </a:cubicBezTo>
                  <a:cubicBezTo>
                    <a:pt x="11606" y="2356"/>
                    <a:pt x="11929" y="2749"/>
                    <a:pt x="11929" y="3142"/>
                  </a:cubicBezTo>
                  <a:cubicBezTo>
                    <a:pt x="11929" y="3534"/>
                    <a:pt x="12251" y="3927"/>
                    <a:pt x="12573" y="4320"/>
                  </a:cubicBezTo>
                  <a:cubicBezTo>
                    <a:pt x="12896" y="4713"/>
                    <a:pt x="12896" y="5105"/>
                    <a:pt x="13218" y="5498"/>
                  </a:cubicBezTo>
                  <a:lnTo>
                    <a:pt x="21600" y="21600"/>
                  </a:lnTo>
                  <a:lnTo>
                    <a:pt x="10317" y="21600"/>
                  </a:lnTo>
                  <a:lnTo>
                    <a:pt x="1935" y="5498"/>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3" name="Shape">
              <a:extLst>
                <a:ext uri="{FF2B5EF4-FFF2-40B4-BE49-F238E27FC236}">
                  <a16:creationId xmlns:a16="http://schemas.microsoft.com/office/drawing/2014/main" id="{818C419E-1AAD-56B3-56D5-042AEA711E77}"/>
                </a:ext>
              </a:extLst>
            </p:cNvPr>
            <p:cNvSpPr/>
            <p:nvPr/>
          </p:nvSpPr>
          <p:spPr>
            <a:xfrm>
              <a:off x="8908394" y="2573043"/>
              <a:ext cx="110586" cy="135289"/>
            </a:xfrm>
            <a:custGeom>
              <a:avLst/>
              <a:gdLst/>
              <a:ahLst/>
              <a:cxnLst>
                <a:cxn ang="0">
                  <a:pos x="wd2" y="hd2"/>
                </a:cxn>
                <a:cxn ang="5400000">
                  <a:pos x="wd2" y="hd2"/>
                </a:cxn>
                <a:cxn ang="10800000">
                  <a:pos x="wd2" y="hd2"/>
                </a:cxn>
                <a:cxn ang="16200000">
                  <a:pos x="wd2" y="hd2"/>
                </a:cxn>
              </a:cxnLst>
              <a:rect l="0" t="0" r="r" b="b"/>
              <a:pathLst>
                <a:path w="21600" h="21600" extrusionOk="0">
                  <a:moveTo>
                    <a:pt x="13558" y="21600"/>
                  </a:moveTo>
                  <a:lnTo>
                    <a:pt x="0" y="0"/>
                  </a:lnTo>
                  <a:lnTo>
                    <a:pt x="8042"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4" name="Shape">
              <a:extLst>
                <a:ext uri="{FF2B5EF4-FFF2-40B4-BE49-F238E27FC236}">
                  <a16:creationId xmlns:a16="http://schemas.microsoft.com/office/drawing/2014/main" id="{1C10C26F-927A-91F5-C5EB-D2830D079C69}"/>
                </a:ext>
              </a:extLst>
            </p:cNvPr>
            <p:cNvSpPr/>
            <p:nvPr/>
          </p:nvSpPr>
          <p:spPr>
            <a:xfrm>
              <a:off x="5967362" y="2784797"/>
              <a:ext cx="181169" cy="341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0" y="0"/>
                  </a:lnTo>
                  <a:lnTo>
                    <a:pt x="21460"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5" name="Shape">
              <a:extLst>
                <a:ext uri="{FF2B5EF4-FFF2-40B4-BE49-F238E27FC236}">
                  <a16:creationId xmlns:a16="http://schemas.microsoft.com/office/drawing/2014/main" id="{3458A6D5-CAAD-B224-7CEB-1DC876FD4DA2}"/>
                </a:ext>
              </a:extLst>
            </p:cNvPr>
            <p:cNvSpPr/>
            <p:nvPr/>
          </p:nvSpPr>
          <p:spPr>
            <a:xfrm>
              <a:off x="6332050" y="2784797"/>
              <a:ext cx="185871" cy="541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152" y="0"/>
                  </a:lnTo>
                  <a:cubicBezTo>
                    <a:pt x="7519" y="0"/>
                    <a:pt x="8749" y="0"/>
                    <a:pt x="10116" y="469"/>
                  </a:cubicBezTo>
                  <a:cubicBezTo>
                    <a:pt x="11484" y="939"/>
                    <a:pt x="12714" y="1408"/>
                    <a:pt x="14081" y="2348"/>
                  </a:cubicBezTo>
                  <a:cubicBezTo>
                    <a:pt x="15311" y="3287"/>
                    <a:pt x="16678" y="4226"/>
                    <a:pt x="17909" y="5165"/>
                  </a:cubicBezTo>
                  <a:cubicBezTo>
                    <a:pt x="19139" y="6104"/>
                    <a:pt x="20370" y="7513"/>
                    <a:pt x="21600" y="8922"/>
                  </a:cubicBezTo>
                  <a:lnTo>
                    <a:pt x="19823" y="21600"/>
                  </a:lnTo>
                  <a:cubicBezTo>
                    <a:pt x="18729" y="20191"/>
                    <a:pt x="17635" y="19252"/>
                    <a:pt x="16542" y="18313"/>
                  </a:cubicBezTo>
                  <a:cubicBezTo>
                    <a:pt x="15448" y="17374"/>
                    <a:pt x="14354" y="16435"/>
                    <a:pt x="13261" y="15965"/>
                  </a:cubicBezTo>
                  <a:cubicBezTo>
                    <a:pt x="12167" y="15496"/>
                    <a:pt x="10937" y="15027"/>
                    <a:pt x="9843" y="14556"/>
                  </a:cubicBezTo>
                  <a:cubicBezTo>
                    <a:pt x="8749" y="14087"/>
                    <a:pt x="7519" y="14087"/>
                    <a:pt x="6425" y="14087"/>
                  </a:cubicBezTo>
                  <a:lnTo>
                    <a:pt x="273" y="14087"/>
                  </a:lnTo>
                  <a:lnTo>
                    <a:pt x="0" y="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6" name="Shape">
              <a:extLst>
                <a:ext uri="{FF2B5EF4-FFF2-40B4-BE49-F238E27FC236}">
                  <a16:creationId xmlns:a16="http://schemas.microsoft.com/office/drawing/2014/main" id="{5900F45A-4B4E-7683-A6DF-CDB649244188}"/>
                </a:ext>
              </a:extLst>
            </p:cNvPr>
            <p:cNvSpPr/>
            <p:nvPr/>
          </p:nvSpPr>
          <p:spPr>
            <a:xfrm>
              <a:off x="7814330" y="2702448"/>
              <a:ext cx="85879" cy="142348"/>
            </a:xfrm>
            <a:custGeom>
              <a:avLst/>
              <a:gdLst/>
              <a:ahLst/>
              <a:cxnLst>
                <a:cxn ang="0">
                  <a:pos x="wd2" y="hd2"/>
                </a:cxn>
                <a:cxn ang="5400000">
                  <a:pos x="wd2" y="hd2"/>
                </a:cxn>
                <a:cxn ang="10800000">
                  <a:pos x="wd2" y="hd2"/>
                </a:cxn>
                <a:cxn ang="16200000">
                  <a:pos x="wd2" y="hd2"/>
                </a:cxn>
              </a:cxnLst>
              <a:rect l="0" t="0" r="r" b="b"/>
              <a:pathLst>
                <a:path w="21600" h="21600" extrusionOk="0">
                  <a:moveTo>
                    <a:pt x="10948" y="21600"/>
                  </a:moveTo>
                  <a:lnTo>
                    <a:pt x="0" y="0"/>
                  </a:lnTo>
                  <a:lnTo>
                    <a:pt x="10652"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7" name="Shape">
              <a:extLst>
                <a:ext uri="{FF2B5EF4-FFF2-40B4-BE49-F238E27FC236}">
                  <a16:creationId xmlns:a16="http://schemas.microsoft.com/office/drawing/2014/main" id="{FC0C0E17-860A-8605-FE0C-D800FC667B5B}"/>
                </a:ext>
              </a:extLst>
            </p:cNvPr>
            <p:cNvSpPr/>
            <p:nvPr/>
          </p:nvSpPr>
          <p:spPr>
            <a:xfrm>
              <a:off x="5614438" y="2796561"/>
              <a:ext cx="183524" cy="81173"/>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cubicBezTo>
                    <a:pt x="1661" y="12209"/>
                    <a:pt x="3185" y="10331"/>
                    <a:pt x="4985" y="8765"/>
                  </a:cubicBezTo>
                  <a:cubicBezTo>
                    <a:pt x="6646" y="7200"/>
                    <a:pt x="8446" y="5635"/>
                    <a:pt x="10246" y="4383"/>
                  </a:cubicBezTo>
                  <a:cubicBezTo>
                    <a:pt x="12046" y="3130"/>
                    <a:pt x="13846" y="2192"/>
                    <a:pt x="15784" y="1565"/>
                  </a:cubicBezTo>
                  <a:cubicBezTo>
                    <a:pt x="17585" y="939"/>
                    <a:pt x="19523" y="313"/>
                    <a:pt x="21461" y="0"/>
                  </a:cubicBezTo>
                  <a:lnTo>
                    <a:pt x="21600" y="9078"/>
                  </a:lnTo>
                  <a:cubicBezTo>
                    <a:pt x="19939" y="9391"/>
                    <a:pt x="18277" y="9704"/>
                    <a:pt x="16615" y="10331"/>
                  </a:cubicBezTo>
                  <a:cubicBezTo>
                    <a:pt x="14954" y="10956"/>
                    <a:pt x="13431" y="11896"/>
                    <a:pt x="11769" y="12835"/>
                  </a:cubicBezTo>
                  <a:cubicBezTo>
                    <a:pt x="10246" y="13774"/>
                    <a:pt x="8723" y="15026"/>
                    <a:pt x="7200" y="16591"/>
                  </a:cubicBezTo>
                  <a:cubicBezTo>
                    <a:pt x="5677" y="18157"/>
                    <a:pt x="4292" y="19722"/>
                    <a:pt x="2908" y="21600"/>
                  </a:cubicBezTo>
                  <a:lnTo>
                    <a:pt x="0" y="144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8" name="Shape">
              <a:extLst>
                <a:ext uri="{FF2B5EF4-FFF2-40B4-BE49-F238E27FC236}">
                  <a16:creationId xmlns:a16="http://schemas.microsoft.com/office/drawing/2014/main" id="{6EB2EE7E-45DD-28A0-5986-A49854A4246B}"/>
                </a:ext>
              </a:extLst>
            </p:cNvPr>
            <p:cNvSpPr/>
            <p:nvPr/>
          </p:nvSpPr>
          <p:spPr>
            <a:xfrm>
              <a:off x="9049564" y="2843619"/>
              <a:ext cx="121171" cy="148229"/>
            </a:xfrm>
            <a:custGeom>
              <a:avLst/>
              <a:gdLst/>
              <a:ahLst/>
              <a:cxnLst>
                <a:cxn ang="0">
                  <a:pos x="wd2" y="hd2"/>
                </a:cxn>
                <a:cxn ang="5400000">
                  <a:pos x="wd2" y="hd2"/>
                </a:cxn>
                <a:cxn ang="10800000">
                  <a:pos x="wd2" y="hd2"/>
                </a:cxn>
                <a:cxn ang="16200000">
                  <a:pos x="wd2" y="hd2"/>
                </a:cxn>
              </a:cxnLst>
              <a:rect l="0" t="0" r="r" b="b"/>
              <a:pathLst>
                <a:path w="21600" h="21600" extrusionOk="0">
                  <a:moveTo>
                    <a:pt x="13631" y="21600"/>
                  </a:moveTo>
                  <a:lnTo>
                    <a:pt x="0" y="0"/>
                  </a:lnTo>
                  <a:lnTo>
                    <a:pt x="7760"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9" name="Shape">
              <a:extLst>
                <a:ext uri="{FF2B5EF4-FFF2-40B4-BE49-F238E27FC236}">
                  <a16:creationId xmlns:a16="http://schemas.microsoft.com/office/drawing/2014/main" id="{4D6F183E-6F12-8CD3-D72E-296A5C2D63E4}"/>
                </a:ext>
              </a:extLst>
            </p:cNvPr>
            <p:cNvSpPr/>
            <p:nvPr/>
          </p:nvSpPr>
          <p:spPr>
            <a:xfrm>
              <a:off x="6637918" y="2914202"/>
              <a:ext cx="103525" cy="155287"/>
            </a:xfrm>
            <a:custGeom>
              <a:avLst/>
              <a:gdLst/>
              <a:ahLst/>
              <a:cxnLst>
                <a:cxn ang="0">
                  <a:pos x="wd2" y="hd2"/>
                </a:cxn>
                <a:cxn ang="5400000">
                  <a:pos x="wd2" y="hd2"/>
                </a:cxn>
                <a:cxn ang="10800000">
                  <a:pos x="wd2" y="hd2"/>
                </a:cxn>
                <a:cxn ang="16200000">
                  <a:pos x="wd2" y="hd2"/>
                </a:cxn>
              </a:cxnLst>
              <a:rect l="0" t="0" r="r" b="b"/>
              <a:pathLst>
                <a:path w="21600" h="21600" extrusionOk="0">
                  <a:moveTo>
                    <a:pt x="12273" y="21436"/>
                  </a:moveTo>
                  <a:lnTo>
                    <a:pt x="12027" y="20455"/>
                  </a:lnTo>
                  <a:cubicBezTo>
                    <a:pt x="11781" y="18818"/>
                    <a:pt x="11290" y="17182"/>
                    <a:pt x="10800" y="15709"/>
                  </a:cubicBezTo>
                  <a:cubicBezTo>
                    <a:pt x="10063" y="14073"/>
                    <a:pt x="9327" y="12600"/>
                    <a:pt x="8345" y="11127"/>
                  </a:cubicBezTo>
                  <a:cubicBezTo>
                    <a:pt x="7364" y="9654"/>
                    <a:pt x="6136" y="8182"/>
                    <a:pt x="4663" y="6709"/>
                  </a:cubicBezTo>
                  <a:cubicBezTo>
                    <a:pt x="3190" y="5236"/>
                    <a:pt x="1718" y="3927"/>
                    <a:pt x="0" y="2618"/>
                  </a:cubicBezTo>
                  <a:lnTo>
                    <a:pt x="7364" y="0"/>
                  </a:lnTo>
                  <a:cubicBezTo>
                    <a:pt x="9327" y="1473"/>
                    <a:pt x="11045" y="3109"/>
                    <a:pt x="12763" y="4746"/>
                  </a:cubicBezTo>
                  <a:cubicBezTo>
                    <a:pt x="14236" y="6382"/>
                    <a:pt x="15709" y="8018"/>
                    <a:pt x="16936" y="9818"/>
                  </a:cubicBezTo>
                  <a:cubicBezTo>
                    <a:pt x="18163" y="11618"/>
                    <a:pt x="19145" y="13255"/>
                    <a:pt x="19881" y="15055"/>
                  </a:cubicBezTo>
                  <a:cubicBezTo>
                    <a:pt x="20618" y="16854"/>
                    <a:pt x="21109" y="18654"/>
                    <a:pt x="21354" y="20618"/>
                  </a:cubicBezTo>
                  <a:lnTo>
                    <a:pt x="21600" y="21600"/>
                  </a:lnTo>
                  <a:lnTo>
                    <a:pt x="12273"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0" name="Shape">
              <a:extLst>
                <a:ext uri="{FF2B5EF4-FFF2-40B4-BE49-F238E27FC236}">
                  <a16:creationId xmlns:a16="http://schemas.microsoft.com/office/drawing/2014/main" id="{F0D15005-65C6-C3B7-9449-7CDB920F0D55}"/>
                </a:ext>
              </a:extLst>
            </p:cNvPr>
            <p:cNvSpPr/>
            <p:nvPr/>
          </p:nvSpPr>
          <p:spPr>
            <a:xfrm>
              <a:off x="5449739" y="2973023"/>
              <a:ext cx="72939" cy="161168"/>
            </a:xfrm>
            <a:custGeom>
              <a:avLst/>
              <a:gdLst/>
              <a:ahLst/>
              <a:cxnLst>
                <a:cxn ang="0">
                  <a:pos x="wd2" y="hd2"/>
                </a:cxn>
                <a:cxn ang="5400000">
                  <a:pos x="wd2" y="hd2"/>
                </a:cxn>
                <a:cxn ang="10800000">
                  <a:pos x="wd2" y="hd2"/>
                </a:cxn>
                <a:cxn ang="16200000">
                  <a:pos x="wd2" y="hd2"/>
                </a:cxn>
              </a:cxnLst>
              <a:rect l="0" t="0" r="r" b="b"/>
              <a:pathLst>
                <a:path w="21600" h="21600" extrusionOk="0">
                  <a:moveTo>
                    <a:pt x="2090" y="11668"/>
                  </a:moveTo>
                  <a:cubicBezTo>
                    <a:pt x="2438" y="10722"/>
                    <a:pt x="2786" y="9618"/>
                    <a:pt x="3135" y="8672"/>
                  </a:cubicBezTo>
                  <a:cubicBezTo>
                    <a:pt x="3483" y="7726"/>
                    <a:pt x="4181" y="6622"/>
                    <a:pt x="4877" y="5676"/>
                  </a:cubicBezTo>
                  <a:cubicBezTo>
                    <a:pt x="5574" y="4730"/>
                    <a:pt x="6271" y="3784"/>
                    <a:pt x="6967" y="2838"/>
                  </a:cubicBezTo>
                  <a:cubicBezTo>
                    <a:pt x="7664" y="1892"/>
                    <a:pt x="8709" y="946"/>
                    <a:pt x="9755" y="0"/>
                  </a:cubicBezTo>
                  <a:lnTo>
                    <a:pt x="21600" y="1577"/>
                  </a:lnTo>
                  <a:cubicBezTo>
                    <a:pt x="20555" y="2365"/>
                    <a:pt x="19858" y="3153"/>
                    <a:pt x="19161" y="4099"/>
                  </a:cubicBezTo>
                  <a:cubicBezTo>
                    <a:pt x="18465" y="4888"/>
                    <a:pt x="17768" y="5834"/>
                    <a:pt x="17419" y="6622"/>
                  </a:cubicBezTo>
                  <a:cubicBezTo>
                    <a:pt x="16723" y="7410"/>
                    <a:pt x="16374" y="8356"/>
                    <a:pt x="16026" y="9145"/>
                  </a:cubicBezTo>
                  <a:cubicBezTo>
                    <a:pt x="15678" y="10090"/>
                    <a:pt x="15329" y="10879"/>
                    <a:pt x="15329" y="11825"/>
                  </a:cubicBezTo>
                  <a:lnTo>
                    <a:pt x="13239" y="21600"/>
                  </a:lnTo>
                  <a:lnTo>
                    <a:pt x="0" y="21600"/>
                  </a:lnTo>
                  <a:lnTo>
                    <a:pt x="2090" y="11668"/>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1" name="Shape">
              <a:extLst>
                <a:ext uri="{FF2B5EF4-FFF2-40B4-BE49-F238E27FC236}">
                  <a16:creationId xmlns:a16="http://schemas.microsoft.com/office/drawing/2014/main" id="{52B484F3-E006-CB8A-AE20-7540F36C596F}"/>
                </a:ext>
              </a:extLst>
            </p:cNvPr>
            <p:cNvSpPr/>
            <p:nvPr/>
          </p:nvSpPr>
          <p:spPr>
            <a:xfrm>
              <a:off x="7908444" y="2996551"/>
              <a:ext cx="92936" cy="156463"/>
            </a:xfrm>
            <a:custGeom>
              <a:avLst/>
              <a:gdLst/>
              <a:ahLst/>
              <a:cxnLst>
                <a:cxn ang="0">
                  <a:pos x="wd2" y="hd2"/>
                </a:cxn>
                <a:cxn ang="5400000">
                  <a:pos x="wd2" y="hd2"/>
                </a:cxn>
                <a:cxn ang="10800000">
                  <a:pos x="wd2" y="hd2"/>
                </a:cxn>
                <a:cxn ang="16200000">
                  <a:pos x="wd2" y="hd2"/>
                </a:cxn>
              </a:cxnLst>
              <a:rect l="0" t="0" r="r" b="b"/>
              <a:pathLst>
                <a:path w="21600" h="21600" extrusionOk="0">
                  <a:moveTo>
                    <a:pt x="10937" y="21600"/>
                  </a:moveTo>
                  <a:lnTo>
                    <a:pt x="0" y="0"/>
                  </a:lnTo>
                  <a:lnTo>
                    <a:pt x="10116"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2" name="Shape">
              <a:extLst>
                <a:ext uri="{FF2B5EF4-FFF2-40B4-BE49-F238E27FC236}">
                  <a16:creationId xmlns:a16="http://schemas.microsoft.com/office/drawing/2014/main" id="{A3CDB875-3EED-33F0-CC61-2F226DB930CE}"/>
                </a:ext>
              </a:extLst>
            </p:cNvPr>
            <p:cNvSpPr/>
            <p:nvPr/>
          </p:nvSpPr>
          <p:spPr>
            <a:xfrm>
              <a:off x="9202497" y="3149485"/>
              <a:ext cx="130582" cy="165876"/>
            </a:xfrm>
            <a:custGeom>
              <a:avLst/>
              <a:gdLst/>
              <a:ahLst/>
              <a:cxnLst>
                <a:cxn ang="0">
                  <a:pos x="wd2" y="hd2"/>
                </a:cxn>
                <a:cxn ang="5400000">
                  <a:pos x="wd2" y="hd2"/>
                </a:cxn>
                <a:cxn ang="10800000">
                  <a:pos x="wd2" y="hd2"/>
                </a:cxn>
                <a:cxn ang="16200000">
                  <a:pos x="wd2" y="hd2"/>
                </a:cxn>
              </a:cxnLst>
              <a:rect l="0" t="0" r="r" b="b"/>
              <a:pathLst>
                <a:path w="21600" h="21600" extrusionOk="0">
                  <a:moveTo>
                    <a:pt x="14011" y="21600"/>
                  </a:moveTo>
                  <a:lnTo>
                    <a:pt x="0" y="0"/>
                  </a:lnTo>
                  <a:lnTo>
                    <a:pt x="7395"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3" name="Shape">
              <a:extLst>
                <a:ext uri="{FF2B5EF4-FFF2-40B4-BE49-F238E27FC236}">
                  <a16:creationId xmlns:a16="http://schemas.microsoft.com/office/drawing/2014/main" id="{93FBA5CC-473C-C7F8-515A-252C1CFDE093}"/>
                </a:ext>
              </a:extLst>
            </p:cNvPr>
            <p:cNvSpPr/>
            <p:nvPr/>
          </p:nvSpPr>
          <p:spPr>
            <a:xfrm>
              <a:off x="6708502" y="3231834"/>
              <a:ext cx="63528" cy="169403"/>
            </a:xfrm>
            <a:custGeom>
              <a:avLst/>
              <a:gdLst/>
              <a:ahLst/>
              <a:cxnLst>
                <a:cxn ang="0">
                  <a:pos x="wd2" y="hd2"/>
                </a:cxn>
                <a:cxn ang="5400000">
                  <a:pos x="wd2" y="hd2"/>
                </a:cxn>
                <a:cxn ang="10800000">
                  <a:pos x="wd2" y="hd2"/>
                </a:cxn>
                <a:cxn ang="16200000">
                  <a:pos x="wd2" y="hd2"/>
                </a:cxn>
              </a:cxnLst>
              <a:rect l="0" t="0" r="r" b="b"/>
              <a:pathLst>
                <a:path w="21600" h="21600" extrusionOk="0">
                  <a:moveTo>
                    <a:pt x="15600" y="0"/>
                  </a:moveTo>
                  <a:lnTo>
                    <a:pt x="21600" y="21600"/>
                  </a:lnTo>
                  <a:lnTo>
                    <a:pt x="5600" y="21600"/>
                  </a:lnTo>
                  <a:lnTo>
                    <a:pt x="0" y="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4" name="Shape">
              <a:extLst>
                <a:ext uri="{FF2B5EF4-FFF2-40B4-BE49-F238E27FC236}">
                  <a16:creationId xmlns:a16="http://schemas.microsoft.com/office/drawing/2014/main" id="{C4B46560-9ECA-B821-0BAC-A7153FEB542E}"/>
                </a:ext>
              </a:extLst>
            </p:cNvPr>
            <p:cNvSpPr/>
            <p:nvPr/>
          </p:nvSpPr>
          <p:spPr>
            <a:xfrm>
              <a:off x="5414448" y="3302420"/>
              <a:ext cx="64703" cy="1741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891" y="0"/>
                  </a:lnTo>
                  <a:lnTo>
                    <a:pt x="21600" y="0"/>
                  </a:lnTo>
                  <a:lnTo>
                    <a:pt x="15709"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5" name="Shape">
              <a:extLst>
                <a:ext uri="{FF2B5EF4-FFF2-40B4-BE49-F238E27FC236}">
                  <a16:creationId xmlns:a16="http://schemas.microsoft.com/office/drawing/2014/main" id="{4DCED116-F7AC-0537-6762-85BC9220245E}"/>
                </a:ext>
              </a:extLst>
            </p:cNvPr>
            <p:cNvSpPr/>
            <p:nvPr/>
          </p:nvSpPr>
          <p:spPr>
            <a:xfrm>
              <a:off x="8002557" y="3314184"/>
              <a:ext cx="101171" cy="175286"/>
            </a:xfrm>
            <a:custGeom>
              <a:avLst/>
              <a:gdLst/>
              <a:ahLst/>
              <a:cxnLst>
                <a:cxn ang="0">
                  <a:pos x="wd2" y="hd2"/>
                </a:cxn>
                <a:cxn ang="5400000">
                  <a:pos x="wd2" y="hd2"/>
                </a:cxn>
                <a:cxn ang="10800000">
                  <a:pos x="wd2" y="hd2"/>
                </a:cxn>
                <a:cxn ang="16200000">
                  <a:pos x="wd2" y="hd2"/>
                </a:cxn>
              </a:cxnLst>
              <a:rect l="0" t="0" r="r" b="b"/>
              <a:pathLst>
                <a:path w="21600" h="21600" extrusionOk="0">
                  <a:moveTo>
                    <a:pt x="11553" y="21600"/>
                  </a:moveTo>
                  <a:lnTo>
                    <a:pt x="0" y="0"/>
                  </a:lnTo>
                  <a:lnTo>
                    <a:pt x="10047"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6" name="Shape">
              <a:extLst>
                <a:ext uri="{FF2B5EF4-FFF2-40B4-BE49-F238E27FC236}">
                  <a16:creationId xmlns:a16="http://schemas.microsoft.com/office/drawing/2014/main" id="{3C22802B-599C-2236-2D54-B347142F4A14}"/>
                </a:ext>
              </a:extLst>
            </p:cNvPr>
            <p:cNvSpPr/>
            <p:nvPr/>
          </p:nvSpPr>
          <p:spPr>
            <a:xfrm>
              <a:off x="3179263" y="3537702"/>
              <a:ext cx="222341" cy="4352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43" y="0"/>
                  </a:lnTo>
                  <a:lnTo>
                    <a:pt x="21600" y="0"/>
                  </a:lnTo>
                  <a:lnTo>
                    <a:pt x="19886"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7" name="Shape">
              <a:extLst>
                <a:ext uri="{FF2B5EF4-FFF2-40B4-BE49-F238E27FC236}">
                  <a16:creationId xmlns:a16="http://schemas.microsoft.com/office/drawing/2014/main" id="{6925A263-2D0C-66DC-49C9-775B9BE81ECB}"/>
                </a:ext>
              </a:extLst>
            </p:cNvPr>
            <p:cNvSpPr/>
            <p:nvPr/>
          </p:nvSpPr>
          <p:spPr>
            <a:xfrm>
              <a:off x="3591008" y="3537702"/>
              <a:ext cx="219992" cy="45879"/>
            </a:xfrm>
            <a:custGeom>
              <a:avLst/>
              <a:gdLst/>
              <a:ahLst/>
              <a:cxnLst>
                <a:cxn ang="0">
                  <a:pos x="wd2" y="hd2"/>
                </a:cxn>
                <a:cxn ang="5400000">
                  <a:pos x="wd2" y="hd2"/>
                </a:cxn>
                <a:cxn ang="10800000">
                  <a:pos x="wd2" y="hd2"/>
                </a:cxn>
                <a:cxn ang="16200000">
                  <a:pos x="wd2" y="hd2"/>
                </a:cxn>
              </a:cxnLst>
              <a:rect l="0" t="0" r="r" b="b"/>
              <a:pathLst>
                <a:path w="21600" h="21600" extrusionOk="0">
                  <a:moveTo>
                    <a:pt x="1617" y="0"/>
                  </a:moveTo>
                  <a:lnTo>
                    <a:pt x="17326" y="0"/>
                  </a:lnTo>
                  <a:cubicBezTo>
                    <a:pt x="17673" y="0"/>
                    <a:pt x="18019" y="0"/>
                    <a:pt x="18481" y="0"/>
                  </a:cubicBezTo>
                  <a:cubicBezTo>
                    <a:pt x="18943" y="0"/>
                    <a:pt x="19174" y="0"/>
                    <a:pt x="19521" y="0"/>
                  </a:cubicBezTo>
                  <a:cubicBezTo>
                    <a:pt x="19867" y="0"/>
                    <a:pt x="20214" y="0"/>
                    <a:pt x="20560" y="554"/>
                  </a:cubicBezTo>
                  <a:cubicBezTo>
                    <a:pt x="20907" y="554"/>
                    <a:pt x="21253" y="1107"/>
                    <a:pt x="21600" y="1107"/>
                  </a:cubicBezTo>
                  <a:lnTo>
                    <a:pt x="19521" y="21600"/>
                  </a:lnTo>
                  <a:cubicBezTo>
                    <a:pt x="19174" y="21600"/>
                    <a:pt x="18943" y="21046"/>
                    <a:pt x="18597" y="21046"/>
                  </a:cubicBezTo>
                  <a:cubicBezTo>
                    <a:pt x="18250" y="21046"/>
                    <a:pt x="18019" y="21046"/>
                    <a:pt x="17673" y="20493"/>
                  </a:cubicBezTo>
                  <a:cubicBezTo>
                    <a:pt x="17326" y="20493"/>
                    <a:pt x="17095" y="20493"/>
                    <a:pt x="16748" y="20493"/>
                  </a:cubicBezTo>
                  <a:cubicBezTo>
                    <a:pt x="16402" y="20493"/>
                    <a:pt x="16055" y="20493"/>
                    <a:pt x="15824" y="20493"/>
                  </a:cubicBezTo>
                  <a:lnTo>
                    <a:pt x="0" y="20493"/>
                  </a:lnTo>
                  <a:lnTo>
                    <a:pt x="1617" y="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8" name="Shape">
              <a:extLst>
                <a:ext uri="{FF2B5EF4-FFF2-40B4-BE49-F238E27FC236}">
                  <a16:creationId xmlns:a16="http://schemas.microsoft.com/office/drawing/2014/main" id="{9A747249-549A-2678-31FB-010A2A52CA98}"/>
                </a:ext>
              </a:extLst>
            </p:cNvPr>
            <p:cNvSpPr/>
            <p:nvPr/>
          </p:nvSpPr>
          <p:spPr>
            <a:xfrm>
              <a:off x="9378959" y="3490646"/>
              <a:ext cx="143523" cy="184698"/>
            </a:xfrm>
            <a:custGeom>
              <a:avLst/>
              <a:gdLst/>
              <a:ahLst/>
              <a:cxnLst>
                <a:cxn ang="0">
                  <a:pos x="wd2" y="hd2"/>
                </a:cxn>
                <a:cxn ang="5400000">
                  <a:pos x="wd2" y="hd2"/>
                </a:cxn>
                <a:cxn ang="10800000">
                  <a:pos x="wd2" y="hd2"/>
                </a:cxn>
                <a:cxn ang="16200000">
                  <a:pos x="wd2" y="hd2"/>
                </a:cxn>
              </a:cxnLst>
              <a:rect l="0" t="0" r="r" b="b"/>
              <a:pathLst>
                <a:path w="21600" h="21600" extrusionOk="0">
                  <a:moveTo>
                    <a:pt x="14164" y="21600"/>
                  </a:moveTo>
                  <a:lnTo>
                    <a:pt x="0" y="0"/>
                  </a:lnTo>
                  <a:lnTo>
                    <a:pt x="7082"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9" name="Shape">
              <a:extLst>
                <a:ext uri="{FF2B5EF4-FFF2-40B4-BE49-F238E27FC236}">
                  <a16:creationId xmlns:a16="http://schemas.microsoft.com/office/drawing/2014/main" id="{1356B9F8-77E2-B7C1-8B6A-EA759554BBE4}"/>
                </a:ext>
              </a:extLst>
            </p:cNvPr>
            <p:cNvSpPr/>
            <p:nvPr/>
          </p:nvSpPr>
          <p:spPr>
            <a:xfrm>
              <a:off x="2743990" y="3549466"/>
              <a:ext cx="231753" cy="147052"/>
            </a:xfrm>
            <a:custGeom>
              <a:avLst/>
              <a:gdLst/>
              <a:ahLst/>
              <a:cxnLst>
                <a:cxn ang="0">
                  <a:pos x="wd2" y="hd2"/>
                </a:cxn>
                <a:cxn ang="5400000">
                  <a:pos x="wd2" y="hd2"/>
                </a:cxn>
                <a:cxn ang="10800000">
                  <a:pos x="wd2" y="hd2"/>
                </a:cxn>
                <a:cxn ang="16200000">
                  <a:pos x="wd2" y="hd2"/>
                </a:cxn>
              </a:cxnLst>
              <a:rect l="0" t="0" r="r" b="b"/>
              <a:pathLst>
                <a:path w="21600" h="21600" extrusionOk="0">
                  <a:moveTo>
                    <a:pt x="0" y="17626"/>
                  </a:moveTo>
                  <a:cubicBezTo>
                    <a:pt x="1645" y="15552"/>
                    <a:pt x="3399" y="13651"/>
                    <a:pt x="5153" y="11923"/>
                  </a:cubicBezTo>
                  <a:cubicBezTo>
                    <a:pt x="6908" y="10195"/>
                    <a:pt x="8662" y="8467"/>
                    <a:pt x="10526" y="7085"/>
                  </a:cubicBezTo>
                  <a:cubicBezTo>
                    <a:pt x="12280" y="5530"/>
                    <a:pt x="14144" y="4320"/>
                    <a:pt x="16008" y="3110"/>
                  </a:cubicBezTo>
                  <a:cubicBezTo>
                    <a:pt x="17872" y="1901"/>
                    <a:pt x="19736" y="864"/>
                    <a:pt x="21600" y="0"/>
                  </a:cubicBezTo>
                  <a:lnTo>
                    <a:pt x="21381" y="6048"/>
                  </a:lnTo>
                  <a:cubicBezTo>
                    <a:pt x="19736" y="6739"/>
                    <a:pt x="18091" y="7776"/>
                    <a:pt x="16556" y="8813"/>
                  </a:cubicBezTo>
                  <a:cubicBezTo>
                    <a:pt x="14912" y="9850"/>
                    <a:pt x="13377" y="11059"/>
                    <a:pt x="11732" y="12269"/>
                  </a:cubicBezTo>
                  <a:cubicBezTo>
                    <a:pt x="10197" y="13651"/>
                    <a:pt x="8552" y="15034"/>
                    <a:pt x="7017" y="16589"/>
                  </a:cubicBezTo>
                  <a:cubicBezTo>
                    <a:pt x="5482" y="18144"/>
                    <a:pt x="3947" y="19872"/>
                    <a:pt x="2522" y="21600"/>
                  </a:cubicBezTo>
                  <a:lnTo>
                    <a:pt x="0" y="17626"/>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30" name="Shape">
              <a:extLst>
                <a:ext uri="{FF2B5EF4-FFF2-40B4-BE49-F238E27FC236}">
                  <a16:creationId xmlns:a16="http://schemas.microsoft.com/office/drawing/2014/main" id="{BEB09373-BDDB-4A99-1D04-7E230B4FE332}"/>
                </a:ext>
              </a:extLst>
            </p:cNvPr>
            <p:cNvSpPr/>
            <p:nvPr/>
          </p:nvSpPr>
          <p:spPr>
            <a:xfrm>
              <a:off x="6743795" y="3572995"/>
              <a:ext cx="69407" cy="190580"/>
            </a:xfrm>
            <a:custGeom>
              <a:avLst/>
              <a:gdLst/>
              <a:ahLst/>
              <a:cxnLst>
                <a:cxn ang="0">
                  <a:pos x="wd2" y="hd2"/>
                </a:cxn>
                <a:cxn ang="5400000">
                  <a:pos x="wd2" y="hd2"/>
                </a:cxn>
                <a:cxn ang="10800000">
                  <a:pos x="wd2" y="hd2"/>
                </a:cxn>
                <a:cxn ang="16200000">
                  <a:pos x="wd2" y="hd2"/>
                </a:cxn>
              </a:cxnLst>
              <a:rect l="0" t="0" r="r" b="b"/>
              <a:pathLst>
                <a:path w="21600" h="21600" extrusionOk="0">
                  <a:moveTo>
                    <a:pt x="5857" y="21600"/>
                  </a:moveTo>
                  <a:lnTo>
                    <a:pt x="0" y="0"/>
                  </a:lnTo>
                  <a:lnTo>
                    <a:pt x="15010"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31" name="Shape">
              <a:extLst>
                <a:ext uri="{FF2B5EF4-FFF2-40B4-BE49-F238E27FC236}">
                  <a16:creationId xmlns:a16="http://schemas.microsoft.com/office/drawing/2014/main" id="{678D3551-2BFB-43A9-6866-7A5FB9ECE0B0}"/>
                </a:ext>
              </a:extLst>
            </p:cNvPr>
            <p:cNvSpPr/>
            <p:nvPr/>
          </p:nvSpPr>
          <p:spPr>
            <a:xfrm>
              <a:off x="3932167" y="3608286"/>
              <a:ext cx="105877" cy="182346"/>
            </a:xfrm>
            <a:custGeom>
              <a:avLst/>
              <a:gdLst/>
              <a:ahLst/>
              <a:cxnLst>
                <a:cxn ang="0">
                  <a:pos x="wd2" y="hd2"/>
                </a:cxn>
                <a:cxn ang="5400000">
                  <a:pos x="wd2" y="hd2"/>
                </a:cxn>
                <a:cxn ang="10800000">
                  <a:pos x="wd2" y="hd2"/>
                </a:cxn>
                <a:cxn ang="16200000">
                  <a:pos x="wd2" y="hd2"/>
                </a:cxn>
              </a:cxnLst>
              <a:rect l="0" t="0" r="r" b="b"/>
              <a:pathLst>
                <a:path w="21600" h="21600" extrusionOk="0">
                  <a:moveTo>
                    <a:pt x="8880" y="0"/>
                  </a:moveTo>
                  <a:cubicBezTo>
                    <a:pt x="11040" y="1254"/>
                    <a:pt x="12960" y="2787"/>
                    <a:pt x="14400" y="4181"/>
                  </a:cubicBezTo>
                  <a:cubicBezTo>
                    <a:pt x="16080" y="5714"/>
                    <a:pt x="17280" y="7246"/>
                    <a:pt x="18480" y="9058"/>
                  </a:cubicBezTo>
                  <a:cubicBezTo>
                    <a:pt x="19680" y="10730"/>
                    <a:pt x="20400" y="12542"/>
                    <a:pt x="20880" y="14354"/>
                  </a:cubicBezTo>
                  <a:cubicBezTo>
                    <a:pt x="21360" y="16165"/>
                    <a:pt x="21600" y="18116"/>
                    <a:pt x="21600" y="20206"/>
                  </a:cubicBezTo>
                  <a:lnTo>
                    <a:pt x="11040" y="21600"/>
                  </a:lnTo>
                  <a:cubicBezTo>
                    <a:pt x="11040" y="19788"/>
                    <a:pt x="11040" y="18116"/>
                    <a:pt x="10560" y="16444"/>
                  </a:cubicBezTo>
                  <a:cubicBezTo>
                    <a:pt x="10080" y="14772"/>
                    <a:pt x="9360" y="13239"/>
                    <a:pt x="8400" y="11706"/>
                  </a:cubicBezTo>
                  <a:cubicBezTo>
                    <a:pt x="7440" y="10173"/>
                    <a:pt x="6240" y="8779"/>
                    <a:pt x="4800" y="7525"/>
                  </a:cubicBezTo>
                  <a:cubicBezTo>
                    <a:pt x="3360" y="6132"/>
                    <a:pt x="1680" y="5017"/>
                    <a:pt x="0" y="3763"/>
                  </a:cubicBezTo>
                  <a:lnTo>
                    <a:pt x="8880" y="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32" name="Shape">
              <a:extLst>
                <a:ext uri="{FF2B5EF4-FFF2-40B4-BE49-F238E27FC236}">
                  <a16:creationId xmlns:a16="http://schemas.microsoft.com/office/drawing/2014/main" id="{B05EFA39-3BC1-6228-FDB1-6D239E4EC68A}"/>
                </a:ext>
              </a:extLst>
            </p:cNvPr>
            <p:cNvSpPr/>
            <p:nvPr/>
          </p:nvSpPr>
          <p:spPr>
            <a:xfrm>
              <a:off x="5379155" y="3655344"/>
              <a:ext cx="69407" cy="1952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590" y="0"/>
                  </a:lnTo>
                  <a:lnTo>
                    <a:pt x="21600" y="0"/>
                  </a:lnTo>
                  <a:lnTo>
                    <a:pt x="15742"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33" name="Shape">
              <a:extLst>
                <a:ext uri="{FF2B5EF4-FFF2-40B4-BE49-F238E27FC236}">
                  <a16:creationId xmlns:a16="http://schemas.microsoft.com/office/drawing/2014/main" id="{588610F9-014B-C412-C226-249DA6AF161C}"/>
                </a:ext>
              </a:extLst>
            </p:cNvPr>
            <p:cNvSpPr/>
            <p:nvPr/>
          </p:nvSpPr>
          <p:spPr>
            <a:xfrm>
              <a:off x="8108433" y="3678872"/>
              <a:ext cx="110583" cy="196461"/>
            </a:xfrm>
            <a:custGeom>
              <a:avLst/>
              <a:gdLst/>
              <a:ahLst/>
              <a:cxnLst>
                <a:cxn ang="0">
                  <a:pos x="wd2" y="hd2"/>
                </a:cxn>
                <a:cxn ang="5400000">
                  <a:pos x="wd2" y="hd2"/>
                </a:cxn>
                <a:cxn ang="10800000">
                  <a:pos x="wd2" y="hd2"/>
                </a:cxn>
                <a:cxn ang="16200000">
                  <a:pos x="wd2" y="hd2"/>
                </a:cxn>
              </a:cxnLst>
              <a:rect l="0" t="0" r="r" b="b"/>
              <a:pathLst>
                <a:path w="21600" h="21600" extrusionOk="0">
                  <a:moveTo>
                    <a:pt x="11719" y="21600"/>
                  </a:moveTo>
                  <a:lnTo>
                    <a:pt x="0" y="0"/>
                  </a:lnTo>
                  <a:lnTo>
                    <a:pt x="9651"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34" name="Shape">
              <a:extLst>
                <a:ext uri="{FF2B5EF4-FFF2-40B4-BE49-F238E27FC236}">
                  <a16:creationId xmlns:a16="http://schemas.microsoft.com/office/drawing/2014/main" id="{49EAC382-6540-260B-4577-4AA12B905C4D}"/>
                </a:ext>
              </a:extLst>
            </p:cNvPr>
            <p:cNvSpPr/>
            <p:nvPr/>
          </p:nvSpPr>
          <p:spPr>
            <a:xfrm>
              <a:off x="2461651" y="3867098"/>
              <a:ext cx="158815" cy="209400"/>
            </a:xfrm>
            <a:custGeom>
              <a:avLst/>
              <a:gdLst/>
              <a:ahLst/>
              <a:cxnLst>
                <a:cxn ang="0">
                  <a:pos x="wd2" y="hd2"/>
                </a:cxn>
                <a:cxn ang="5400000">
                  <a:pos x="wd2" y="hd2"/>
                </a:cxn>
                <a:cxn ang="10800000">
                  <a:pos x="wd2" y="hd2"/>
                </a:cxn>
                <a:cxn ang="16200000">
                  <a:pos x="wd2" y="hd2"/>
                </a:cxn>
              </a:cxnLst>
              <a:rect l="0" t="0" r="r" b="b"/>
              <a:pathLst>
                <a:path w="21600" h="21600" extrusionOk="0">
                  <a:moveTo>
                    <a:pt x="14240" y="971"/>
                  </a:moveTo>
                  <a:cubicBezTo>
                    <a:pt x="14240" y="849"/>
                    <a:pt x="14400" y="849"/>
                    <a:pt x="14400" y="728"/>
                  </a:cubicBezTo>
                  <a:cubicBezTo>
                    <a:pt x="14400" y="607"/>
                    <a:pt x="14560" y="607"/>
                    <a:pt x="14560" y="485"/>
                  </a:cubicBezTo>
                  <a:cubicBezTo>
                    <a:pt x="14560" y="364"/>
                    <a:pt x="14720" y="364"/>
                    <a:pt x="14720" y="243"/>
                  </a:cubicBezTo>
                  <a:cubicBezTo>
                    <a:pt x="14720" y="121"/>
                    <a:pt x="14880" y="121"/>
                    <a:pt x="14880" y="0"/>
                  </a:cubicBezTo>
                  <a:lnTo>
                    <a:pt x="21600" y="121"/>
                  </a:lnTo>
                  <a:cubicBezTo>
                    <a:pt x="21600" y="243"/>
                    <a:pt x="21440" y="243"/>
                    <a:pt x="21440" y="364"/>
                  </a:cubicBezTo>
                  <a:cubicBezTo>
                    <a:pt x="21440" y="485"/>
                    <a:pt x="21280" y="485"/>
                    <a:pt x="21280" y="607"/>
                  </a:cubicBezTo>
                  <a:cubicBezTo>
                    <a:pt x="21280" y="728"/>
                    <a:pt x="21120" y="728"/>
                    <a:pt x="21120" y="849"/>
                  </a:cubicBezTo>
                  <a:cubicBezTo>
                    <a:pt x="21120" y="971"/>
                    <a:pt x="20960" y="971"/>
                    <a:pt x="20960" y="1092"/>
                  </a:cubicBezTo>
                  <a:lnTo>
                    <a:pt x="7040" y="21600"/>
                  </a:lnTo>
                  <a:lnTo>
                    <a:pt x="0" y="21600"/>
                  </a:lnTo>
                  <a:lnTo>
                    <a:pt x="14240" y="971"/>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35" name="Shape">
              <a:extLst>
                <a:ext uri="{FF2B5EF4-FFF2-40B4-BE49-F238E27FC236}">
                  <a16:creationId xmlns:a16="http://schemas.microsoft.com/office/drawing/2014/main" id="{EBBF3695-2DE0-C183-BD23-0F0E88FAFC09}"/>
                </a:ext>
              </a:extLst>
            </p:cNvPr>
            <p:cNvSpPr/>
            <p:nvPr/>
          </p:nvSpPr>
          <p:spPr>
            <a:xfrm>
              <a:off x="9578949" y="3878862"/>
              <a:ext cx="157642" cy="208227"/>
            </a:xfrm>
            <a:custGeom>
              <a:avLst/>
              <a:gdLst/>
              <a:ahLst/>
              <a:cxnLst>
                <a:cxn ang="0">
                  <a:pos x="wd2" y="hd2"/>
                </a:cxn>
                <a:cxn ang="5400000">
                  <a:pos x="wd2" y="hd2"/>
                </a:cxn>
                <a:cxn ang="10800000">
                  <a:pos x="wd2" y="hd2"/>
                </a:cxn>
                <a:cxn ang="16200000">
                  <a:pos x="wd2" y="hd2"/>
                </a:cxn>
              </a:cxnLst>
              <a:rect l="0" t="0" r="r" b="b"/>
              <a:pathLst>
                <a:path w="21600" h="21600" extrusionOk="0">
                  <a:moveTo>
                    <a:pt x="14185" y="21112"/>
                  </a:moveTo>
                  <a:lnTo>
                    <a:pt x="0" y="0"/>
                  </a:lnTo>
                  <a:lnTo>
                    <a:pt x="6931" y="0"/>
                  </a:lnTo>
                  <a:lnTo>
                    <a:pt x="21600" y="21600"/>
                  </a:lnTo>
                  <a:lnTo>
                    <a:pt x="14507"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36" name="Shape">
              <a:extLst>
                <a:ext uri="{FF2B5EF4-FFF2-40B4-BE49-F238E27FC236}">
                  <a16:creationId xmlns:a16="http://schemas.microsoft.com/office/drawing/2014/main" id="{72BA1E4B-EFC1-1531-3709-D34B48CB31E3}"/>
                </a:ext>
              </a:extLst>
            </p:cNvPr>
            <p:cNvSpPr/>
            <p:nvPr/>
          </p:nvSpPr>
          <p:spPr>
            <a:xfrm>
              <a:off x="6779087" y="3972974"/>
              <a:ext cx="87054" cy="221167"/>
            </a:xfrm>
            <a:custGeom>
              <a:avLst/>
              <a:gdLst/>
              <a:ahLst/>
              <a:cxnLst>
                <a:cxn ang="0">
                  <a:pos x="wd2" y="hd2"/>
                </a:cxn>
                <a:cxn ang="5400000">
                  <a:pos x="wd2" y="hd2"/>
                </a:cxn>
                <a:cxn ang="10800000">
                  <a:pos x="wd2" y="hd2"/>
                </a:cxn>
                <a:cxn ang="16200000">
                  <a:pos x="wd2" y="hd2"/>
                </a:cxn>
              </a:cxnLst>
              <a:rect l="0" t="0" r="r" b="b"/>
              <a:pathLst>
                <a:path w="21600" h="21600" extrusionOk="0">
                  <a:moveTo>
                    <a:pt x="12551" y="0"/>
                  </a:moveTo>
                  <a:lnTo>
                    <a:pt x="15470" y="10570"/>
                  </a:lnTo>
                  <a:cubicBezTo>
                    <a:pt x="15762" y="11374"/>
                    <a:pt x="16054" y="12179"/>
                    <a:pt x="16346" y="12983"/>
                  </a:cubicBezTo>
                  <a:cubicBezTo>
                    <a:pt x="16638" y="13787"/>
                    <a:pt x="17222" y="14592"/>
                    <a:pt x="17513" y="15396"/>
                  </a:cubicBezTo>
                  <a:cubicBezTo>
                    <a:pt x="18097" y="16200"/>
                    <a:pt x="18680" y="17004"/>
                    <a:pt x="19265" y="17808"/>
                  </a:cubicBezTo>
                  <a:cubicBezTo>
                    <a:pt x="19848" y="18613"/>
                    <a:pt x="20724" y="19417"/>
                    <a:pt x="21600" y="20106"/>
                  </a:cubicBezTo>
                  <a:lnTo>
                    <a:pt x="9341" y="21600"/>
                  </a:lnTo>
                  <a:cubicBezTo>
                    <a:pt x="8465" y="20681"/>
                    <a:pt x="7589" y="19762"/>
                    <a:pt x="7005" y="18843"/>
                  </a:cubicBezTo>
                  <a:cubicBezTo>
                    <a:pt x="6129" y="17923"/>
                    <a:pt x="5546" y="17004"/>
                    <a:pt x="4962" y="16085"/>
                  </a:cubicBezTo>
                  <a:cubicBezTo>
                    <a:pt x="4378" y="15166"/>
                    <a:pt x="3795" y="14247"/>
                    <a:pt x="3503" y="13328"/>
                  </a:cubicBezTo>
                  <a:cubicBezTo>
                    <a:pt x="3210" y="12408"/>
                    <a:pt x="2919" y="11489"/>
                    <a:pt x="2627" y="10570"/>
                  </a:cubicBezTo>
                  <a:lnTo>
                    <a:pt x="0" y="0"/>
                  </a:lnTo>
                  <a:lnTo>
                    <a:pt x="12551" y="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37" name="Shape">
              <a:extLst>
                <a:ext uri="{FF2B5EF4-FFF2-40B4-BE49-F238E27FC236}">
                  <a16:creationId xmlns:a16="http://schemas.microsoft.com/office/drawing/2014/main" id="{6090FB8D-97F1-B5BF-5875-446EC79AF315}"/>
                </a:ext>
              </a:extLst>
            </p:cNvPr>
            <p:cNvSpPr/>
            <p:nvPr/>
          </p:nvSpPr>
          <p:spPr>
            <a:xfrm>
              <a:off x="3896875" y="3996503"/>
              <a:ext cx="97346" cy="221169"/>
            </a:xfrm>
            <a:custGeom>
              <a:avLst/>
              <a:gdLst/>
              <a:ahLst/>
              <a:cxnLst>
                <a:cxn ang="0">
                  <a:pos x="wd2" y="hd2"/>
                </a:cxn>
                <a:cxn ang="5400000">
                  <a:pos x="wd2" y="hd2"/>
                </a:cxn>
                <a:cxn ang="10800000">
                  <a:pos x="wd2" y="hd2"/>
                </a:cxn>
                <a:cxn ang="16200000">
                  <a:pos x="wd2" y="hd2"/>
                </a:cxn>
              </a:cxnLst>
              <a:rect l="0" t="0" r="r" b="b"/>
              <a:pathLst>
                <a:path w="21535" h="21600" extrusionOk="0">
                  <a:moveTo>
                    <a:pt x="21535" y="0"/>
                  </a:moveTo>
                  <a:lnTo>
                    <a:pt x="15810" y="8387"/>
                  </a:lnTo>
                  <a:cubicBezTo>
                    <a:pt x="15029" y="9307"/>
                    <a:pt x="14508" y="10340"/>
                    <a:pt x="13988" y="11260"/>
                  </a:cubicBezTo>
                  <a:cubicBezTo>
                    <a:pt x="13468" y="12179"/>
                    <a:pt x="13207" y="13213"/>
                    <a:pt x="12947" y="14132"/>
                  </a:cubicBezTo>
                  <a:cubicBezTo>
                    <a:pt x="12687" y="15051"/>
                    <a:pt x="12427" y="16085"/>
                    <a:pt x="12427" y="17004"/>
                  </a:cubicBezTo>
                  <a:cubicBezTo>
                    <a:pt x="12427" y="17923"/>
                    <a:pt x="12427" y="18957"/>
                    <a:pt x="12427" y="19877"/>
                  </a:cubicBezTo>
                  <a:lnTo>
                    <a:pt x="195" y="21600"/>
                  </a:lnTo>
                  <a:cubicBezTo>
                    <a:pt x="-65" y="20566"/>
                    <a:pt x="-65" y="19417"/>
                    <a:pt x="195" y="18383"/>
                  </a:cubicBezTo>
                  <a:cubicBezTo>
                    <a:pt x="195" y="17234"/>
                    <a:pt x="455" y="16200"/>
                    <a:pt x="716" y="15051"/>
                  </a:cubicBezTo>
                  <a:cubicBezTo>
                    <a:pt x="976" y="13902"/>
                    <a:pt x="1496" y="12868"/>
                    <a:pt x="2017" y="11719"/>
                  </a:cubicBezTo>
                  <a:cubicBezTo>
                    <a:pt x="2537" y="10570"/>
                    <a:pt x="3318" y="9536"/>
                    <a:pt x="4099" y="8387"/>
                  </a:cubicBezTo>
                  <a:lnTo>
                    <a:pt x="10085" y="0"/>
                  </a:lnTo>
                  <a:lnTo>
                    <a:pt x="21535" y="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38" name="Shape">
              <a:extLst>
                <a:ext uri="{FF2B5EF4-FFF2-40B4-BE49-F238E27FC236}">
                  <a16:creationId xmlns:a16="http://schemas.microsoft.com/office/drawing/2014/main" id="{1546B3DD-C823-0209-DA87-A6B25F346E51}"/>
                </a:ext>
              </a:extLst>
            </p:cNvPr>
            <p:cNvSpPr/>
            <p:nvPr/>
          </p:nvSpPr>
          <p:spPr>
            <a:xfrm>
              <a:off x="5285042" y="4055323"/>
              <a:ext cx="121171" cy="223521"/>
            </a:xfrm>
            <a:custGeom>
              <a:avLst/>
              <a:gdLst/>
              <a:ahLst/>
              <a:cxnLst>
                <a:cxn ang="0">
                  <a:pos x="wd2" y="hd2"/>
                </a:cxn>
                <a:cxn ang="5400000">
                  <a:pos x="wd2" y="hd2"/>
                </a:cxn>
                <a:cxn ang="10800000">
                  <a:pos x="wd2" y="hd2"/>
                </a:cxn>
                <a:cxn ang="16200000">
                  <a:pos x="wd2" y="hd2"/>
                </a:cxn>
              </a:cxnLst>
              <a:rect l="0" t="0" r="r" b="b"/>
              <a:pathLst>
                <a:path w="21600" h="21600" extrusionOk="0">
                  <a:moveTo>
                    <a:pt x="11953" y="2046"/>
                  </a:moveTo>
                  <a:lnTo>
                    <a:pt x="12373" y="0"/>
                  </a:lnTo>
                  <a:lnTo>
                    <a:pt x="21600" y="0"/>
                  </a:lnTo>
                  <a:lnTo>
                    <a:pt x="21181" y="2046"/>
                  </a:lnTo>
                  <a:cubicBezTo>
                    <a:pt x="20971" y="3752"/>
                    <a:pt x="20342" y="5457"/>
                    <a:pt x="19713" y="7048"/>
                  </a:cubicBezTo>
                  <a:cubicBezTo>
                    <a:pt x="19084" y="8754"/>
                    <a:pt x="18035" y="10345"/>
                    <a:pt x="16986" y="12051"/>
                  </a:cubicBezTo>
                  <a:cubicBezTo>
                    <a:pt x="15938" y="13756"/>
                    <a:pt x="14470" y="15347"/>
                    <a:pt x="13002" y="16939"/>
                  </a:cubicBezTo>
                  <a:cubicBezTo>
                    <a:pt x="11534" y="18531"/>
                    <a:pt x="9647" y="20122"/>
                    <a:pt x="7759" y="21600"/>
                  </a:cubicBezTo>
                  <a:lnTo>
                    <a:pt x="0" y="18985"/>
                  </a:lnTo>
                  <a:cubicBezTo>
                    <a:pt x="1678" y="17735"/>
                    <a:pt x="3146" y="16370"/>
                    <a:pt x="4614" y="14893"/>
                  </a:cubicBezTo>
                  <a:cubicBezTo>
                    <a:pt x="5872" y="13529"/>
                    <a:pt x="7130" y="12164"/>
                    <a:pt x="8178" y="10686"/>
                  </a:cubicBezTo>
                  <a:cubicBezTo>
                    <a:pt x="9227" y="9208"/>
                    <a:pt x="10066" y="7844"/>
                    <a:pt x="10695" y="6366"/>
                  </a:cubicBezTo>
                  <a:cubicBezTo>
                    <a:pt x="11114" y="5002"/>
                    <a:pt x="11534" y="3524"/>
                    <a:pt x="11953" y="2046"/>
                  </a:cubicBez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39" name="Shape">
              <a:extLst>
                <a:ext uri="{FF2B5EF4-FFF2-40B4-BE49-F238E27FC236}">
                  <a16:creationId xmlns:a16="http://schemas.microsoft.com/office/drawing/2014/main" id="{B1AA37CC-74B0-0F96-0B5E-1E77214FFA54}"/>
                </a:ext>
              </a:extLst>
            </p:cNvPr>
            <p:cNvSpPr/>
            <p:nvPr/>
          </p:nvSpPr>
          <p:spPr>
            <a:xfrm>
              <a:off x="8237838" y="4078852"/>
              <a:ext cx="71761" cy="222342"/>
            </a:xfrm>
            <a:custGeom>
              <a:avLst/>
              <a:gdLst/>
              <a:ahLst/>
              <a:cxnLst>
                <a:cxn ang="0">
                  <a:pos x="wd2" y="hd2"/>
                </a:cxn>
                <a:cxn ang="5400000">
                  <a:pos x="wd2" y="hd2"/>
                </a:cxn>
                <a:cxn ang="10800000">
                  <a:pos x="wd2" y="hd2"/>
                </a:cxn>
                <a:cxn ang="16200000">
                  <a:pos x="wd2" y="hd2"/>
                </a:cxn>
              </a:cxnLst>
              <a:rect l="0" t="0" r="r" b="b"/>
              <a:pathLst>
                <a:path w="21600" h="21600" extrusionOk="0">
                  <a:moveTo>
                    <a:pt x="0" y="18857"/>
                  </a:moveTo>
                  <a:cubicBezTo>
                    <a:pt x="1771" y="17486"/>
                    <a:pt x="2833" y="16000"/>
                    <a:pt x="3896" y="14400"/>
                  </a:cubicBezTo>
                  <a:cubicBezTo>
                    <a:pt x="4604" y="12914"/>
                    <a:pt x="5312" y="11314"/>
                    <a:pt x="5312" y="9714"/>
                  </a:cubicBezTo>
                  <a:cubicBezTo>
                    <a:pt x="5312" y="8114"/>
                    <a:pt x="4957" y="6514"/>
                    <a:pt x="4249" y="4914"/>
                  </a:cubicBezTo>
                  <a:cubicBezTo>
                    <a:pt x="3541" y="3314"/>
                    <a:pt x="2479" y="1714"/>
                    <a:pt x="708" y="0"/>
                  </a:cubicBezTo>
                  <a:lnTo>
                    <a:pt x="16288" y="0"/>
                  </a:lnTo>
                  <a:cubicBezTo>
                    <a:pt x="18059" y="1943"/>
                    <a:pt x="19475" y="3771"/>
                    <a:pt x="20184" y="5600"/>
                  </a:cubicBezTo>
                  <a:cubicBezTo>
                    <a:pt x="21246" y="7429"/>
                    <a:pt x="21600" y="9371"/>
                    <a:pt x="21600" y="11086"/>
                  </a:cubicBezTo>
                  <a:cubicBezTo>
                    <a:pt x="21600" y="12914"/>
                    <a:pt x="21246" y="14743"/>
                    <a:pt x="20184" y="16457"/>
                  </a:cubicBezTo>
                  <a:cubicBezTo>
                    <a:pt x="19121" y="18171"/>
                    <a:pt x="17705" y="19886"/>
                    <a:pt x="15935" y="21600"/>
                  </a:cubicBezTo>
                  <a:lnTo>
                    <a:pt x="0" y="18857"/>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40" name="Shape">
              <a:extLst>
                <a:ext uri="{FF2B5EF4-FFF2-40B4-BE49-F238E27FC236}">
                  <a16:creationId xmlns:a16="http://schemas.microsoft.com/office/drawing/2014/main" id="{B3B2E4F5-4185-2000-5B49-2E8989753EAE}"/>
                </a:ext>
              </a:extLst>
            </p:cNvPr>
            <p:cNvSpPr/>
            <p:nvPr/>
          </p:nvSpPr>
          <p:spPr>
            <a:xfrm>
              <a:off x="2061670" y="4267078"/>
              <a:ext cx="270577" cy="184698"/>
            </a:xfrm>
            <a:custGeom>
              <a:avLst/>
              <a:gdLst/>
              <a:ahLst/>
              <a:cxnLst>
                <a:cxn ang="0">
                  <a:pos x="wd2" y="hd2"/>
                </a:cxn>
                <a:cxn ang="5400000">
                  <a:pos x="wd2" y="hd2"/>
                </a:cxn>
                <a:cxn ang="10800000">
                  <a:pos x="wd2" y="hd2"/>
                </a:cxn>
                <a:cxn ang="16200000">
                  <a:pos x="wd2" y="hd2"/>
                </a:cxn>
              </a:cxnLst>
              <a:rect l="0" t="0" r="r" b="b"/>
              <a:pathLst>
                <a:path w="21600" h="21600" extrusionOk="0">
                  <a:moveTo>
                    <a:pt x="657" y="15684"/>
                  </a:moveTo>
                  <a:cubicBezTo>
                    <a:pt x="2254" y="14859"/>
                    <a:pt x="3944" y="13895"/>
                    <a:pt x="5541" y="12795"/>
                  </a:cubicBezTo>
                  <a:cubicBezTo>
                    <a:pt x="7137" y="11694"/>
                    <a:pt x="8734" y="10456"/>
                    <a:pt x="10330" y="9218"/>
                  </a:cubicBezTo>
                  <a:cubicBezTo>
                    <a:pt x="11927" y="7842"/>
                    <a:pt x="13430" y="6466"/>
                    <a:pt x="14932" y="4953"/>
                  </a:cubicBezTo>
                  <a:cubicBezTo>
                    <a:pt x="16435" y="3440"/>
                    <a:pt x="17937" y="1788"/>
                    <a:pt x="19346" y="0"/>
                  </a:cubicBezTo>
                  <a:lnTo>
                    <a:pt x="21600" y="3577"/>
                  </a:lnTo>
                  <a:cubicBezTo>
                    <a:pt x="20004" y="5641"/>
                    <a:pt x="18313" y="7429"/>
                    <a:pt x="16529" y="9218"/>
                  </a:cubicBezTo>
                  <a:cubicBezTo>
                    <a:pt x="14838" y="11006"/>
                    <a:pt x="13054" y="12657"/>
                    <a:pt x="11176" y="14171"/>
                  </a:cubicBezTo>
                  <a:cubicBezTo>
                    <a:pt x="9391" y="15684"/>
                    <a:pt x="7513" y="17060"/>
                    <a:pt x="5635" y="18298"/>
                  </a:cubicBezTo>
                  <a:cubicBezTo>
                    <a:pt x="3757" y="19536"/>
                    <a:pt x="1878" y="20637"/>
                    <a:pt x="0" y="21600"/>
                  </a:cubicBezTo>
                  <a:lnTo>
                    <a:pt x="657" y="15684"/>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41" name="Shape">
              <a:extLst>
                <a:ext uri="{FF2B5EF4-FFF2-40B4-BE49-F238E27FC236}">
                  <a16:creationId xmlns:a16="http://schemas.microsoft.com/office/drawing/2014/main" id="{560445DC-B745-FEC0-67D4-655C62FEA7EC}"/>
                </a:ext>
              </a:extLst>
            </p:cNvPr>
            <p:cNvSpPr/>
            <p:nvPr/>
          </p:nvSpPr>
          <p:spPr>
            <a:xfrm>
              <a:off x="9861288" y="4278842"/>
              <a:ext cx="270574" cy="183522"/>
            </a:xfrm>
            <a:custGeom>
              <a:avLst/>
              <a:gdLst/>
              <a:ahLst/>
              <a:cxnLst>
                <a:cxn ang="0">
                  <a:pos x="wd2" y="hd2"/>
                </a:cxn>
                <a:cxn ang="5400000">
                  <a:pos x="wd2" y="hd2"/>
                </a:cxn>
                <a:cxn ang="10800000">
                  <a:pos x="wd2" y="hd2"/>
                </a:cxn>
                <a:cxn ang="16200000">
                  <a:pos x="wd2" y="hd2"/>
                </a:cxn>
              </a:cxnLst>
              <a:rect l="0" t="0" r="r" b="b"/>
              <a:pathLst>
                <a:path w="21600" h="21600" extrusionOk="0">
                  <a:moveTo>
                    <a:pt x="2254" y="0"/>
                  </a:moveTo>
                  <a:cubicBezTo>
                    <a:pt x="3663" y="1661"/>
                    <a:pt x="5165" y="3323"/>
                    <a:pt x="6668" y="4846"/>
                  </a:cubicBezTo>
                  <a:cubicBezTo>
                    <a:pt x="8170" y="6369"/>
                    <a:pt x="9767" y="7754"/>
                    <a:pt x="11269" y="9138"/>
                  </a:cubicBezTo>
                  <a:cubicBezTo>
                    <a:pt x="12866" y="10385"/>
                    <a:pt x="14462" y="11631"/>
                    <a:pt x="16059" y="12738"/>
                  </a:cubicBezTo>
                  <a:cubicBezTo>
                    <a:pt x="17656" y="13846"/>
                    <a:pt x="19346" y="14677"/>
                    <a:pt x="20943" y="15508"/>
                  </a:cubicBezTo>
                  <a:lnTo>
                    <a:pt x="21600" y="21600"/>
                  </a:lnTo>
                  <a:cubicBezTo>
                    <a:pt x="19722" y="20631"/>
                    <a:pt x="17843" y="19523"/>
                    <a:pt x="15965" y="18277"/>
                  </a:cubicBezTo>
                  <a:cubicBezTo>
                    <a:pt x="14087" y="17031"/>
                    <a:pt x="12209" y="15646"/>
                    <a:pt x="10424" y="14123"/>
                  </a:cubicBezTo>
                  <a:cubicBezTo>
                    <a:pt x="8640" y="12600"/>
                    <a:pt x="6856" y="10938"/>
                    <a:pt x="5071" y="9138"/>
                  </a:cubicBezTo>
                  <a:cubicBezTo>
                    <a:pt x="3287" y="7338"/>
                    <a:pt x="1596" y="5538"/>
                    <a:pt x="0" y="3462"/>
                  </a:cubicBezTo>
                  <a:lnTo>
                    <a:pt x="2254" y="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42" name="Shape">
              <a:extLst>
                <a:ext uri="{FF2B5EF4-FFF2-40B4-BE49-F238E27FC236}">
                  <a16:creationId xmlns:a16="http://schemas.microsoft.com/office/drawing/2014/main" id="{7B03419D-457A-F281-5FBB-3044E06345E3}"/>
                </a:ext>
              </a:extLst>
            </p:cNvPr>
            <p:cNvSpPr/>
            <p:nvPr/>
          </p:nvSpPr>
          <p:spPr>
            <a:xfrm>
              <a:off x="6979077" y="4349427"/>
              <a:ext cx="237638" cy="139994"/>
            </a:xfrm>
            <a:custGeom>
              <a:avLst/>
              <a:gdLst/>
              <a:ahLst/>
              <a:cxnLst>
                <a:cxn ang="0">
                  <a:pos x="wd2" y="hd2"/>
                </a:cxn>
                <a:cxn ang="5400000">
                  <a:pos x="wd2" y="hd2"/>
                </a:cxn>
                <a:cxn ang="10800000">
                  <a:pos x="wd2" y="hd2"/>
                </a:cxn>
                <a:cxn ang="16200000">
                  <a:pos x="wd2" y="hd2"/>
                </a:cxn>
              </a:cxnLst>
              <a:rect l="0" t="0" r="r" b="b"/>
              <a:pathLst>
                <a:path w="21600" h="21600" extrusionOk="0">
                  <a:moveTo>
                    <a:pt x="0" y="6534"/>
                  </a:moveTo>
                  <a:lnTo>
                    <a:pt x="2673" y="0"/>
                  </a:lnTo>
                  <a:cubicBezTo>
                    <a:pt x="4063" y="1815"/>
                    <a:pt x="5454" y="3449"/>
                    <a:pt x="6950" y="4901"/>
                  </a:cubicBezTo>
                  <a:cubicBezTo>
                    <a:pt x="8447" y="6353"/>
                    <a:pt x="9945" y="7623"/>
                    <a:pt x="11548" y="8712"/>
                  </a:cubicBezTo>
                  <a:cubicBezTo>
                    <a:pt x="13152" y="9801"/>
                    <a:pt x="14756" y="10709"/>
                    <a:pt x="16360" y="11435"/>
                  </a:cubicBezTo>
                  <a:cubicBezTo>
                    <a:pt x="17964" y="12161"/>
                    <a:pt x="19675" y="12706"/>
                    <a:pt x="21279" y="12887"/>
                  </a:cubicBezTo>
                  <a:lnTo>
                    <a:pt x="21600" y="21600"/>
                  </a:lnTo>
                  <a:cubicBezTo>
                    <a:pt x="19675" y="21237"/>
                    <a:pt x="17750" y="20692"/>
                    <a:pt x="15826" y="19966"/>
                  </a:cubicBezTo>
                  <a:cubicBezTo>
                    <a:pt x="13901" y="19240"/>
                    <a:pt x="12083" y="18151"/>
                    <a:pt x="10266" y="16881"/>
                  </a:cubicBezTo>
                  <a:cubicBezTo>
                    <a:pt x="8448" y="15610"/>
                    <a:pt x="6630" y="14158"/>
                    <a:pt x="4919" y="12524"/>
                  </a:cubicBezTo>
                  <a:cubicBezTo>
                    <a:pt x="3208" y="10346"/>
                    <a:pt x="1604" y="8531"/>
                    <a:pt x="0" y="6534"/>
                  </a:cubicBez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43" name="Shape">
              <a:extLst>
                <a:ext uri="{FF2B5EF4-FFF2-40B4-BE49-F238E27FC236}">
                  <a16:creationId xmlns:a16="http://schemas.microsoft.com/office/drawing/2014/main" id="{489B42EB-59AF-E001-2950-A7D4B012E233}"/>
                </a:ext>
              </a:extLst>
            </p:cNvPr>
            <p:cNvSpPr/>
            <p:nvPr/>
          </p:nvSpPr>
          <p:spPr>
            <a:xfrm>
              <a:off x="3979224" y="4361192"/>
              <a:ext cx="224696" cy="125878"/>
            </a:xfrm>
            <a:custGeom>
              <a:avLst/>
              <a:gdLst/>
              <a:ahLst/>
              <a:cxnLst>
                <a:cxn ang="0">
                  <a:pos x="wd2" y="hd2"/>
                </a:cxn>
                <a:cxn ang="5400000">
                  <a:pos x="wd2" y="hd2"/>
                </a:cxn>
                <a:cxn ang="10800000">
                  <a:pos x="wd2" y="hd2"/>
                </a:cxn>
                <a:cxn ang="16200000">
                  <a:pos x="wd2" y="hd2"/>
                </a:cxn>
              </a:cxnLst>
              <a:rect l="0" t="0" r="r" b="b"/>
              <a:pathLst>
                <a:path w="21600" h="21600" extrusionOk="0">
                  <a:moveTo>
                    <a:pt x="0" y="7671"/>
                  </a:moveTo>
                  <a:lnTo>
                    <a:pt x="4297" y="0"/>
                  </a:lnTo>
                  <a:cubicBezTo>
                    <a:pt x="5428" y="1817"/>
                    <a:pt x="6559" y="3432"/>
                    <a:pt x="7916" y="4845"/>
                  </a:cubicBezTo>
                  <a:cubicBezTo>
                    <a:pt x="9160" y="6258"/>
                    <a:pt x="10630" y="7469"/>
                    <a:pt x="11987" y="8479"/>
                  </a:cubicBezTo>
                  <a:cubicBezTo>
                    <a:pt x="13458" y="9488"/>
                    <a:pt x="14928" y="10295"/>
                    <a:pt x="16624" y="10901"/>
                  </a:cubicBezTo>
                  <a:cubicBezTo>
                    <a:pt x="18207" y="11507"/>
                    <a:pt x="19904" y="11910"/>
                    <a:pt x="21600" y="11910"/>
                  </a:cubicBezTo>
                  <a:lnTo>
                    <a:pt x="20017" y="21600"/>
                  </a:lnTo>
                  <a:cubicBezTo>
                    <a:pt x="17981" y="21398"/>
                    <a:pt x="16059" y="20994"/>
                    <a:pt x="14249" y="20389"/>
                  </a:cubicBezTo>
                  <a:cubicBezTo>
                    <a:pt x="12440" y="19783"/>
                    <a:pt x="10630" y="18774"/>
                    <a:pt x="8934" y="17563"/>
                  </a:cubicBezTo>
                  <a:cubicBezTo>
                    <a:pt x="7238" y="16351"/>
                    <a:pt x="5654" y="14938"/>
                    <a:pt x="4184" y="13323"/>
                  </a:cubicBezTo>
                  <a:cubicBezTo>
                    <a:pt x="2601" y="11910"/>
                    <a:pt x="1244" y="9892"/>
                    <a:pt x="0" y="7671"/>
                  </a:cubicBez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44" name="Shape">
              <a:extLst>
                <a:ext uri="{FF2B5EF4-FFF2-40B4-BE49-F238E27FC236}">
                  <a16:creationId xmlns:a16="http://schemas.microsoft.com/office/drawing/2014/main" id="{EF8F81DD-F70A-097E-D9B7-A34D665EDD83}"/>
                </a:ext>
              </a:extLst>
            </p:cNvPr>
            <p:cNvSpPr/>
            <p:nvPr/>
          </p:nvSpPr>
          <p:spPr>
            <a:xfrm>
              <a:off x="1579340" y="4431776"/>
              <a:ext cx="265871" cy="564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772" y="0"/>
                  </a:lnTo>
                  <a:lnTo>
                    <a:pt x="21600" y="0"/>
                  </a:lnTo>
                  <a:lnTo>
                    <a:pt x="18924"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45" name="Shape">
              <a:extLst>
                <a:ext uri="{FF2B5EF4-FFF2-40B4-BE49-F238E27FC236}">
                  <a16:creationId xmlns:a16="http://schemas.microsoft.com/office/drawing/2014/main" id="{31295B53-4F01-F81D-D9E4-83A92EC0CAC5}"/>
                </a:ext>
              </a:extLst>
            </p:cNvPr>
            <p:cNvSpPr/>
            <p:nvPr/>
          </p:nvSpPr>
          <p:spPr>
            <a:xfrm>
              <a:off x="7437878" y="4431776"/>
              <a:ext cx="243518" cy="56469"/>
            </a:xfrm>
            <a:custGeom>
              <a:avLst/>
              <a:gdLst/>
              <a:ahLst/>
              <a:cxnLst>
                <a:cxn ang="0">
                  <a:pos x="wd2" y="hd2"/>
                </a:cxn>
                <a:cxn ang="5400000">
                  <a:pos x="wd2" y="hd2"/>
                </a:cxn>
                <a:cxn ang="10800000">
                  <a:pos x="wd2" y="hd2"/>
                </a:cxn>
                <a:cxn ang="16200000">
                  <a:pos x="wd2" y="hd2"/>
                </a:cxn>
              </a:cxnLst>
              <a:rect l="0" t="0" r="r" b="b"/>
              <a:pathLst>
                <a:path w="21600" h="21600" extrusionOk="0">
                  <a:moveTo>
                    <a:pt x="939" y="21600"/>
                  </a:moveTo>
                  <a:lnTo>
                    <a:pt x="0" y="0"/>
                  </a:lnTo>
                  <a:lnTo>
                    <a:pt x="20557"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46" name="Shape">
              <a:extLst>
                <a:ext uri="{FF2B5EF4-FFF2-40B4-BE49-F238E27FC236}">
                  <a16:creationId xmlns:a16="http://schemas.microsoft.com/office/drawing/2014/main" id="{2F386D16-C28E-8741-4CC1-6127E9133F8F}"/>
                </a:ext>
              </a:extLst>
            </p:cNvPr>
            <p:cNvSpPr/>
            <p:nvPr/>
          </p:nvSpPr>
          <p:spPr>
            <a:xfrm>
              <a:off x="7896679" y="4408248"/>
              <a:ext cx="244693" cy="83526"/>
            </a:xfrm>
            <a:custGeom>
              <a:avLst/>
              <a:gdLst/>
              <a:ahLst/>
              <a:cxnLst>
                <a:cxn ang="0">
                  <a:pos x="wd2" y="hd2"/>
                </a:cxn>
                <a:cxn ang="5400000">
                  <a:pos x="wd2" y="hd2"/>
                </a:cxn>
                <a:cxn ang="10800000">
                  <a:pos x="wd2" y="hd2"/>
                </a:cxn>
                <a:cxn ang="16200000">
                  <a:pos x="wd2" y="hd2"/>
                </a:cxn>
              </a:cxnLst>
              <a:rect l="0" t="0" r="r" b="b"/>
              <a:pathLst>
                <a:path w="21600" h="21600" extrusionOk="0">
                  <a:moveTo>
                    <a:pt x="7165" y="6693"/>
                  </a:moveTo>
                  <a:cubicBezTo>
                    <a:pt x="8204" y="6693"/>
                    <a:pt x="9242" y="6693"/>
                    <a:pt x="10177" y="6389"/>
                  </a:cubicBezTo>
                  <a:cubicBezTo>
                    <a:pt x="11215" y="6085"/>
                    <a:pt x="12150" y="5780"/>
                    <a:pt x="13085" y="5172"/>
                  </a:cubicBezTo>
                  <a:cubicBezTo>
                    <a:pt x="14019" y="4563"/>
                    <a:pt x="14954" y="3955"/>
                    <a:pt x="15888" y="3042"/>
                  </a:cubicBezTo>
                  <a:cubicBezTo>
                    <a:pt x="16823" y="2129"/>
                    <a:pt x="17654" y="1217"/>
                    <a:pt x="18485" y="0"/>
                  </a:cubicBezTo>
                  <a:lnTo>
                    <a:pt x="21600" y="13386"/>
                  </a:lnTo>
                  <a:cubicBezTo>
                    <a:pt x="20665" y="14603"/>
                    <a:pt x="19627" y="15820"/>
                    <a:pt x="18589" y="17037"/>
                  </a:cubicBezTo>
                  <a:cubicBezTo>
                    <a:pt x="17550" y="17949"/>
                    <a:pt x="16512" y="18862"/>
                    <a:pt x="15369" y="19471"/>
                  </a:cubicBezTo>
                  <a:cubicBezTo>
                    <a:pt x="14227" y="20079"/>
                    <a:pt x="13085" y="20688"/>
                    <a:pt x="11942" y="20992"/>
                  </a:cubicBezTo>
                  <a:cubicBezTo>
                    <a:pt x="10800" y="21296"/>
                    <a:pt x="9554" y="21600"/>
                    <a:pt x="8411" y="21600"/>
                  </a:cubicBezTo>
                  <a:lnTo>
                    <a:pt x="1246" y="21600"/>
                  </a:lnTo>
                  <a:lnTo>
                    <a:pt x="0" y="6997"/>
                  </a:lnTo>
                  <a:lnTo>
                    <a:pt x="7165" y="6997"/>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47" name="Shape">
              <a:extLst>
                <a:ext uri="{FF2B5EF4-FFF2-40B4-BE49-F238E27FC236}">
                  <a16:creationId xmlns:a16="http://schemas.microsoft.com/office/drawing/2014/main" id="{3826F3D4-0533-4D33-91B2-C226981DE63B}"/>
                </a:ext>
              </a:extLst>
            </p:cNvPr>
            <p:cNvSpPr/>
            <p:nvPr/>
          </p:nvSpPr>
          <p:spPr>
            <a:xfrm>
              <a:off x="4885062" y="4396484"/>
              <a:ext cx="244695" cy="92936"/>
            </a:xfrm>
            <a:custGeom>
              <a:avLst/>
              <a:gdLst/>
              <a:ahLst/>
              <a:cxnLst>
                <a:cxn ang="0">
                  <a:pos x="wd2" y="hd2"/>
                </a:cxn>
                <a:cxn ang="5400000">
                  <a:pos x="wd2" y="hd2"/>
                </a:cxn>
                <a:cxn ang="10800000">
                  <a:pos x="wd2" y="hd2"/>
                </a:cxn>
                <a:cxn ang="16200000">
                  <a:pos x="wd2" y="hd2"/>
                </a:cxn>
              </a:cxnLst>
              <a:rect l="0" t="0" r="r" b="b"/>
              <a:pathLst>
                <a:path w="21600" h="21600" extrusionOk="0">
                  <a:moveTo>
                    <a:pt x="5815" y="8476"/>
                  </a:moveTo>
                  <a:cubicBezTo>
                    <a:pt x="7061" y="8476"/>
                    <a:pt x="8204" y="8203"/>
                    <a:pt x="9450" y="7929"/>
                  </a:cubicBezTo>
                  <a:cubicBezTo>
                    <a:pt x="10696" y="7656"/>
                    <a:pt x="11838" y="7109"/>
                    <a:pt x="13085" y="6289"/>
                  </a:cubicBezTo>
                  <a:cubicBezTo>
                    <a:pt x="14331" y="5468"/>
                    <a:pt x="15473" y="4648"/>
                    <a:pt x="16615" y="3555"/>
                  </a:cubicBezTo>
                  <a:cubicBezTo>
                    <a:pt x="17758" y="2461"/>
                    <a:pt x="19004" y="1367"/>
                    <a:pt x="20146" y="0"/>
                  </a:cubicBezTo>
                  <a:lnTo>
                    <a:pt x="21600" y="11757"/>
                  </a:lnTo>
                  <a:cubicBezTo>
                    <a:pt x="20250" y="13398"/>
                    <a:pt x="18900" y="14765"/>
                    <a:pt x="17550" y="16132"/>
                  </a:cubicBezTo>
                  <a:cubicBezTo>
                    <a:pt x="16200" y="17499"/>
                    <a:pt x="14850" y="18319"/>
                    <a:pt x="13396" y="19139"/>
                  </a:cubicBezTo>
                  <a:cubicBezTo>
                    <a:pt x="12046" y="19960"/>
                    <a:pt x="10592" y="20507"/>
                    <a:pt x="9242" y="21053"/>
                  </a:cubicBezTo>
                  <a:cubicBezTo>
                    <a:pt x="7788" y="21600"/>
                    <a:pt x="6439" y="21600"/>
                    <a:pt x="4985" y="21600"/>
                  </a:cubicBezTo>
                  <a:lnTo>
                    <a:pt x="0" y="21600"/>
                  </a:lnTo>
                  <a:lnTo>
                    <a:pt x="831" y="8476"/>
                  </a:lnTo>
                  <a:lnTo>
                    <a:pt x="5815" y="8476"/>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48" name="Shape">
              <a:extLst>
                <a:ext uri="{FF2B5EF4-FFF2-40B4-BE49-F238E27FC236}">
                  <a16:creationId xmlns:a16="http://schemas.microsoft.com/office/drawing/2014/main" id="{972B49D2-D7E7-670B-D53E-0E72DEDFCD3A}"/>
                </a:ext>
              </a:extLst>
            </p:cNvPr>
            <p:cNvSpPr/>
            <p:nvPr/>
          </p:nvSpPr>
          <p:spPr>
            <a:xfrm>
              <a:off x="4426260" y="4431776"/>
              <a:ext cx="243520" cy="564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43" y="0"/>
                  </a:lnTo>
                  <a:lnTo>
                    <a:pt x="21600" y="0"/>
                  </a:lnTo>
                  <a:lnTo>
                    <a:pt x="20557"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49" name="Shape">
              <a:extLst>
                <a:ext uri="{FF2B5EF4-FFF2-40B4-BE49-F238E27FC236}">
                  <a16:creationId xmlns:a16="http://schemas.microsoft.com/office/drawing/2014/main" id="{03F2541F-AB80-F7D0-8C07-B4E20F317CBB}"/>
                </a:ext>
              </a:extLst>
            </p:cNvPr>
            <p:cNvSpPr/>
            <p:nvPr/>
          </p:nvSpPr>
          <p:spPr>
            <a:xfrm>
              <a:off x="10367147" y="4431776"/>
              <a:ext cx="264693" cy="56469"/>
            </a:xfrm>
            <a:custGeom>
              <a:avLst/>
              <a:gdLst/>
              <a:ahLst/>
              <a:cxnLst>
                <a:cxn ang="0">
                  <a:pos x="wd2" y="hd2"/>
                </a:cxn>
                <a:cxn ang="5400000">
                  <a:pos x="wd2" y="hd2"/>
                </a:cxn>
                <a:cxn ang="10800000">
                  <a:pos x="wd2" y="hd2"/>
                </a:cxn>
                <a:cxn ang="16200000">
                  <a:pos x="wd2" y="hd2"/>
                </a:cxn>
              </a:cxnLst>
              <a:rect l="0" t="0" r="r" b="b"/>
              <a:pathLst>
                <a:path w="21600" h="21600" extrusionOk="0">
                  <a:moveTo>
                    <a:pt x="2688" y="21600"/>
                  </a:moveTo>
                  <a:lnTo>
                    <a:pt x="0" y="0"/>
                  </a:lnTo>
                  <a:lnTo>
                    <a:pt x="18816"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50" name="Shape">
              <a:extLst>
                <a:ext uri="{FF2B5EF4-FFF2-40B4-BE49-F238E27FC236}">
                  <a16:creationId xmlns:a16="http://schemas.microsoft.com/office/drawing/2014/main" id="{79F78846-88E2-6472-D1F1-3AE50C2A74F6}"/>
                </a:ext>
              </a:extLst>
            </p:cNvPr>
            <p:cNvSpPr/>
            <p:nvPr/>
          </p:nvSpPr>
          <p:spPr>
            <a:xfrm>
              <a:off x="10825948" y="4431776"/>
              <a:ext cx="269398" cy="564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582" y="0"/>
                  </a:lnTo>
                  <a:lnTo>
                    <a:pt x="21600" y="21600"/>
                  </a:lnTo>
                  <a:lnTo>
                    <a:pt x="2924"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51" name="Shape">
              <a:extLst>
                <a:ext uri="{FF2B5EF4-FFF2-40B4-BE49-F238E27FC236}">
                  <a16:creationId xmlns:a16="http://schemas.microsoft.com/office/drawing/2014/main" id="{6F10417C-67BD-74AF-E168-60700FCA1B6F}"/>
                </a:ext>
              </a:extLst>
            </p:cNvPr>
            <p:cNvSpPr/>
            <p:nvPr/>
          </p:nvSpPr>
          <p:spPr>
            <a:xfrm>
              <a:off x="1108775" y="4431776"/>
              <a:ext cx="269400" cy="564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113" y="0"/>
                  </a:lnTo>
                  <a:lnTo>
                    <a:pt x="21600" y="0"/>
                  </a:lnTo>
                  <a:lnTo>
                    <a:pt x="18676"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grpSp>
      <p:grpSp>
        <p:nvGrpSpPr>
          <p:cNvPr id="52" name="Group 51">
            <a:extLst>
              <a:ext uri="{FF2B5EF4-FFF2-40B4-BE49-F238E27FC236}">
                <a16:creationId xmlns:a16="http://schemas.microsoft.com/office/drawing/2014/main" id="{232E64B9-E1A1-2FEB-1052-517F5AF28AE5}"/>
              </a:ext>
            </a:extLst>
          </p:cNvPr>
          <p:cNvGrpSpPr/>
          <p:nvPr/>
        </p:nvGrpSpPr>
        <p:grpSpPr>
          <a:xfrm>
            <a:off x="8195147" y="1995153"/>
            <a:ext cx="605466" cy="1080175"/>
            <a:chOff x="7214552" y="3417811"/>
            <a:chExt cx="605466" cy="1080175"/>
          </a:xfrm>
          <a:solidFill>
            <a:schemeClr val="accent6">
              <a:lumMod val="20000"/>
              <a:lumOff val="80000"/>
            </a:schemeClr>
          </a:solidFill>
        </p:grpSpPr>
        <p:sp>
          <p:nvSpPr>
            <p:cNvPr id="53" name="Circle">
              <a:extLst>
                <a:ext uri="{FF2B5EF4-FFF2-40B4-BE49-F238E27FC236}">
                  <a16:creationId xmlns:a16="http://schemas.microsoft.com/office/drawing/2014/main" id="{1406FC08-10E0-E971-FEEE-C46A4DC27924}"/>
                </a:ext>
              </a:extLst>
            </p:cNvPr>
            <p:cNvSpPr/>
            <p:nvPr/>
          </p:nvSpPr>
          <p:spPr>
            <a:xfrm>
              <a:off x="7457287" y="4377992"/>
              <a:ext cx="119997" cy="119994"/>
            </a:xfrm>
            <a:prstGeom prst="ellipse">
              <a:avLst/>
            </a:pr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54" name="Shape">
              <a:extLst>
                <a:ext uri="{FF2B5EF4-FFF2-40B4-BE49-F238E27FC236}">
                  <a16:creationId xmlns:a16="http://schemas.microsoft.com/office/drawing/2014/main" id="{DCC50044-26D9-7520-EF09-1196AE6DC2A3}"/>
                </a:ext>
              </a:extLst>
            </p:cNvPr>
            <p:cNvSpPr/>
            <p:nvPr/>
          </p:nvSpPr>
          <p:spPr>
            <a:xfrm>
              <a:off x="7214552" y="3417811"/>
              <a:ext cx="605466" cy="1023776"/>
            </a:xfrm>
            <a:custGeom>
              <a:avLst/>
              <a:gdLst/>
              <a:ahLst/>
              <a:cxnLst>
                <a:cxn ang="0">
                  <a:pos x="wd2" y="hd2"/>
                </a:cxn>
                <a:cxn ang="5400000">
                  <a:pos x="wd2" y="hd2"/>
                </a:cxn>
                <a:cxn ang="10800000">
                  <a:pos x="wd2" y="hd2"/>
                </a:cxn>
                <a:cxn ang="16200000">
                  <a:pos x="wd2" y="hd2"/>
                </a:cxn>
              </a:cxnLst>
              <a:rect l="0" t="0" r="r" b="b"/>
              <a:pathLst>
                <a:path w="19711" h="21003" extrusionOk="0">
                  <a:moveTo>
                    <a:pt x="18827" y="8785"/>
                  </a:moveTo>
                  <a:cubicBezTo>
                    <a:pt x="20665" y="6227"/>
                    <a:pt x="19631" y="3065"/>
                    <a:pt x="15763" y="1231"/>
                  </a:cubicBezTo>
                  <a:cubicBezTo>
                    <a:pt x="12316" y="-410"/>
                    <a:pt x="7414" y="-410"/>
                    <a:pt x="3967" y="1231"/>
                  </a:cubicBezTo>
                  <a:cubicBezTo>
                    <a:pt x="61" y="3089"/>
                    <a:pt x="-935" y="6251"/>
                    <a:pt x="865" y="8785"/>
                  </a:cubicBezTo>
                  <a:lnTo>
                    <a:pt x="8525" y="20442"/>
                  </a:lnTo>
                  <a:cubicBezTo>
                    <a:pt x="9022" y="21190"/>
                    <a:pt x="10707" y="21190"/>
                    <a:pt x="11205" y="20442"/>
                  </a:cubicBezTo>
                  <a:lnTo>
                    <a:pt x="18827" y="8785"/>
                  </a:lnTo>
                  <a:close/>
                </a:path>
              </a:pathLst>
            </a:cu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pic>
          <p:nvPicPr>
            <p:cNvPr id="56" name="Graphic 55" descr="Bar graph with downward trend with solid fill">
              <a:extLst>
                <a:ext uri="{FF2B5EF4-FFF2-40B4-BE49-F238E27FC236}">
                  <a16:creationId xmlns:a16="http://schemas.microsoft.com/office/drawing/2014/main" id="{363A0CD2-A206-3342-E049-048F061D73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09395" y="3512259"/>
              <a:ext cx="415781" cy="415781"/>
            </a:xfrm>
            <a:prstGeom prst="rect">
              <a:avLst/>
            </a:prstGeom>
          </p:spPr>
        </p:pic>
      </p:grpSp>
      <p:grpSp>
        <p:nvGrpSpPr>
          <p:cNvPr id="62" name="Group 61">
            <a:extLst>
              <a:ext uri="{FF2B5EF4-FFF2-40B4-BE49-F238E27FC236}">
                <a16:creationId xmlns:a16="http://schemas.microsoft.com/office/drawing/2014/main" id="{B95D9266-9AE9-23CA-7075-E7BED0427F7A}"/>
              </a:ext>
            </a:extLst>
          </p:cNvPr>
          <p:cNvGrpSpPr/>
          <p:nvPr/>
        </p:nvGrpSpPr>
        <p:grpSpPr>
          <a:xfrm>
            <a:off x="5731607" y="2410770"/>
            <a:ext cx="605465" cy="1080175"/>
            <a:chOff x="4361612" y="3443589"/>
            <a:chExt cx="605465" cy="1080175"/>
          </a:xfrm>
          <a:solidFill>
            <a:schemeClr val="accent6">
              <a:lumMod val="20000"/>
              <a:lumOff val="80000"/>
            </a:schemeClr>
          </a:solidFill>
        </p:grpSpPr>
        <p:sp>
          <p:nvSpPr>
            <p:cNvPr id="63" name="Circle">
              <a:extLst>
                <a:ext uri="{FF2B5EF4-FFF2-40B4-BE49-F238E27FC236}">
                  <a16:creationId xmlns:a16="http://schemas.microsoft.com/office/drawing/2014/main" id="{7F2091BF-33BE-7E4B-5592-4BF4CD7ECEB2}"/>
                </a:ext>
              </a:extLst>
            </p:cNvPr>
            <p:cNvSpPr/>
            <p:nvPr/>
          </p:nvSpPr>
          <p:spPr>
            <a:xfrm>
              <a:off x="4604347" y="4403770"/>
              <a:ext cx="119994" cy="119994"/>
            </a:xfrm>
            <a:prstGeom prst="ellipse">
              <a:avLst/>
            </a:pr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64" name="Shape">
              <a:extLst>
                <a:ext uri="{FF2B5EF4-FFF2-40B4-BE49-F238E27FC236}">
                  <a16:creationId xmlns:a16="http://schemas.microsoft.com/office/drawing/2014/main" id="{3E29D557-2A3E-309A-AFBC-BFB851E63849}"/>
                </a:ext>
              </a:extLst>
            </p:cNvPr>
            <p:cNvSpPr/>
            <p:nvPr/>
          </p:nvSpPr>
          <p:spPr>
            <a:xfrm>
              <a:off x="4361612" y="3443589"/>
              <a:ext cx="605465" cy="1023776"/>
            </a:xfrm>
            <a:custGeom>
              <a:avLst/>
              <a:gdLst/>
              <a:ahLst/>
              <a:cxnLst>
                <a:cxn ang="0">
                  <a:pos x="wd2" y="hd2"/>
                </a:cxn>
                <a:cxn ang="5400000">
                  <a:pos x="wd2" y="hd2"/>
                </a:cxn>
                <a:cxn ang="10800000">
                  <a:pos x="wd2" y="hd2"/>
                </a:cxn>
                <a:cxn ang="16200000">
                  <a:pos x="wd2" y="hd2"/>
                </a:cxn>
              </a:cxnLst>
              <a:rect l="0" t="0" r="r" b="b"/>
              <a:pathLst>
                <a:path w="19711" h="21003" extrusionOk="0">
                  <a:moveTo>
                    <a:pt x="18827" y="8785"/>
                  </a:moveTo>
                  <a:cubicBezTo>
                    <a:pt x="20665" y="6227"/>
                    <a:pt x="19631" y="3065"/>
                    <a:pt x="15763" y="1231"/>
                  </a:cubicBezTo>
                  <a:cubicBezTo>
                    <a:pt x="12316" y="-410"/>
                    <a:pt x="7414" y="-410"/>
                    <a:pt x="3967" y="1231"/>
                  </a:cubicBezTo>
                  <a:cubicBezTo>
                    <a:pt x="61" y="3089"/>
                    <a:pt x="-935" y="6251"/>
                    <a:pt x="865" y="8785"/>
                  </a:cubicBezTo>
                  <a:lnTo>
                    <a:pt x="8525" y="20442"/>
                  </a:lnTo>
                  <a:cubicBezTo>
                    <a:pt x="9022" y="21190"/>
                    <a:pt x="10708" y="21190"/>
                    <a:pt x="11205" y="20442"/>
                  </a:cubicBezTo>
                  <a:lnTo>
                    <a:pt x="18827" y="8785"/>
                  </a:lnTo>
                  <a:close/>
                </a:path>
              </a:pathLst>
            </a:cu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65" name="Circle">
              <a:extLst>
                <a:ext uri="{FF2B5EF4-FFF2-40B4-BE49-F238E27FC236}">
                  <a16:creationId xmlns:a16="http://schemas.microsoft.com/office/drawing/2014/main" id="{C46B08FF-A022-B760-E231-FD0C459A1599}"/>
                </a:ext>
              </a:extLst>
            </p:cNvPr>
            <p:cNvSpPr/>
            <p:nvPr/>
          </p:nvSpPr>
          <p:spPr>
            <a:xfrm>
              <a:off x="4420827" y="3502410"/>
              <a:ext cx="487034" cy="487034"/>
            </a:xfrm>
            <a:prstGeom prst="ellipse">
              <a:avLst/>
            </a:pr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grpSp>
      <p:grpSp>
        <p:nvGrpSpPr>
          <p:cNvPr id="73" name="Group 72">
            <a:extLst>
              <a:ext uri="{FF2B5EF4-FFF2-40B4-BE49-F238E27FC236}">
                <a16:creationId xmlns:a16="http://schemas.microsoft.com/office/drawing/2014/main" id="{B604E6E4-8130-5441-F3B5-0E1DAFC892C9}"/>
              </a:ext>
            </a:extLst>
          </p:cNvPr>
          <p:cNvGrpSpPr/>
          <p:nvPr/>
        </p:nvGrpSpPr>
        <p:grpSpPr>
          <a:xfrm>
            <a:off x="2910049" y="3065778"/>
            <a:ext cx="963483" cy="1299695"/>
            <a:chOff x="2920452" y="2182221"/>
            <a:chExt cx="963483" cy="1299695"/>
          </a:xfrm>
        </p:grpSpPr>
        <p:sp>
          <p:nvSpPr>
            <p:cNvPr id="74" name="Circle">
              <a:extLst>
                <a:ext uri="{FF2B5EF4-FFF2-40B4-BE49-F238E27FC236}">
                  <a16:creationId xmlns:a16="http://schemas.microsoft.com/office/drawing/2014/main" id="{C80F41CD-A8E5-48DF-3F7C-26F2047F5021}"/>
                </a:ext>
              </a:extLst>
            </p:cNvPr>
            <p:cNvSpPr/>
            <p:nvPr/>
          </p:nvSpPr>
          <p:spPr>
            <a:xfrm>
              <a:off x="3311610" y="3300749"/>
              <a:ext cx="181167" cy="181167"/>
            </a:xfrm>
            <a:prstGeom prst="ellipse">
              <a:avLst/>
            </a:prstGeom>
            <a:solidFill>
              <a:srgbClr val="58595B"/>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75" name="Shape">
              <a:extLst>
                <a:ext uri="{FF2B5EF4-FFF2-40B4-BE49-F238E27FC236}">
                  <a16:creationId xmlns:a16="http://schemas.microsoft.com/office/drawing/2014/main" id="{1AFEBE53-6D3F-B1B3-3701-022A16A93ED3}"/>
                </a:ext>
              </a:extLst>
            </p:cNvPr>
            <p:cNvSpPr/>
            <p:nvPr/>
          </p:nvSpPr>
          <p:spPr>
            <a:xfrm>
              <a:off x="3324550" y="2664549"/>
              <a:ext cx="155287" cy="77525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0800" y="21600"/>
                  </a:lnTo>
                  <a:cubicBezTo>
                    <a:pt x="4745" y="21600"/>
                    <a:pt x="0" y="20617"/>
                    <a:pt x="0" y="19437"/>
                  </a:cubicBezTo>
                  <a:lnTo>
                    <a:pt x="0" y="0"/>
                  </a:lnTo>
                  <a:lnTo>
                    <a:pt x="21600" y="0"/>
                  </a:lnTo>
                  <a:lnTo>
                    <a:pt x="21600" y="19437"/>
                  </a:lnTo>
                  <a:cubicBezTo>
                    <a:pt x="21600" y="20617"/>
                    <a:pt x="16855" y="21600"/>
                    <a:pt x="10800" y="21600"/>
                  </a:cubicBezTo>
                  <a:close/>
                </a:path>
              </a:pathLst>
            </a:custGeom>
            <a:solidFill>
              <a:schemeClr val="accent3">
                <a:lumMod val="20000"/>
                <a:lumOff val="80000"/>
              </a:scheme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76" name="Shape">
              <a:extLst>
                <a:ext uri="{FF2B5EF4-FFF2-40B4-BE49-F238E27FC236}">
                  <a16:creationId xmlns:a16="http://schemas.microsoft.com/office/drawing/2014/main" id="{534199CB-0358-557A-A081-7C3B684E5B9F}"/>
                </a:ext>
              </a:extLst>
            </p:cNvPr>
            <p:cNvSpPr/>
            <p:nvPr/>
          </p:nvSpPr>
          <p:spPr>
            <a:xfrm>
              <a:off x="2920452" y="2182221"/>
              <a:ext cx="963483" cy="963482"/>
            </a:xfrm>
            <a:custGeom>
              <a:avLst/>
              <a:gdLst/>
              <a:ahLst/>
              <a:cxnLst>
                <a:cxn ang="0">
                  <a:pos x="wd2" y="hd2"/>
                </a:cxn>
                <a:cxn ang="5400000">
                  <a:pos x="wd2" y="hd2"/>
                </a:cxn>
                <a:cxn ang="10800000">
                  <a:pos x="wd2" y="hd2"/>
                </a:cxn>
                <a:cxn ang="16200000">
                  <a:pos x="wd2" y="hd2"/>
                </a:cxn>
              </a:cxnLst>
              <a:rect l="0" t="0" r="r" b="b"/>
              <a:pathLst>
                <a:path w="21288" h="21288" extrusionOk="0">
                  <a:moveTo>
                    <a:pt x="9513" y="20820"/>
                  </a:moveTo>
                  <a:lnTo>
                    <a:pt x="468" y="11775"/>
                  </a:lnTo>
                  <a:cubicBezTo>
                    <a:pt x="-156" y="11151"/>
                    <a:pt x="-156" y="10137"/>
                    <a:pt x="468" y="9513"/>
                  </a:cubicBezTo>
                  <a:lnTo>
                    <a:pt x="9513" y="468"/>
                  </a:lnTo>
                  <a:cubicBezTo>
                    <a:pt x="10137" y="-156"/>
                    <a:pt x="11151" y="-156"/>
                    <a:pt x="11775" y="468"/>
                  </a:cubicBezTo>
                  <a:lnTo>
                    <a:pt x="20820" y="9513"/>
                  </a:lnTo>
                  <a:cubicBezTo>
                    <a:pt x="21444" y="10137"/>
                    <a:pt x="21444" y="11151"/>
                    <a:pt x="20820" y="11775"/>
                  </a:cubicBezTo>
                  <a:lnTo>
                    <a:pt x="11775" y="20820"/>
                  </a:lnTo>
                  <a:cubicBezTo>
                    <a:pt x="11151" y="21444"/>
                    <a:pt x="10137" y="21444"/>
                    <a:pt x="9513" y="20820"/>
                  </a:cubicBezTo>
                  <a:close/>
                </a:path>
              </a:pathLst>
            </a:custGeom>
            <a:solidFill>
              <a:schemeClr val="accent1">
                <a:lumMod val="10000"/>
                <a:lumOff val="90000"/>
              </a:schemeClr>
            </a:solidFill>
            <a:ln w="12700">
              <a:solidFill>
                <a:schemeClr val="accent1">
                  <a:lumMod val="10000"/>
                  <a:lumOff val="90000"/>
                </a:schemeClr>
              </a:solidFill>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grpSp>
      <p:grpSp>
        <p:nvGrpSpPr>
          <p:cNvPr id="79" name="Group 78">
            <a:extLst>
              <a:ext uri="{FF2B5EF4-FFF2-40B4-BE49-F238E27FC236}">
                <a16:creationId xmlns:a16="http://schemas.microsoft.com/office/drawing/2014/main" id="{0EF5655E-58E3-E885-886B-B8695AA740A6}"/>
              </a:ext>
            </a:extLst>
          </p:cNvPr>
          <p:cNvGrpSpPr/>
          <p:nvPr/>
        </p:nvGrpSpPr>
        <p:grpSpPr>
          <a:xfrm>
            <a:off x="1012016" y="4308096"/>
            <a:ext cx="605465" cy="1061125"/>
            <a:chOff x="1022419" y="3424539"/>
            <a:chExt cx="605465" cy="1061125"/>
          </a:xfrm>
          <a:solidFill>
            <a:schemeClr val="accent6">
              <a:lumMod val="60000"/>
              <a:lumOff val="40000"/>
            </a:schemeClr>
          </a:solidFill>
        </p:grpSpPr>
        <p:sp>
          <p:nvSpPr>
            <p:cNvPr id="80" name="Circle">
              <a:extLst>
                <a:ext uri="{FF2B5EF4-FFF2-40B4-BE49-F238E27FC236}">
                  <a16:creationId xmlns:a16="http://schemas.microsoft.com/office/drawing/2014/main" id="{FED8045A-5C47-CC7A-A8DC-B7DACE27B378}"/>
                </a:ext>
              </a:extLst>
            </p:cNvPr>
            <p:cNvSpPr/>
            <p:nvPr/>
          </p:nvSpPr>
          <p:spPr>
            <a:xfrm>
              <a:off x="1265154" y="4365670"/>
              <a:ext cx="119994" cy="119994"/>
            </a:xfrm>
            <a:prstGeom prst="ellipse">
              <a:avLst/>
            </a:pr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81" name="Shape">
              <a:extLst>
                <a:ext uri="{FF2B5EF4-FFF2-40B4-BE49-F238E27FC236}">
                  <a16:creationId xmlns:a16="http://schemas.microsoft.com/office/drawing/2014/main" id="{2789E611-68DB-CB31-1AA6-BB70395C2543}"/>
                </a:ext>
              </a:extLst>
            </p:cNvPr>
            <p:cNvSpPr/>
            <p:nvPr/>
          </p:nvSpPr>
          <p:spPr>
            <a:xfrm>
              <a:off x="1022419" y="3424539"/>
              <a:ext cx="605465" cy="1023776"/>
            </a:xfrm>
            <a:custGeom>
              <a:avLst/>
              <a:gdLst/>
              <a:ahLst/>
              <a:cxnLst>
                <a:cxn ang="0">
                  <a:pos x="wd2" y="hd2"/>
                </a:cxn>
                <a:cxn ang="5400000">
                  <a:pos x="wd2" y="hd2"/>
                </a:cxn>
                <a:cxn ang="10800000">
                  <a:pos x="wd2" y="hd2"/>
                </a:cxn>
                <a:cxn ang="16200000">
                  <a:pos x="wd2" y="hd2"/>
                </a:cxn>
              </a:cxnLst>
              <a:rect l="0" t="0" r="r" b="b"/>
              <a:pathLst>
                <a:path w="19711" h="21003" extrusionOk="0">
                  <a:moveTo>
                    <a:pt x="18827" y="8785"/>
                  </a:moveTo>
                  <a:cubicBezTo>
                    <a:pt x="20665" y="6227"/>
                    <a:pt x="19631" y="3065"/>
                    <a:pt x="15763" y="1231"/>
                  </a:cubicBezTo>
                  <a:cubicBezTo>
                    <a:pt x="12316" y="-410"/>
                    <a:pt x="7414" y="-410"/>
                    <a:pt x="3967" y="1231"/>
                  </a:cubicBezTo>
                  <a:cubicBezTo>
                    <a:pt x="61" y="3089"/>
                    <a:pt x="-935" y="6251"/>
                    <a:pt x="865" y="8785"/>
                  </a:cubicBezTo>
                  <a:lnTo>
                    <a:pt x="8525" y="20442"/>
                  </a:lnTo>
                  <a:cubicBezTo>
                    <a:pt x="9022" y="21190"/>
                    <a:pt x="10708" y="21190"/>
                    <a:pt x="11205" y="20442"/>
                  </a:cubicBezTo>
                  <a:lnTo>
                    <a:pt x="18827" y="8785"/>
                  </a:lnTo>
                  <a:close/>
                </a:path>
              </a:pathLst>
            </a:cu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82" name="Circle">
              <a:extLst>
                <a:ext uri="{FF2B5EF4-FFF2-40B4-BE49-F238E27FC236}">
                  <a16:creationId xmlns:a16="http://schemas.microsoft.com/office/drawing/2014/main" id="{552B480E-DFA7-6931-C935-39CE23FE12AE}"/>
                </a:ext>
              </a:extLst>
            </p:cNvPr>
            <p:cNvSpPr/>
            <p:nvPr/>
          </p:nvSpPr>
          <p:spPr>
            <a:xfrm>
              <a:off x="1081634" y="3483360"/>
              <a:ext cx="487034" cy="487034"/>
            </a:xfrm>
            <a:prstGeom prst="ellipse">
              <a:avLst/>
            </a:pr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grpSp>
      <p:grpSp>
        <p:nvGrpSpPr>
          <p:cNvPr id="84" name="Group 83">
            <a:extLst>
              <a:ext uri="{FF2B5EF4-FFF2-40B4-BE49-F238E27FC236}">
                <a16:creationId xmlns:a16="http://schemas.microsoft.com/office/drawing/2014/main" id="{338F86E0-0295-333A-DD00-A55FE0E06A47}"/>
              </a:ext>
            </a:extLst>
          </p:cNvPr>
          <p:cNvGrpSpPr/>
          <p:nvPr/>
        </p:nvGrpSpPr>
        <p:grpSpPr>
          <a:xfrm>
            <a:off x="7029805" y="3772836"/>
            <a:ext cx="963482" cy="1300631"/>
            <a:chOff x="5627682" y="1462737"/>
            <a:chExt cx="963482" cy="1300631"/>
          </a:xfrm>
          <a:solidFill>
            <a:schemeClr val="accent3">
              <a:lumMod val="20000"/>
              <a:lumOff val="80000"/>
            </a:schemeClr>
          </a:solidFill>
        </p:grpSpPr>
        <p:sp>
          <p:nvSpPr>
            <p:cNvPr id="85" name="Circle">
              <a:extLst>
                <a:ext uri="{FF2B5EF4-FFF2-40B4-BE49-F238E27FC236}">
                  <a16:creationId xmlns:a16="http://schemas.microsoft.com/office/drawing/2014/main" id="{CA06FAC1-560A-AE32-FE79-87CA26A13F11}"/>
                </a:ext>
              </a:extLst>
            </p:cNvPr>
            <p:cNvSpPr/>
            <p:nvPr/>
          </p:nvSpPr>
          <p:spPr>
            <a:xfrm>
              <a:off x="6018840" y="2582201"/>
              <a:ext cx="181167" cy="181167"/>
            </a:xfrm>
            <a:prstGeom prst="ellipse">
              <a:avLst/>
            </a:pr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86" name="Shape">
              <a:extLst>
                <a:ext uri="{FF2B5EF4-FFF2-40B4-BE49-F238E27FC236}">
                  <a16:creationId xmlns:a16="http://schemas.microsoft.com/office/drawing/2014/main" id="{32E130FA-C4BF-31EB-48FA-6BC13DE818F0}"/>
                </a:ext>
              </a:extLst>
            </p:cNvPr>
            <p:cNvSpPr/>
            <p:nvPr/>
          </p:nvSpPr>
          <p:spPr>
            <a:xfrm>
              <a:off x="6031780" y="1945065"/>
              <a:ext cx="155287" cy="77525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0800" y="21600"/>
                  </a:lnTo>
                  <a:cubicBezTo>
                    <a:pt x="4746" y="21600"/>
                    <a:pt x="0" y="20617"/>
                    <a:pt x="0" y="19437"/>
                  </a:cubicBezTo>
                  <a:lnTo>
                    <a:pt x="0" y="0"/>
                  </a:lnTo>
                  <a:lnTo>
                    <a:pt x="21600" y="0"/>
                  </a:lnTo>
                  <a:lnTo>
                    <a:pt x="21600" y="19437"/>
                  </a:lnTo>
                  <a:cubicBezTo>
                    <a:pt x="21600" y="20617"/>
                    <a:pt x="16691" y="21600"/>
                    <a:pt x="10800" y="21600"/>
                  </a:cubicBezTo>
                  <a:close/>
                </a:path>
              </a:pathLst>
            </a:cu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87" name="Shape">
              <a:extLst>
                <a:ext uri="{FF2B5EF4-FFF2-40B4-BE49-F238E27FC236}">
                  <a16:creationId xmlns:a16="http://schemas.microsoft.com/office/drawing/2014/main" id="{B3951717-2DCB-EF98-4BE8-F687B4019927}"/>
                </a:ext>
              </a:extLst>
            </p:cNvPr>
            <p:cNvSpPr/>
            <p:nvPr/>
          </p:nvSpPr>
          <p:spPr>
            <a:xfrm>
              <a:off x="5627682" y="1462737"/>
              <a:ext cx="963482" cy="963483"/>
            </a:xfrm>
            <a:custGeom>
              <a:avLst/>
              <a:gdLst/>
              <a:ahLst/>
              <a:cxnLst>
                <a:cxn ang="0">
                  <a:pos x="wd2" y="hd2"/>
                </a:cxn>
                <a:cxn ang="5400000">
                  <a:pos x="wd2" y="hd2"/>
                </a:cxn>
                <a:cxn ang="10800000">
                  <a:pos x="wd2" y="hd2"/>
                </a:cxn>
                <a:cxn ang="16200000">
                  <a:pos x="wd2" y="hd2"/>
                </a:cxn>
              </a:cxnLst>
              <a:rect l="0" t="0" r="r" b="b"/>
              <a:pathLst>
                <a:path w="21288" h="21288" extrusionOk="0">
                  <a:moveTo>
                    <a:pt x="9513" y="20820"/>
                  </a:moveTo>
                  <a:lnTo>
                    <a:pt x="468" y="11775"/>
                  </a:lnTo>
                  <a:cubicBezTo>
                    <a:pt x="-156" y="11151"/>
                    <a:pt x="-156" y="10137"/>
                    <a:pt x="468" y="9513"/>
                  </a:cubicBezTo>
                  <a:lnTo>
                    <a:pt x="9513" y="468"/>
                  </a:lnTo>
                  <a:cubicBezTo>
                    <a:pt x="10137" y="-156"/>
                    <a:pt x="11151" y="-156"/>
                    <a:pt x="11775" y="468"/>
                  </a:cubicBezTo>
                  <a:lnTo>
                    <a:pt x="20820" y="9513"/>
                  </a:lnTo>
                  <a:cubicBezTo>
                    <a:pt x="21444" y="10137"/>
                    <a:pt x="21444" y="11151"/>
                    <a:pt x="20820" y="11775"/>
                  </a:cubicBezTo>
                  <a:lnTo>
                    <a:pt x="11775" y="20820"/>
                  </a:lnTo>
                  <a:cubicBezTo>
                    <a:pt x="11151" y="21444"/>
                    <a:pt x="10137" y="21444"/>
                    <a:pt x="9513" y="20820"/>
                  </a:cubicBezTo>
                  <a:close/>
                </a:path>
              </a:pathLst>
            </a:cu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88" name="Shape">
              <a:extLst>
                <a:ext uri="{FF2B5EF4-FFF2-40B4-BE49-F238E27FC236}">
                  <a16:creationId xmlns:a16="http://schemas.microsoft.com/office/drawing/2014/main" id="{8893C460-2C32-4427-B6AD-6BE4EBF5D2AE}"/>
                </a:ext>
              </a:extLst>
            </p:cNvPr>
            <p:cNvSpPr/>
            <p:nvPr/>
          </p:nvSpPr>
          <p:spPr>
            <a:xfrm>
              <a:off x="5717680" y="1552584"/>
              <a:ext cx="783486" cy="783788"/>
            </a:xfrm>
            <a:custGeom>
              <a:avLst/>
              <a:gdLst/>
              <a:ahLst/>
              <a:cxnLst>
                <a:cxn ang="0">
                  <a:pos x="wd2" y="hd2"/>
                </a:cxn>
                <a:cxn ang="5400000">
                  <a:pos x="wd2" y="hd2"/>
                </a:cxn>
                <a:cxn ang="10800000">
                  <a:pos x="wd2" y="hd2"/>
                </a:cxn>
                <a:cxn ang="16200000">
                  <a:pos x="wd2" y="hd2"/>
                </a:cxn>
              </a:cxnLst>
              <a:rect l="0" t="0" r="r" b="b"/>
              <a:pathLst>
                <a:path w="21600" h="21447" extrusionOk="0">
                  <a:moveTo>
                    <a:pt x="10800" y="21447"/>
                  </a:moveTo>
                  <a:cubicBezTo>
                    <a:pt x="10378" y="21447"/>
                    <a:pt x="9989" y="21286"/>
                    <a:pt x="9665" y="20996"/>
                  </a:cubicBezTo>
                  <a:lnTo>
                    <a:pt x="454" y="11854"/>
                  </a:lnTo>
                  <a:cubicBezTo>
                    <a:pt x="162" y="11564"/>
                    <a:pt x="0" y="11146"/>
                    <a:pt x="0" y="10727"/>
                  </a:cubicBezTo>
                  <a:cubicBezTo>
                    <a:pt x="0" y="10309"/>
                    <a:pt x="162" y="9891"/>
                    <a:pt x="454" y="9601"/>
                  </a:cubicBezTo>
                  <a:lnTo>
                    <a:pt x="9665" y="459"/>
                  </a:lnTo>
                  <a:cubicBezTo>
                    <a:pt x="10281" y="-153"/>
                    <a:pt x="11319" y="-153"/>
                    <a:pt x="11935" y="459"/>
                  </a:cubicBezTo>
                  <a:lnTo>
                    <a:pt x="21146" y="9601"/>
                  </a:lnTo>
                  <a:cubicBezTo>
                    <a:pt x="21438" y="9891"/>
                    <a:pt x="21600" y="10309"/>
                    <a:pt x="21600" y="10727"/>
                  </a:cubicBezTo>
                  <a:cubicBezTo>
                    <a:pt x="21600" y="11146"/>
                    <a:pt x="21438" y="11564"/>
                    <a:pt x="21146" y="11854"/>
                  </a:cubicBezTo>
                  <a:lnTo>
                    <a:pt x="11935" y="20996"/>
                  </a:lnTo>
                  <a:cubicBezTo>
                    <a:pt x="11611" y="21318"/>
                    <a:pt x="11189" y="21447"/>
                    <a:pt x="10800" y="21447"/>
                  </a:cubicBezTo>
                  <a:close/>
                  <a:moveTo>
                    <a:pt x="10800" y="620"/>
                  </a:moveTo>
                  <a:cubicBezTo>
                    <a:pt x="10541" y="620"/>
                    <a:pt x="10314" y="716"/>
                    <a:pt x="10119" y="909"/>
                  </a:cubicBezTo>
                  <a:lnTo>
                    <a:pt x="908" y="10051"/>
                  </a:lnTo>
                  <a:cubicBezTo>
                    <a:pt x="519" y="10438"/>
                    <a:pt x="519" y="11049"/>
                    <a:pt x="908" y="11436"/>
                  </a:cubicBezTo>
                  <a:lnTo>
                    <a:pt x="10119" y="20578"/>
                  </a:lnTo>
                  <a:cubicBezTo>
                    <a:pt x="10508" y="20964"/>
                    <a:pt x="11124" y="20964"/>
                    <a:pt x="11514" y="20578"/>
                  </a:cubicBezTo>
                  <a:lnTo>
                    <a:pt x="20724" y="11436"/>
                  </a:lnTo>
                  <a:cubicBezTo>
                    <a:pt x="21114" y="11049"/>
                    <a:pt x="21114" y="10438"/>
                    <a:pt x="20724" y="10051"/>
                  </a:cubicBezTo>
                  <a:lnTo>
                    <a:pt x="11514" y="909"/>
                  </a:lnTo>
                  <a:cubicBezTo>
                    <a:pt x="11286" y="684"/>
                    <a:pt x="11027" y="620"/>
                    <a:pt x="10800" y="620"/>
                  </a:cubicBezTo>
                  <a:close/>
                </a:path>
              </a:pathLst>
            </a:cu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pic>
          <p:nvPicPr>
            <p:cNvPr id="89" name="Graphic 88" descr="Research with solid fill">
              <a:extLst>
                <a:ext uri="{FF2B5EF4-FFF2-40B4-BE49-F238E27FC236}">
                  <a16:creationId xmlns:a16="http://schemas.microsoft.com/office/drawing/2014/main" id="{00D0A6AD-635A-E5E2-E3E3-FC7FE28EDB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01533" y="1736588"/>
              <a:ext cx="415781" cy="415781"/>
            </a:xfrm>
            <a:prstGeom prst="rect">
              <a:avLst/>
            </a:prstGeom>
          </p:spPr>
        </p:pic>
      </p:grpSp>
      <p:sp>
        <p:nvSpPr>
          <p:cNvPr id="90" name="TextBox 89">
            <a:extLst>
              <a:ext uri="{FF2B5EF4-FFF2-40B4-BE49-F238E27FC236}">
                <a16:creationId xmlns:a16="http://schemas.microsoft.com/office/drawing/2014/main" id="{60293BB4-54A5-5B77-897D-529D0FE1E5EA}"/>
              </a:ext>
            </a:extLst>
          </p:cNvPr>
          <p:cNvSpPr txBox="1"/>
          <p:nvPr/>
        </p:nvSpPr>
        <p:spPr>
          <a:xfrm>
            <a:off x="210372" y="3257833"/>
            <a:ext cx="2358116" cy="938719"/>
          </a:xfrm>
          <a:prstGeom prst="rect">
            <a:avLst/>
          </a:prstGeom>
          <a:noFill/>
        </p:spPr>
        <p:txBody>
          <a:bodyPr wrap="square" lIns="0" rIns="0" rtlCol="0" anchor="b">
            <a:spAutoFit/>
          </a:bodyPr>
          <a:lstStyle/>
          <a:p>
            <a:pPr algn="ctr"/>
            <a:r>
              <a:rPr lang="en-US" sz="1100" b="1" noProof="1">
                <a:solidFill>
                  <a:schemeClr val="accent2"/>
                </a:solidFill>
              </a:rPr>
              <a:t>October 2023</a:t>
            </a:r>
          </a:p>
          <a:p>
            <a:pPr algn="ctr"/>
            <a:r>
              <a:rPr lang="en-US" sz="1100" b="1" noProof="1">
                <a:solidFill>
                  <a:prstClr val="black"/>
                </a:solidFill>
              </a:rPr>
              <a:t>First 4-week T&amp;L </a:t>
            </a:r>
          </a:p>
          <a:p>
            <a:pPr algn="ctr"/>
            <a:r>
              <a:rPr lang="en-US" sz="1100" noProof="1">
                <a:solidFill>
                  <a:prstClr val="black"/>
                </a:solidFill>
              </a:rPr>
              <a:t>To gain feedback on the Daily Customer Connections (headline metric at a team and individual level across 12 patches.</a:t>
            </a:r>
          </a:p>
        </p:txBody>
      </p:sp>
      <p:sp>
        <p:nvSpPr>
          <p:cNvPr id="91" name="TextBox 90">
            <a:extLst>
              <a:ext uri="{FF2B5EF4-FFF2-40B4-BE49-F238E27FC236}">
                <a16:creationId xmlns:a16="http://schemas.microsoft.com/office/drawing/2014/main" id="{FBC69577-52F1-50AF-B297-9CAE36638666}"/>
              </a:ext>
            </a:extLst>
          </p:cNvPr>
          <p:cNvSpPr txBox="1"/>
          <p:nvPr/>
        </p:nvSpPr>
        <p:spPr>
          <a:xfrm>
            <a:off x="2182280" y="1958067"/>
            <a:ext cx="2611243" cy="1107996"/>
          </a:xfrm>
          <a:prstGeom prst="rect">
            <a:avLst/>
          </a:prstGeom>
          <a:noFill/>
        </p:spPr>
        <p:txBody>
          <a:bodyPr wrap="square" lIns="0" rIns="0" rtlCol="0" anchor="b">
            <a:spAutoFit/>
          </a:bodyPr>
          <a:lstStyle/>
          <a:p>
            <a:pPr algn="ctr"/>
            <a:r>
              <a:rPr lang="en-GB" sz="1100" b="1">
                <a:solidFill>
                  <a:schemeClr val="accent3"/>
                </a:solidFill>
              </a:rPr>
              <a:t>February 2024 </a:t>
            </a:r>
          </a:p>
          <a:p>
            <a:pPr algn="ctr"/>
            <a:r>
              <a:rPr lang="en-GB" sz="1100" b="1">
                <a:solidFill>
                  <a:schemeClr val="accent1"/>
                </a:solidFill>
              </a:rPr>
              <a:t>Second 6-week T&amp;L</a:t>
            </a:r>
          </a:p>
          <a:p>
            <a:pPr algn="ctr"/>
            <a:r>
              <a:rPr lang="en-GB" sz="1100">
                <a:solidFill>
                  <a:schemeClr val="accent1"/>
                </a:solidFill>
              </a:rPr>
              <a:t>To gain feedback on the headline and supporting metrics at an individual level across 12 patches. Tested </a:t>
            </a:r>
            <a:r>
              <a:rPr lang="en-GB" sz="1100" err="1">
                <a:solidFill>
                  <a:schemeClr val="accent1"/>
                </a:solidFill>
              </a:rPr>
              <a:t>MySkills</a:t>
            </a:r>
            <a:r>
              <a:rPr lang="en-GB" sz="1100">
                <a:solidFill>
                  <a:schemeClr val="accent1"/>
                </a:solidFill>
              </a:rPr>
              <a:t> and Qlik dashboard functionality.</a:t>
            </a:r>
            <a:endParaRPr lang="en-GB" sz="1100">
              <a:solidFill>
                <a:schemeClr val="accent1"/>
              </a:solidFill>
              <a:ea typeface="Calibri"/>
              <a:cs typeface="Calibri"/>
            </a:endParaRPr>
          </a:p>
        </p:txBody>
      </p:sp>
      <p:sp>
        <p:nvSpPr>
          <p:cNvPr id="92" name="TextBox 91">
            <a:extLst>
              <a:ext uri="{FF2B5EF4-FFF2-40B4-BE49-F238E27FC236}">
                <a16:creationId xmlns:a16="http://schemas.microsoft.com/office/drawing/2014/main" id="{210B7D2F-17E7-B658-9BB7-9F32204B30D7}"/>
              </a:ext>
            </a:extLst>
          </p:cNvPr>
          <p:cNvSpPr txBox="1"/>
          <p:nvPr/>
        </p:nvSpPr>
        <p:spPr>
          <a:xfrm>
            <a:off x="4766184" y="1479108"/>
            <a:ext cx="2601439" cy="938719"/>
          </a:xfrm>
          <a:prstGeom prst="rect">
            <a:avLst/>
          </a:prstGeom>
          <a:noFill/>
        </p:spPr>
        <p:txBody>
          <a:bodyPr wrap="square" lIns="0" rIns="0" rtlCol="0" anchor="b">
            <a:spAutoFit/>
          </a:bodyPr>
          <a:lstStyle/>
          <a:p>
            <a:pPr algn="ctr"/>
            <a:r>
              <a:rPr lang="en-GB" sz="1100" b="1">
                <a:solidFill>
                  <a:schemeClr val="accent2"/>
                </a:solidFill>
              </a:rPr>
              <a:t>February 2024</a:t>
            </a:r>
          </a:p>
          <a:p>
            <a:pPr algn="ctr"/>
            <a:r>
              <a:rPr lang="en-GB" sz="1100" b="1">
                <a:solidFill>
                  <a:schemeClr val="accent1"/>
                </a:solidFill>
              </a:rPr>
              <a:t> Director Briefing Session </a:t>
            </a:r>
          </a:p>
          <a:p>
            <a:pPr algn="ctr"/>
            <a:r>
              <a:rPr lang="en-GB" sz="1100">
                <a:solidFill>
                  <a:srgbClr val="142032"/>
                </a:solidFill>
              </a:rPr>
              <a:t>T</a:t>
            </a:r>
            <a:r>
              <a:rPr kumimoji="0" lang="en-GB" sz="1100" i="0" u="none" strike="noStrike" kern="1200" cap="none" spc="0" normalizeH="0" baseline="0" noProof="0">
                <a:ln>
                  <a:noFill/>
                </a:ln>
                <a:solidFill>
                  <a:srgbClr val="142032"/>
                </a:solidFill>
                <a:effectLst/>
                <a:uLnTx/>
                <a:uFillTx/>
              </a:rPr>
              <a:t>o update directors on the programme, national roll-out (NRO), training approach and workshop content.</a:t>
            </a:r>
            <a:endParaRPr lang="en-GB" sz="1100">
              <a:solidFill>
                <a:schemeClr val="accent1"/>
              </a:solidFill>
            </a:endParaRPr>
          </a:p>
        </p:txBody>
      </p:sp>
      <p:sp>
        <p:nvSpPr>
          <p:cNvPr id="93" name="TextBox 92">
            <a:extLst>
              <a:ext uri="{FF2B5EF4-FFF2-40B4-BE49-F238E27FC236}">
                <a16:creationId xmlns:a16="http://schemas.microsoft.com/office/drawing/2014/main" id="{A636011C-928D-95DB-6578-EB6DABA0DD55}"/>
              </a:ext>
            </a:extLst>
          </p:cNvPr>
          <p:cNvSpPr txBox="1"/>
          <p:nvPr/>
        </p:nvSpPr>
        <p:spPr>
          <a:xfrm>
            <a:off x="6457114" y="5771220"/>
            <a:ext cx="2255887" cy="938719"/>
          </a:xfrm>
          <a:prstGeom prst="rect">
            <a:avLst/>
          </a:prstGeom>
          <a:noFill/>
        </p:spPr>
        <p:txBody>
          <a:bodyPr wrap="square" lIns="0" rIns="0" rtlCol="0" anchor="b">
            <a:spAutoFit/>
          </a:bodyPr>
          <a:lstStyle/>
          <a:p>
            <a:pPr algn="ctr"/>
            <a:r>
              <a:rPr lang="en-GB" sz="1100" b="1">
                <a:solidFill>
                  <a:schemeClr val="accent3"/>
                </a:solidFill>
              </a:rPr>
              <a:t>March 2024</a:t>
            </a:r>
          </a:p>
          <a:p>
            <a:pPr algn="ctr"/>
            <a:r>
              <a:rPr lang="en-GB" sz="1100" b="1">
                <a:solidFill>
                  <a:schemeClr val="accent1"/>
                </a:solidFill>
              </a:rPr>
              <a:t> Leadership Session</a:t>
            </a:r>
          </a:p>
          <a:p>
            <a:pPr algn="ctr"/>
            <a:r>
              <a:rPr lang="en-GB" sz="1100">
                <a:solidFill>
                  <a:schemeClr val="accent1"/>
                </a:solidFill>
              </a:rPr>
              <a:t>T</a:t>
            </a:r>
            <a:r>
              <a:rPr kumimoji="0" lang="en-GB" sz="1100" b="0" i="0" u="none" strike="noStrike" kern="1200" cap="none" spc="0" normalizeH="0" baseline="0" noProof="0">
                <a:ln>
                  <a:noFill/>
                </a:ln>
                <a:solidFill>
                  <a:schemeClr val="accent1"/>
                </a:solidFill>
                <a:effectLst/>
                <a:uLnTx/>
                <a:uFillTx/>
              </a:rPr>
              <a:t>o </a:t>
            </a:r>
            <a:r>
              <a:rPr kumimoji="0" lang="en-GB" sz="1100" i="0" u="none" strike="noStrike" kern="1200" cap="none" spc="0" normalizeH="0" baseline="0" noProof="0">
                <a:ln>
                  <a:noFill/>
                </a:ln>
                <a:solidFill>
                  <a:schemeClr val="accent1"/>
                </a:solidFill>
                <a:effectLst/>
                <a:uLnTx/>
                <a:uFillTx/>
              </a:rPr>
              <a:t>introduce </a:t>
            </a:r>
            <a:r>
              <a:rPr lang="en-GB" sz="1100">
                <a:solidFill>
                  <a:schemeClr val="accent1"/>
                </a:solidFill>
              </a:rPr>
              <a:t>SEAMS</a:t>
            </a:r>
            <a:r>
              <a:rPr kumimoji="0" lang="en-GB" sz="1100" i="0" u="none" strike="noStrike" kern="1200" cap="none" spc="0" normalizeH="0" baseline="0" noProof="0">
                <a:ln>
                  <a:noFill/>
                </a:ln>
                <a:solidFill>
                  <a:schemeClr val="accent1"/>
                </a:solidFill>
                <a:effectLst/>
                <a:uLnTx/>
                <a:uFillTx/>
              </a:rPr>
              <a:t> to the programme</a:t>
            </a:r>
            <a:r>
              <a:rPr kumimoji="0" lang="en-GB" sz="1100" b="0" i="0" u="none" strike="noStrike" kern="1200" cap="none" spc="0" normalizeH="0" baseline="0" noProof="0">
                <a:ln>
                  <a:noFill/>
                </a:ln>
                <a:solidFill>
                  <a:schemeClr val="accent1"/>
                </a:solidFill>
                <a:effectLst/>
                <a:uLnTx/>
                <a:uFillTx/>
              </a:rPr>
              <a:t>, how to win hearts and minds and their role.</a:t>
            </a:r>
            <a:endParaRPr lang="en-GB" sz="1100" b="1">
              <a:solidFill>
                <a:schemeClr val="accent1"/>
              </a:solidFill>
            </a:endParaRPr>
          </a:p>
        </p:txBody>
      </p:sp>
      <p:pic>
        <p:nvPicPr>
          <p:cNvPr id="114" name="Graphic 113" descr="Lecturer with solid fill">
            <a:extLst>
              <a:ext uri="{FF2B5EF4-FFF2-40B4-BE49-F238E27FC236}">
                <a16:creationId xmlns:a16="http://schemas.microsoft.com/office/drawing/2014/main" id="{9FACD770-E8BD-A67B-105F-EE659ED89C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09267" y="2532626"/>
            <a:ext cx="458471" cy="486000"/>
          </a:xfrm>
          <a:prstGeom prst="rect">
            <a:avLst/>
          </a:prstGeom>
        </p:spPr>
      </p:pic>
      <p:sp>
        <p:nvSpPr>
          <p:cNvPr id="115" name="TextBox 114">
            <a:extLst>
              <a:ext uri="{FF2B5EF4-FFF2-40B4-BE49-F238E27FC236}">
                <a16:creationId xmlns:a16="http://schemas.microsoft.com/office/drawing/2014/main" id="{D52B2013-46CF-006B-84B9-6B1FB88E92AF}"/>
              </a:ext>
            </a:extLst>
          </p:cNvPr>
          <p:cNvSpPr txBox="1"/>
          <p:nvPr/>
        </p:nvSpPr>
        <p:spPr>
          <a:xfrm>
            <a:off x="8867068" y="1608106"/>
            <a:ext cx="2310971" cy="1107996"/>
          </a:xfrm>
          <a:prstGeom prst="rect">
            <a:avLst/>
          </a:prstGeom>
          <a:noFill/>
        </p:spPr>
        <p:txBody>
          <a:bodyPr wrap="square" lIns="0" rIns="0" rtlCol="0" anchor="t">
            <a:spAutoFit/>
          </a:bodyPr>
          <a:lstStyle/>
          <a:p>
            <a:pPr algn="ctr"/>
            <a:r>
              <a:rPr lang="en-GB" sz="1100" b="1">
                <a:solidFill>
                  <a:schemeClr val="accent2"/>
                </a:solidFill>
              </a:rPr>
              <a:t>April 2024</a:t>
            </a:r>
          </a:p>
          <a:p>
            <a:pPr algn="ctr"/>
            <a:r>
              <a:rPr lang="en-GB" sz="1100" b="1">
                <a:solidFill>
                  <a:schemeClr val="accent1"/>
                </a:solidFill>
              </a:rPr>
              <a:t>National SEAM session</a:t>
            </a:r>
          </a:p>
          <a:p>
            <a:pPr algn="ctr"/>
            <a:r>
              <a:rPr lang="en-GB" sz="1100">
                <a:solidFill>
                  <a:schemeClr val="accent1"/>
                </a:solidFill>
              </a:rPr>
              <a:t>To brief and upskill SEAMs on the programme, training approach, practice content for workshop and understand roles and expectations. </a:t>
            </a:r>
          </a:p>
        </p:txBody>
      </p:sp>
      <p:sp>
        <p:nvSpPr>
          <p:cNvPr id="118" name="Title 3">
            <a:extLst>
              <a:ext uri="{FF2B5EF4-FFF2-40B4-BE49-F238E27FC236}">
                <a16:creationId xmlns:a16="http://schemas.microsoft.com/office/drawing/2014/main" id="{836A5BE9-42BE-FBA8-0E9C-903B5F3865DE}"/>
              </a:ext>
            </a:extLst>
          </p:cNvPr>
          <p:cNvSpPr>
            <a:spLocks noGrp="1"/>
          </p:cNvSpPr>
          <p:nvPr>
            <p:ph type="title"/>
          </p:nvPr>
        </p:nvSpPr>
        <p:spPr>
          <a:xfrm>
            <a:off x="479518" y="542400"/>
            <a:ext cx="6040196" cy="235734"/>
          </a:xfrm>
        </p:spPr>
        <p:txBody>
          <a:bodyPr/>
          <a:lstStyle/>
          <a:p>
            <a:r>
              <a:rPr lang="en-GB" sz="2100">
                <a:latin typeface="Usual ExtraBold"/>
                <a:ea typeface="Tahoma"/>
                <a:cs typeface="Tahoma"/>
              </a:rPr>
              <a:t>MyPotential NRO: The journey so far</a:t>
            </a:r>
          </a:p>
        </p:txBody>
      </p:sp>
      <p:pic>
        <p:nvPicPr>
          <p:cNvPr id="119" name="Graphic 118" descr="Lecturer with solid fill">
            <a:extLst>
              <a:ext uri="{FF2B5EF4-FFF2-40B4-BE49-F238E27FC236}">
                <a16:creationId xmlns:a16="http://schemas.microsoft.com/office/drawing/2014/main" id="{238FEC48-7B07-7A74-D0CA-E4570C0AF4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80718" y="3954533"/>
            <a:ext cx="458471" cy="486000"/>
          </a:xfrm>
          <a:prstGeom prst="rect">
            <a:avLst/>
          </a:prstGeom>
        </p:spPr>
      </p:pic>
      <p:pic>
        <p:nvPicPr>
          <p:cNvPr id="120" name="Graphic 119" descr="Lecturer with solid fill">
            <a:extLst>
              <a:ext uri="{FF2B5EF4-FFF2-40B4-BE49-F238E27FC236}">
                <a16:creationId xmlns:a16="http://schemas.microsoft.com/office/drawing/2014/main" id="{BCCB5DC6-DABA-132C-ABF6-35AF0D20E2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5596" y="2168230"/>
            <a:ext cx="458471" cy="486000"/>
          </a:xfrm>
          <a:prstGeom prst="rect">
            <a:avLst/>
          </a:prstGeom>
        </p:spPr>
      </p:pic>
      <p:sp>
        <p:nvSpPr>
          <p:cNvPr id="122" name="Text Placeholder 1">
            <a:extLst>
              <a:ext uri="{FF2B5EF4-FFF2-40B4-BE49-F238E27FC236}">
                <a16:creationId xmlns:a16="http://schemas.microsoft.com/office/drawing/2014/main" id="{1A8DA1E2-23DC-C165-DA4C-F961238C3A61}"/>
              </a:ext>
            </a:extLst>
          </p:cNvPr>
          <p:cNvSpPr txBox="1">
            <a:spLocks/>
          </p:cNvSpPr>
          <p:nvPr/>
        </p:nvSpPr>
        <p:spPr>
          <a:xfrm>
            <a:off x="480485" y="933726"/>
            <a:ext cx="10027666" cy="276005"/>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n-GB" sz="1850" b="0" i="0" kern="120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1200" b="0" i="0" kern="1200" smtClean="0">
                <a:solidFill>
                  <a:schemeClr val="accent4"/>
                </a:solidFill>
                <a:latin typeface="Usual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200" b="0" i="0" kern="1200" smtClean="0">
                <a:solidFill>
                  <a:schemeClr val="accent4"/>
                </a:solidFill>
                <a:latin typeface="Usual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200" b="0" i="0" kern="1200" smtClean="0">
                <a:solidFill>
                  <a:schemeClr val="accent4"/>
                </a:solidFill>
                <a:latin typeface="Usual Light" panose="020B0403030403020204" pitchFamily="34" charset="0"/>
                <a:ea typeface="+mn-ea"/>
                <a:cs typeface="+mn-cs"/>
              </a:defRPr>
            </a:lvl4pPr>
            <a:lvl5pPr marL="1882775" indent="-182563" algn="l" defTabSz="914400" rtl="0" eaLnBrk="1" latinLnBrk="0" hangingPunct="1">
              <a:lnSpc>
                <a:spcPct val="90000"/>
              </a:lnSpc>
              <a:spcBef>
                <a:spcPts val="500"/>
              </a:spcBef>
              <a:buFont typeface="Arial" panose="020B0604020202020204" pitchFamily="34" charset="0"/>
              <a:buChar char="•"/>
              <a:defRPr lang="en-US" sz="1200" b="0" i="0" kern="1200">
                <a:solidFill>
                  <a:schemeClr val="accent4"/>
                </a:solidFill>
                <a:latin typeface="Usual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solidFill>
                  <a:schemeClr val="accent1"/>
                </a:solidFill>
                <a:latin typeface="Usual"/>
                <a:ea typeface="Tahoma"/>
                <a:cs typeface="Tahoma"/>
              </a:rPr>
              <a:t>As part of National Rollout for Cablers and Jointers we have run two Test and Learns and several key sessions.</a:t>
            </a:r>
          </a:p>
        </p:txBody>
      </p:sp>
      <p:pic>
        <p:nvPicPr>
          <p:cNvPr id="3" name="Graphic 2" descr="Clipboard Mixed outline">
            <a:extLst>
              <a:ext uri="{FF2B5EF4-FFF2-40B4-BE49-F238E27FC236}">
                <a16:creationId xmlns:a16="http://schemas.microsoft.com/office/drawing/2014/main" id="{E6A6A5BF-395A-4885-3959-A734FCBB3F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31794" y="3278324"/>
            <a:ext cx="525479" cy="525479"/>
          </a:xfrm>
          <a:prstGeom prst="rect">
            <a:avLst/>
          </a:prstGeom>
        </p:spPr>
      </p:pic>
      <p:pic>
        <p:nvPicPr>
          <p:cNvPr id="4" name="Graphic 3" descr="Clipboard Mixed outline">
            <a:extLst>
              <a:ext uri="{FF2B5EF4-FFF2-40B4-BE49-F238E27FC236}">
                <a16:creationId xmlns:a16="http://schemas.microsoft.com/office/drawing/2014/main" id="{DEE26C9B-3A75-2E11-928C-B6442C0FCB3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64967" y="4372701"/>
            <a:ext cx="525479" cy="525479"/>
          </a:xfrm>
          <a:prstGeom prst="rect">
            <a:avLst/>
          </a:prstGeom>
        </p:spPr>
      </p:pic>
      <p:grpSp>
        <p:nvGrpSpPr>
          <p:cNvPr id="2" name="Group 1">
            <a:extLst>
              <a:ext uri="{FF2B5EF4-FFF2-40B4-BE49-F238E27FC236}">
                <a16:creationId xmlns:a16="http://schemas.microsoft.com/office/drawing/2014/main" id="{1C10BBAA-801B-5126-76E7-1ED78DBD519F}"/>
              </a:ext>
            </a:extLst>
          </p:cNvPr>
          <p:cNvGrpSpPr/>
          <p:nvPr/>
        </p:nvGrpSpPr>
        <p:grpSpPr>
          <a:xfrm>
            <a:off x="10363170" y="3790217"/>
            <a:ext cx="963482" cy="1300631"/>
            <a:chOff x="5627682" y="1462737"/>
            <a:chExt cx="963482" cy="1300631"/>
          </a:xfrm>
          <a:solidFill>
            <a:schemeClr val="accent3">
              <a:lumMod val="20000"/>
              <a:lumOff val="80000"/>
            </a:schemeClr>
          </a:solidFill>
        </p:grpSpPr>
        <p:sp>
          <p:nvSpPr>
            <p:cNvPr id="55" name="Circle">
              <a:extLst>
                <a:ext uri="{FF2B5EF4-FFF2-40B4-BE49-F238E27FC236}">
                  <a16:creationId xmlns:a16="http://schemas.microsoft.com/office/drawing/2014/main" id="{97D4A569-13A0-E130-29AD-2E96CB346688}"/>
                </a:ext>
              </a:extLst>
            </p:cNvPr>
            <p:cNvSpPr/>
            <p:nvPr/>
          </p:nvSpPr>
          <p:spPr>
            <a:xfrm>
              <a:off x="6018840" y="2582201"/>
              <a:ext cx="181167" cy="181167"/>
            </a:xfrm>
            <a:prstGeom prst="ellipse">
              <a:avLst/>
            </a:pr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57" name="Shape">
              <a:extLst>
                <a:ext uri="{FF2B5EF4-FFF2-40B4-BE49-F238E27FC236}">
                  <a16:creationId xmlns:a16="http://schemas.microsoft.com/office/drawing/2014/main" id="{F995F628-B49D-0448-C8DC-1494E720F21C}"/>
                </a:ext>
              </a:extLst>
            </p:cNvPr>
            <p:cNvSpPr/>
            <p:nvPr/>
          </p:nvSpPr>
          <p:spPr>
            <a:xfrm>
              <a:off x="6031780" y="1945065"/>
              <a:ext cx="155287" cy="77525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0800" y="21600"/>
                  </a:lnTo>
                  <a:cubicBezTo>
                    <a:pt x="4746" y="21600"/>
                    <a:pt x="0" y="20617"/>
                    <a:pt x="0" y="19437"/>
                  </a:cubicBezTo>
                  <a:lnTo>
                    <a:pt x="0" y="0"/>
                  </a:lnTo>
                  <a:lnTo>
                    <a:pt x="21600" y="0"/>
                  </a:lnTo>
                  <a:lnTo>
                    <a:pt x="21600" y="19437"/>
                  </a:lnTo>
                  <a:cubicBezTo>
                    <a:pt x="21600" y="20617"/>
                    <a:pt x="16691" y="21600"/>
                    <a:pt x="10800" y="21600"/>
                  </a:cubicBezTo>
                  <a:close/>
                </a:path>
              </a:pathLst>
            </a:cu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58" name="Shape">
              <a:extLst>
                <a:ext uri="{FF2B5EF4-FFF2-40B4-BE49-F238E27FC236}">
                  <a16:creationId xmlns:a16="http://schemas.microsoft.com/office/drawing/2014/main" id="{9371463D-5C12-33E2-3F8B-98A12C18D310}"/>
                </a:ext>
              </a:extLst>
            </p:cNvPr>
            <p:cNvSpPr/>
            <p:nvPr/>
          </p:nvSpPr>
          <p:spPr>
            <a:xfrm>
              <a:off x="5627682" y="1462737"/>
              <a:ext cx="963482" cy="963483"/>
            </a:xfrm>
            <a:custGeom>
              <a:avLst/>
              <a:gdLst/>
              <a:ahLst/>
              <a:cxnLst>
                <a:cxn ang="0">
                  <a:pos x="wd2" y="hd2"/>
                </a:cxn>
                <a:cxn ang="5400000">
                  <a:pos x="wd2" y="hd2"/>
                </a:cxn>
                <a:cxn ang="10800000">
                  <a:pos x="wd2" y="hd2"/>
                </a:cxn>
                <a:cxn ang="16200000">
                  <a:pos x="wd2" y="hd2"/>
                </a:cxn>
              </a:cxnLst>
              <a:rect l="0" t="0" r="r" b="b"/>
              <a:pathLst>
                <a:path w="21288" h="21288" extrusionOk="0">
                  <a:moveTo>
                    <a:pt x="9513" y="20820"/>
                  </a:moveTo>
                  <a:lnTo>
                    <a:pt x="468" y="11775"/>
                  </a:lnTo>
                  <a:cubicBezTo>
                    <a:pt x="-156" y="11151"/>
                    <a:pt x="-156" y="10137"/>
                    <a:pt x="468" y="9513"/>
                  </a:cubicBezTo>
                  <a:lnTo>
                    <a:pt x="9513" y="468"/>
                  </a:lnTo>
                  <a:cubicBezTo>
                    <a:pt x="10137" y="-156"/>
                    <a:pt x="11151" y="-156"/>
                    <a:pt x="11775" y="468"/>
                  </a:cubicBezTo>
                  <a:lnTo>
                    <a:pt x="20820" y="9513"/>
                  </a:lnTo>
                  <a:cubicBezTo>
                    <a:pt x="21444" y="10137"/>
                    <a:pt x="21444" y="11151"/>
                    <a:pt x="20820" y="11775"/>
                  </a:cubicBezTo>
                  <a:lnTo>
                    <a:pt x="11775" y="20820"/>
                  </a:lnTo>
                  <a:cubicBezTo>
                    <a:pt x="11151" y="21444"/>
                    <a:pt x="10137" y="21444"/>
                    <a:pt x="9513" y="20820"/>
                  </a:cubicBezTo>
                  <a:close/>
                </a:path>
              </a:pathLst>
            </a:cu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59" name="Shape">
              <a:extLst>
                <a:ext uri="{FF2B5EF4-FFF2-40B4-BE49-F238E27FC236}">
                  <a16:creationId xmlns:a16="http://schemas.microsoft.com/office/drawing/2014/main" id="{16103EC8-1C03-1AE8-D3E4-98CFECE78B71}"/>
                </a:ext>
              </a:extLst>
            </p:cNvPr>
            <p:cNvSpPr/>
            <p:nvPr/>
          </p:nvSpPr>
          <p:spPr>
            <a:xfrm>
              <a:off x="5717680" y="1552584"/>
              <a:ext cx="783486" cy="783788"/>
            </a:xfrm>
            <a:custGeom>
              <a:avLst/>
              <a:gdLst/>
              <a:ahLst/>
              <a:cxnLst>
                <a:cxn ang="0">
                  <a:pos x="wd2" y="hd2"/>
                </a:cxn>
                <a:cxn ang="5400000">
                  <a:pos x="wd2" y="hd2"/>
                </a:cxn>
                <a:cxn ang="10800000">
                  <a:pos x="wd2" y="hd2"/>
                </a:cxn>
                <a:cxn ang="16200000">
                  <a:pos x="wd2" y="hd2"/>
                </a:cxn>
              </a:cxnLst>
              <a:rect l="0" t="0" r="r" b="b"/>
              <a:pathLst>
                <a:path w="21600" h="21447" extrusionOk="0">
                  <a:moveTo>
                    <a:pt x="10800" y="21447"/>
                  </a:moveTo>
                  <a:cubicBezTo>
                    <a:pt x="10378" y="21447"/>
                    <a:pt x="9989" y="21286"/>
                    <a:pt x="9665" y="20996"/>
                  </a:cubicBezTo>
                  <a:lnTo>
                    <a:pt x="454" y="11854"/>
                  </a:lnTo>
                  <a:cubicBezTo>
                    <a:pt x="162" y="11564"/>
                    <a:pt x="0" y="11146"/>
                    <a:pt x="0" y="10727"/>
                  </a:cubicBezTo>
                  <a:cubicBezTo>
                    <a:pt x="0" y="10309"/>
                    <a:pt x="162" y="9891"/>
                    <a:pt x="454" y="9601"/>
                  </a:cubicBezTo>
                  <a:lnTo>
                    <a:pt x="9665" y="459"/>
                  </a:lnTo>
                  <a:cubicBezTo>
                    <a:pt x="10281" y="-153"/>
                    <a:pt x="11319" y="-153"/>
                    <a:pt x="11935" y="459"/>
                  </a:cubicBezTo>
                  <a:lnTo>
                    <a:pt x="21146" y="9601"/>
                  </a:lnTo>
                  <a:cubicBezTo>
                    <a:pt x="21438" y="9891"/>
                    <a:pt x="21600" y="10309"/>
                    <a:pt x="21600" y="10727"/>
                  </a:cubicBezTo>
                  <a:cubicBezTo>
                    <a:pt x="21600" y="11146"/>
                    <a:pt x="21438" y="11564"/>
                    <a:pt x="21146" y="11854"/>
                  </a:cubicBezTo>
                  <a:lnTo>
                    <a:pt x="11935" y="20996"/>
                  </a:lnTo>
                  <a:cubicBezTo>
                    <a:pt x="11611" y="21318"/>
                    <a:pt x="11189" y="21447"/>
                    <a:pt x="10800" y="21447"/>
                  </a:cubicBezTo>
                  <a:close/>
                  <a:moveTo>
                    <a:pt x="10800" y="620"/>
                  </a:moveTo>
                  <a:cubicBezTo>
                    <a:pt x="10541" y="620"/>
                    <a:pt x="10314" y="716"/>
                    <a:pt x="10119" y="909"/>
                  </a:cubicBezTo>
                  <a:lnTo>
                    <a:pt x="908" y="10051"/>
                  </a:lnTo>
                  <a:cubicBezTo>
                    <a:pt x="519" y="10438"/>
                    <a:pt x="519" y="11049"/>
                    <a:pt x="908" y="11436"/>
                  </a:cubicBezTo>
                  <a:lnTo>
                    <a:pt x="10119" y="20578"/>
                  </a:lnTo>
                  <a:cubicBezTo>
                    <a:pt x="10508" y="20964"/>
                    <a:pt x="11124" y="20964"/>
                    <a:pt x="11514" y="20578"/>
                  </a:cubicBezTo>
                  <a:lnTo>
                    <a:pt x="20724" y="11436"/>
                  </a:lnTo>
                  <a:cubicBezTo>
                    <a:pt x="21114" y="11049"/>
                    <a:pt x="21114" y="10438"/>
                    <a:pt x="20724" y="10051"/>
                  </a:cubicBezTo>
                  <a:lnTo>
                    <a:pt x="11514" y="909"/>
                  </a:lnTo>
                  <a:cubicBezTo>
                    <a:pt x="11286" y="684"/>
                    <a:pt x="11027" y="620"/>
                    <a:pt x="10800" y="620"/>
                  </a:cubicBezTo>
                  <a:close/>
                </a:path>
              </a:pathLst>
            </a:cu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pic>
          <p:nvPicPr>
            <p:cNvPr id="60" name="Graphic 59" descr="Research with solid fill">
              <a:extLst>
                <a:ext uri="{FF2B5EF4-FFF2-40B4-BE49-F238E27FC236}">
                  <a16:creationId xmlns:a16="http://schemas.microsoft.com/office/drawing/2014/main" id="{C48B6977-9C0F-4F01-FB0D-E340244D74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01533" y="1736588"/>
              <a:ext cx="415781" cy="415781"/>
            </a:xfrm>
            <a:prstGeom prst="rect">
              <a:avLst/>
            </a:prstGeom>
          </p:spPr>
        </p:pic>
      </p:grpSp>
      <p:pic>
        <p:nvPicPr>
          <p:cNvPr id="61" name="Graphic 60" descr="Lecturer with solid fill">
            <a:extLst>
              <a:ext uri="{FF2B5EF4-FFF2-40B4-BE49-F238E27FC236}">
                <a16:creationId xmlns:a16="http://schemas.microsoft.com/office/drawing/2014/main" id="{19D728E1-B6F5-FF6C-7B26-2FB267576B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12257" y="3968707"/>
            <a:ext cx="458471" cy="486000"/>
          </a:xfrm>
          <a:prstGeom prst="rect">
            <a:avLst/>
          </a:prstGeom>
        </p:spPr>
      </p:pic>
      <p:sp>
        <p:nvSpPr>
          <p:cNvPr id="67" name="TextBox 66">
            <a:extLst>
              <a:ext uri="{FF2B5EF4-FFF2-40B4-BE49-F238E27FC236}">
                <a16:creationId xmlns:a16="http://schemas.microsoft.com/office/drawing/2014/main" id="{A261036E-549C-6715-2D9C-274BFBD6CE5A}"/>
              </a:ext>
            </a:extLst>
          </p:cNvPr>
          <p:cNvSpPr txBox="1"/>
          <p:nvPr/>
        </p:nvSpPr>
        <p:spPr>
          <a:xfrm>
            <a:off x="9673218" y="2915162"/>
            <a:ext cx="2255887" cy="769441"/>
          </a:xfrm>
          <a:prstGeom prst="rect">
            <a:avLst/>
          </a:prstGeom>
          <a:noFill/>
        </p:spPr>
        <p:txBody>
          <a:bodyPr wrap="square" lIns="0" rIns="0" rtlCol="0" anchor="b">
            <a:spAutoFit/>
          </a:bodyPr>
          <a:lstStyle/>
          <a:p>
            <a:pPr algn="ctr"/>
            <a:r>
              <a:rPr lang="en-GB" sz="1100" b="1">
                <a:solidFill>
                  <a:schemeClr val="accent3"/>
                </a:solidFill>
              </a:rPr>
              <a:t>Today</a:t>
            </a:r>
          </a:p>
          <a:p>
            <a:pPr algn="ctr"/>
            <a:r>
              <a:rPr lang="en-GB" sz="1100" b="1">
                <a:solidFill>
                  <a:schemeClr val="accent1"/>
                </a:solidFill>
              </a:rPr>
              <a:t>PM-PL Session</a:t>
            </a:r>
          </a:p>
          <a:p>
            <a:pPr algn="ctr"/>
            <a:r>
              <a:rPr lang="en-GB" sz="1100">
                <a:solidFill>
                  <a:schemeClr val="accent1"/>
                </a:solidFill>
              </a:rPr>
              <a:t>To brief and upskill PM and Leads on the programme and national roll-out</a:t>
            </a:r>
            <a:endParaRPr lang="en-GB" sz="1100" b="1">
              <a:solidFill>
                <a:schemeClr val="accent1"/>
              </a:solidFill>
            </a:endParaRPr>
          </a:p>
        </p:txBody>
      </p:sp>
    </p:spTree>
    <p:extLst>
      <p:ext uri="{BB962C8B-B14F-4D97-AF65-F5344CB8AC3E}">
        <p14:creationId xmlns:p14="http://schemas.microsoft.com/office/powerpoint/2010/main" val="3451861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DE564BD-D933-CD23-ED7C-EE44B8A0BAAA}"/>
              </a:ext>
            </a:extLst>
          </p:cNvPr>
          <p:cNvGrpSpPr/>
          <p:nvPr/>
        </p:nvGrpSpPr>
        <p:grpSpPr>
          <a:xfrm>
            <a:off x="5967538" y="1634245"/>
            <a:ext cx="406116" cy="4831156"/>
            <a:chOff x="5759311" y="1474755"/>
            <a:chExt cx="406116" cy="4831156"/>
          </a:xfrm>
        </p:grpSpPr>
        <p:sp>
          <p:nvSpPr>
            <p:cNvPr id="7" name="Freeform: Shape 6">
              <a:extLst>
                <a:ext uri="{FF2B5EF4-FFF2-40B4-BE49-F238E27FC236}">
                  <a16:creationId xmlns:a16="http://schemas.microsoft.com/office/drawing/2014/main" id="{117144F3-0F1E-580A-9C42-2F49AEC50DA5}"/>
                </a:ext>
              </a:extLst>
            </p:cNvPr>
            <p:cNvSpPr/>
            <p:nvPr/>
          </p:nvSpPr>
          <p:spPr>
            <a:xfrm>
              <a:off x="5759311" y="1474755"/>
              <a:ext cx="406116" cy="4831156"/>
            </a:xfrm>
            <a:custGeom>
              <a:avLst/>
              <a:gdLst>
                <a:gd name="connsiteX0" fmla="*/ 21478 w 406116"/>
                <a:gd name="connsiteY0" fmla="*/ 0 h 4831156"/>
                <a:gd name="connsiteX1" fmla="*/ 250471 w 406116"/>
                <a:gd name="connsiteY1" fmla="*/ 0 h 4831156"/>
                <a:gd name="connsiteX2" fmla="*/ 406116 w 406116"/>
                <a:gd name="connsiteY2" fmla="*/ 4831156 h 4831156"/>
                <a:gd name="connsiteX3" fmla="*/ 0 w 406116"/>
                <a:gd name="connsiteY3" fmla="*/ 4831156 h 4831156"/>
              </a:gdLst>
              <a:ahLst/>
              <a:cxnLst>
                <a:cxn ang="0">
                  <a:pos x="connsiteX0" y="connsiteY0"/>
                </a:cxn>
                <a:cxn ang="0">
                  <a:pos x="connsiteX1" y="connsiteY1"/>
                </a:cxn>
                <a:cxn ang="0">
                  <a:pos x="connsiteX2" y="connsiteY2"/>
                </a:cxn>
                <a:cxn ang="0">
                  <a:pos x="connsiteX3" y="connsiteY3"/>
                </a:cxn>
              </a:cxnLst>
              <a:rect l="l" t="t" r="r" b="b"/>
              <a:pathLst>
                <a:path w="406116" h="4831156">
                  <a:moveTo>
                    <a:pt x="21478" y="0"/>
                  </a:moveTo>
                  <a:lnTo>
                    <a:pt x="250471" y="0"/>
                  </a:lnTo>
                  <a:lnTo>
                    <a:pt x="406116" y="4831156"/>
                  </a:lnTo>
                  <a:lnTo>
                    <a:pt x="0" y="4831156"/>
                  </a:lnTo>
                  <a:close/>
                </a:path>
              </a:pathLst>
            </a:custGeom>
            <a:solidFill>
              <a:schemeClr val="bg2">
                <a:lumMod val="50000"/>
              </a:schemeClr>
            </a:solidFill>
            <a:ln w="6516"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16ED677-0D30-E3BF-FD31-0CDD29887D21}"/>
                </a:ext>
              </a:extLst>
            </p:cNvPr>
            <p:cNvSpPr/>
            <p:nvPr/>
          </p:nvSpPr>
          <p:spPr>
            <a:xfrm>
              <a:off x="5759311" y="1474755"/>
              <a:ext cx="125233" cy="4831156"/>
            </a:xfrm>
            <a:custGeom>
              <a:avLst/>
              <a:gdLst>
                <a:gd name="connsiteX0" fmla="*/ 21478 w 125233"/>
                <a:gd name="connsiteY0" fmla="*/ 0 h 4831156"/>
                <a:gd name="connsiteX1" fmla="*/ 125233 w 125233"/>
                <a:gd name="connsiteY1" fmla="*/ 0 h 4831156"/>
                <a:gd name="connsiteX2" fmla="*/ 125233 w 125233"/>
                <a:gd name="connsiteY2" fmla="*/ 4831156 h 4831156"/>
                <a:gd name="connsiteX3" fmla="*/ 0 w 125233"/>
                <a:gd name="connsiteY3" fmla="*/ 4831156 h 4831156"/>
              </a:gdLst>
              <a:ahLst/>
              <a:cxnLst>
                <a:cxn ang="0">
                  <a:pos x="connsiteX0" y="connsiteY0"/>
                </a:cxn>
                <a:cxn ang="0">
                  <a:pos x="connsiteX1" y="connsiteY1"/>
                </a:cxn>
                <a:cxn ang="0">
                  <a:pos x="connsiteX2" y="connsiteY2"/>
                </a:cxn>
                <a:cxn ang="0">
                  <a:pos x="connsiteX3" y="connsiteY3"/>
                </a:cxn>
              </a:cxnLst>
              <a:rect l="l" t="t" r="r" b="b"/>
              <a:pathLst>
                <a:path w="125233" h="4831156">
                  <a:moveTo>
                    <a:pt x="21478" y="0"/>
                  </a:moveTo>
                  <a:lnTo>
                    <a:pt x="125233" y="0"/>
                  </a:lnTo>
                  <a:lnTo>
                    <a:pt x="125233" y="4831156"/>
                  </a:lnTo>
                  <a:lnTo>
                    <a:pt x="0" y="4831156"/>
                  </a:lnTo>
                  <a:close/>
                </a:path>
              </a:pathLst>
            </a:custGeom>
            <a:solidFill>
              <a:srgbClr val="00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 name="Group 8">
            <a:extLst>
              <a:ext uri="{FF2B5EF4-FFF2-40B4-BE49-F238E27FC236}">
                <a16:creationId xmlns:a16="http://schemas.microsoft.com/office/drawing/2014/main" id="{A641D15B-CC98-A225-270E-6A730355D16D}"/>
              </a:ext>
            </a:extLst>
          </p:cNvPr>
          <p:cNvGrpSpPr/>
          <p:nvPr/>
        </p:nvGrpSpPr>
        <p:grpSpPr>
          <a:xfrm>
            <a:off x="5034135" y="3711092"/>
            <a:ext cx="2963099" cy="1246834"/>
            <a:chOff x="4686292" y="1551947"/>
            <a:chExt cx="2963099" cy="1246834"/>
          </a:xfrm>
        </p:grpSpPr>
        <p:grpSp>
          <p:nvGrpSpPr>
            <p:cNvPr id="10" name="Group 9">
              <a:extLst>
                <a:ext uri="{FF2B5EF4-FFF2-40B4-BE49-F238E27FC236}">
                  <a16:creationId xmlns:a16="http://schemas.microsoft.com/office/drawing/2014/main" id="{267E6482-48A6-2C9D-A529-9ACFB27E041C}"/>
                </a:ext>
              </a:extLst>
            </p:cNvPr>
            <p:cNvGrpSpPr/>
            <p:nvPr/>
          </p:nvGrpSpPr>
          <p:grpSpPr>
            <a:xfrm>
              <a:off x="4686292" y="1551947"/>
              <a:ext cx="2963099" cy="1246834"/>
              <a:chOff x="4686292" y="1551947"/>
              <a:chExt cx="2963099" cy="1246834"/>
            </a:xfrm>
          </p:grpSpPr>
          <p:sp>
            <p:nvSpPr>
              <p:cNvPr id="12" name="Freeform: Shape 11">
                <a:extLst>
                  <a:ext uri="{FF2B5EF4-FFF2-40B4-BE49-F238E27FC236}">
                    <a16:creationId xmlns:a16="http://schemas.microsoft.com/office/drawing/2014/main" id="{7019C621-01FD-3BBF-4012-F9D70B9A3C17}"/>
                  </a:ext>
                </a:extLst>
              </p:cNvPr>
              <p:cNvSpPr/>
              <p:nvPr/>
            </p:nvSpPr>
            <p:spPr>
              <a:xfrm>
                <a:off x="4686302" y="2581071"/>
                <a:ext cx="2495239" cy="217710"/>
              </a:xfrm>
              <a:custGeom>
                <a:avLst/>
                <a:gdLst>
                  <a:gd name="connsiteX0" fmla="*/ 0 w 1264362"/>
                  <a:gd name="connsiteY0" fmla="*/ 0 h 39114"/>
                  <a:gd name="connsiteX1" fmla="*/ 1264362 w 1264362"/>
                  <a:gd name="connsiteY1" fmla="*/ 0 h 39114"/>
                  <a:gd name="connsiteX2" fmla="*/ 1264362 w 1264362"/>
                  <a:gd name="connsiteY2" fmla="*/ 39114 h 39114"/>
                  <a:gd name="connsiteX3" fmla="*/ 0 w 1264362"/>
                  <a:gd name="connsiteY3" fmla="*/ 39114 h 39114"/>
                  <a:gd name="connsiteX0" fmla="*/ 0 w 1264362"/>
                  <a:gd name="connsiteY0" fmla="*/ 0 h 39114"/>
                  <a:gd name="connsiteX1" fmla="*/ 645300 w 1264362"/>
                  <a:gd name="connsiteY1" fmla="*/ 1092 h 39114"/>
                  <a:gd name="connsiteX2" fmla="*/ 1264362 w 1264362"/>
                  <a:gd name="connsiteY2" fmla="*/ 0 h 39114"/>
                  <a:gd name="connsiteX3" fmla="*/ 1264362 w 1264362"/>
                  <a:gd name="connsiteY3" fmla="*/ 39114 h 39114"/>
                  <a:gd name="connsiteX4" fmla="*/ 0 w 1264362"/>
                  <a:gd name="connsiteY4" fmla="*/ 39114 h 39114"/>
                  <a:gd name="connsiteX5" fmla="*/ 0 w 1264362"/>
                  <a:gd name="connsiteY5" fmla="*/ 0 h 39114"/>
                  <a:gd name="connsiteX0" fmla="*/ 0 w 1264362"/>
                  <a:gd name="connsiteY0" fmla="*/ 71202 h 110316"/>
                  <a:gd name="connsiteX1" fmla="*/ 651872 w 1264362"/>
                  <a:gd name="connsiteY1" fmla="*/ 0 h 110316"/>
                  <a:gd name="connsiteX2" fmla="*/ 1264362 w 1264362"/>
                  <a:gd name="connsiteY2" fmla="*/ 71202 h 110316"/>
                  <a:gd name="connsiteX3" fmla="*/ 1264362 w 1264362"/>
                  <a:gd name="connsiteY3" fmla="*/ 110316 h 110316"/>
                  <a:gd name="connsiteX4" fmla="*/ 0 w 1264362"/>
                  <a:gd name="connsiteY4" fmla="*/ 110316 h 110316"/>
                  <a:gd name="connsiteX5" fmla="*/ 0 w 1264362"/>
                  <a:gd name="connsiteY5" fmla="*/ 71202 h 11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4362" h="110316">
                    <a:moveTo>
                      <a:pt x="0" y="71202"/>
                    </a:moveTo>
                    <a:lnTo>
                      <a:pt x="651872" y="0"/>
                    </a:lnTo>
                    <a:lnTo>
                      <a:pt x="1264362" y="71202"/>
                    </a:lnTo>
                    <a:lnTo>
                      <a:pt x="1264362" y="110316"/>
                    </a:lnTo>
                    <a:lnTo>
                      <a:pt x="0" y="110316"/>
                    </a:lnTo>
                    <a:lnTo>
                      <a:pt x="0" y="71202"/>
                    </a:lnTo>
                    <a:close/>
                  </a:path>
                </a:pathLst>
              </a:custGeom>
              <a:solidFill>
                <a:schemeClr val="accent2">
                  <a:lumMod val="75000"/>
                </a:schemeClr>
              </a:solidFill>
              <a:ln w="6516"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D17FB92-06BF-4B72-9A47-57DCE4BDABAA}"/>
                  </a:ext>
                </a:extLst>
              </p:cNvPr>
              <p:cNvSpPr/>
              <p:nvPr/>
            </p:nvSpPr>
            <p:spPr>
              <a:xfrm>
                <a:off x="7181541" y="2071785"/>
                <a:ext cx="467850" cy="726996"/>
              </a:xfrm>
              <a:custGeom>
                <a:avLst/>
                <a:gdLst>
                  <a:gd name="connsiteX0" fmla="*/ 0 w 237063"/>
                  <a:gd name="connsiteY0" fmla="*/ 329262 h 368376"/>
                  <a:gd name="connsiteX1" fmla="*/ 237064 w 237063"/>
                  <a:gd name="connsiteY1" fmla="*/ 0 h 368376"/>
                  <a:gd name="connsiteX2" fmla="*/ 237064 w 237063"/>
                  <a:gd name="connsiteY2" fmla="*/ 39114 h 368376"/>
                  <a:gd name="connsiteX3" fmla="*/ 0 w 237063"/>
                  <a:gd name="connsiteY3" fmla="*/ 368376 h 368376"/>
                  <a:gd name="connsiteX0" fmla="*/ 0 w 237064"/>
                  <a:gd name="connsiteY0" fmla="*/ 329262 h 368376"/>
                  <a:gd name="connsiteX1" fmla="*/ 103873 w 237064"/>
                  <a:gd name="connsiteY1" fmla="*/ 172623 h 368376"/>
                  <a:gd name="connsiteX2" fmla="*/ 237064 w 237064"/>
                  <a:gd name="connsiteY2" fmla="*/ 0 h 368376"/>
                  <a:gd name="connsiteX3" fmla="*/ 237064 w 237064"/>
                  <a:gd name="connsiteY3" fmla="*/ 39114 h 368376"/>
                  <a:gd name="connsiteX4" fmla="*/ 0 w 237064"/>
                  <a:gd name="connsiteY4" fmla="*/ 368376 h 368376"/>
                  <a:gd name="connsiteX5" fmla="*/ 0 w 237064"/>
                  <a:gd name="connsiteY5" fmla="*/ 329262 h 368376"/>
                  <a:gd name="connsiteX0" fmla="*/ 0 w 237064"/>
                  <a:gd name="connsiteY0" fmla="*/ 329262 h 368376"/>
                  <a:gd name="connsiteX1" fmla="*/ 64440 w 237064"/>
                  <a:gd name="connsiteY1" fmla="*/ 149621 h 368376"/>
                  <a:gd name="connsiteX2" fmla="*/ 237064 w 237064"/>
                  <a:gd name="connsiteY2" fmla="*/ 0 h 368376"/>
                  <a:gd name="connsiteX3" fmla="*/ 237064 w 237064"/>
                  <a:gd name="connsiteY3" fmla="*/ 39114 h 368376"/>
                  <a:gd name="connsiteX4" fmla="*/ 0 w 237064"/>
                  <a:gd name="connsiteY4" fmla="*/ 368376 h 368376"/>
                  <a:gd name="connsiteX5" fmla="*/ 0 w 237064"/>
                  <a:gd name="connsiteY5" fmla="*/ 329262 h 36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064" h="368376">
                    <a:moveTo>
                      <a:pt x="0" y="329262"/>
                    </a:moveTo>
                    <a:lnTo>
                      <a:pt x="64440" y="149621"/>
                    </a:lnTo>
                    <a:lnTo>
                      <a:pt x="237064" y="0"/>
                    </a:lnTo>
                    <a:lnTo>
                      <a:pt x="237064" y="39114"/>
                    </a:lnTo>
                    <a:lnTo>
                      <a:pt x="0" y="368376"/>
                    </a:lnTo>
                    <a:lnTo>
                      <a:pt x="0" y="329262"/>
                    </a:lnTo>
                    <a:close/>
                  </a:path>
                </a:pathLst>
              </a:custGeom>
              <a:solidFill>
                <a:schemeClr val="accent6">
                  <a:lumMod val="50000"/>
                </a:schemeClr>
              </a:solidFill>
              <a:ln w="651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15F6C2C-7C92-6F81-5FCF-FBB0B95D375A}"/>
                  </a:ext>
                </a:extLst>
              </p:cNvPr>
              <p:cNvSpPr/>
              <p:nvPr/>
            </p:nvSpPr>
            <p:spPr>
              <a:xfrm>
                <a:off x="4686292" y="1551947"/>
                <a:ext cx="2963089" cy="1169642"/>
              </a:xfrm>
              <a:custGeom>
                <a:avLst/>
                <a:gdLst>
                  <a:gd name="connsiteX0" fmla="*/ 39512 w 1501425"/>
                  <a:gd name="connsiteY0" fmla="*/ 158047 h 592669"/>
                  <a:gd name="connsiteX1" fmla="*/ 0 w 1501425"/>
                  <a:gd name="connsiteY1" fmla="*/ 592669 h 592669"/>
                  <a:gd name="connsiteX2" fmla="*/ 1264362 w 1501425"/>
                  <a:gd name="connsiteY2" fmla="*/ 592669 h 592669"/>
                  <a:gd name="connsiteX3" fmla="*/ 1501426 w 1501425"/>
                  <a:gd name="connsiteY3" fmla="*/ 263407 h 592669"/>
                  <a:gd name="connsiteX4" fmla="*/ 1501426 w 1501425"/>
                  <a:gd name="connsiteY4" fmla="*/ 263407 h 592669"/>
                  <a:gd name="connsiteX5" fmla="*/ 1145827 w 1501425"/>
                  <a:gd name="connsiteY5" fmla="*/ 0 h 592669"/>
                  <a:gd name="connsiteX0" fmla="*/ 39512 w 1501426"/>
                  <a:gd name="connsiteY0" fmla="*/ 158047 h 592669"/>
                  <a:gd name="connsiteX1" fmla="*/ 0 w 1501426"/>
                  <a:gd name="connsiteY1" fmla="*/ 592669 h 592669"/>
                  <a:gd name="connsiteX2" fmla="*/ 1264362 w 1501426"/>
                  <a:gd name="connsiteY2" fmla="*/ 592669 h 592669"/>
                  <a:gd name="connsiteX3" fmla="*/ 1501426 w 1501426"/>
                  <a:gd name="connsiteY3" fmla="*/ 263407 h 592669"/>
                  <a:gd name="connsiteX4" fmla="*/ 1479995 w 1501426"/>
                  <a:gd name="connsiteY4" fmla="*/ 303888 h 592669"/>
                  <a:gd name="connsiteX5" fmla="*/ 1145827 w 1501426"/>
                  <a:gd name="connsiteY5" fmla="*/ 0 h 592669"/>
                  <a:gd name="connsiteX6" fmla="*/ 39512 w 1501426"/>
                  <a:gd name="connsiteY6" fmla="*/ 158047 h 592669"/>
                  <a:gd name="connsiteX0" fmla="*/ 39512 w 1506189"/>
                  <a:gd name="connsiteY0" fmla="*/ 158047 h 592669"/>
                  <a:gd name="connsiteX1" fmla="*/ 0 w 1506189"/>
                  <a:gd name="connsiteY1" fmla="*/ 592669 h 592669"/>
                  <a:gd name="connsiteX2" fmla="*/ 1264362 w 1506189"/>
                  <a:gd name="connsiteY2" fmla="*/ 592669 h 592669"/>
                  <a:gd name="connsiteX3" fmla="*/ 1501426 w 1506189"/>
                  <a:gd name="connsiteY3" fmla="*/ 263407 h 592669"/>
                  <a:gd name="connsiteX4" fmla="*/ 1506189 w 1506189"/>
                  <a:gd name="connsiteY4" fmla="*/ 270551 h 592669"/>
                  <a:gd name="connsiteX5" fmla="*/ 1145827 w 1506189"/>
                  <a:gd name="connsiteY5" fmla="*/ 0 h 592669"/>
                  <a:gd name="connsiteX6" fmla="*/ 39512 w 1506189"/>
                  <a:gd name="connsiteY6" fmla="*/ 158047 h 592669"/>
                  <a:gd name="connsiteX0" fmla="*/ 39512 w 1501426"/>
                  <a:gd name="connsiteY0" fmla="*/ 158047 h 592669"/>
                  <a:gd name="connsiteX1" fmla="*/ 0 w 1501426"/>
                  <a:gd name="connsiteY1" fmla="*/ 592669 h 592669"/>
                  <a:gd name="connsiteX2" fmla="*/ 1264362 w 1501426"/>
                  <a:gd name="connsiteY2" fmla="*/ 592669 h 592669"/>
                  <a:gd name="connsiteX3" fmla="*/ 1501426 w 1501426"/>
                  <a:gd name="connsiteY3" fmla="*/ 263407 h 592669"/>
                  <a:gd name="connsiteX4" fmla="*/ 1145827 w 1501426"/>
                  <a:gd name="connsiteY4" fmla="*/ 0 h 592669"/>
                  <a:gd name="connsiteX5" fmla="*/ 39512 w 1501426"/>
                  <a:gd name="connsiteY5" fmla="*/ 158047 h 59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26" h="592669">
                    <a:moveTo>
                      <a:pt x="39512" y="158047"/>
                    </a:moveTo>
                    <a:lnTo>
                      <a:pt x="0" y="592669"/>
                    </a:lnTo>
                    <a:lnTo>
                      <a:pt x="1264362" y="592669"/>
                    </a:lnTo>
                    <a:lnTo>
                      <a:pt x="1501426" y="263407"/>
                    </a:lnTo>
                    <a:lnTo>
                      <a:pt x="1145827" y="0"/>
                    </a:lnTo>
                    <a:lnTo>
                      <a:pt x="39512" y="158047"/>
                    </a:lnTo>
                    <a:close/>
                  </a:path>
                </a:pathLst>
              </a:custGeom>
              <a:solidFill>
                <a:schemeClr val="accent2"/>
              </a:solidFill>
              <a:ln w="6516"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5FC7CFAF-561C-7326-AD12-AA5C4B45EB29}"/>
                </a:ext>
              </a:extLst>
            </p:cNvPr>
            <p:cNvSpPr txBox="1"/>
            <p:nvPr/>
          </p:nvSpPr>
          <p:spPr>
            <a:xfrm rot="21441207">
              <a:off x="5171709" y="1894990"/>
              <a:ext cx="1730923" cy="707886"/>
            </a:xfrm>
            <a:prstGeom prst="rect">
              <a:avLst/>
            </a:prstGeom>
            <a:noFill/>
          </p:spPr>
          <p:txBody>
            <a:bodyPr wrap="none" rtlCol="0" anchor="ctr">
              <a:spAutoFit/>
            </a:bodyPr>
            <a:lstStyle/>
            <a:p>
              <a:r>
                <a:rPr lang="en-US" sz="4000" b="1">
                  <a:solidFill>
                    <a:schemeClr val="tx1">
                      <a:lumMod val="85000"/>
                      <a:lumOff val="15000"/>
                    </a:schemeClr>
                  </a:solidFill>
                </a:rPr>
                <a:t>We Did</a:t>
              </a:r>
            </a:p>
          </p:txBody>
        </p:sp>
      </p:grpSp>
      <p:sp>
        <p:nvSpPr>
          <p:cNvPr id="72" name="Text Placeholder 71">
            <a:extLst>
              <a:ext uri="{FF2B5EF4-FFF2-40B4-BE49-F238E27FC236}">
                <a16:creationId xmlns:a16="http://schemas.microsoft.com/office/drawing/2014/main" id="{9F69A6ED-9757-DF35-E759-CD5618D7F79B}"/>
              </a:ext>
            </a:extLst>
          </p:cNvPr>
          <p:cNvSpPr>
            <a:spLocks noGrp="1"/>
          </p:cNvSpPr>
          <p:nvPr>
            <p:ph type="body" sz="quarter" idx="15"/>
          </p:nvPr>
        </p:nvSpPr>
        <p:spPr>
          <a:xfrm>
            <a:off x="480485" y="879636"/>
            <a:ext cx="8352797" cy="431961"/>
          </a:xfrm>
        </p:spPr>
        <p:txBody>
          <a:bodyPr/>
          <a:lstStyle/>
          <a:p>
            <a:r>
              <a:rPr lang="en-GB" sz="1600">
                <a:solidFill>
                  <a:schemeClr val="accent1"/>
                </a:solidFill>
                <a:latin typeface="Usual"/>
                <a:ea typeface="Tahoma"/>
                <a:cs typeface="Tahoma"/>
              </a:rPr>
              <a:t>Summary of feedback and actions taken from the recent test and learn.</a:t>
            </a:r>
            <a:endParaRPr lang="en-GB" sz="1600">
              <a:solidFill>
                <a:srgbClr val="FF0000"/>
              </a:solidFill>
              <a:latin typeface="Usual"/>
              <a:ea typeface="Tahoma"/>
              <a:cs typeface="Tahoma"/>
            </a:endParaRPr>
          </a:p>
        </p:txBody>
      </p:sp>
      <p:graphicFrame>
        <p:nvGraphicFramePr>
          <p:cNvPr id="68" name="Table 67">
            <a:extLst>
              <a:ext uri="{FF2B5EF4-FFF2-40B4-BE49-F238E27FC236}">
                <a16:creationId xmlns:a16="http://schemas.microsoft.com/office/drawing/2014/main" id="{4487CBB1-ADFC-49AC-06CD-EE840B61E20A}"/>
              </a:ext>
            </a:extLst>
          </p:cNvPr>
          <p:cNvGraphicFramePr>
            <a:graphicFrameLocks noGrp="1"/>
          </p:cNvGraphicFramePr>
          <p:nvPr>
            <p:extLst>
              <p:ext uri="{D42A27DB-BD31-4B8C-83A1-F6EECF244321}">
                <p14:modId xmlns:p14="http://schemas.microsoft.com/office/powerpoint/2010/main" val="2272288359"/>
              </p:ext>
            </p:extLst>
          </p:nvPr>
        </p:nvGraphicFramePr>
        <p:xfrm>
          <a:off x="391691" y="1253350"/>
          <a:ext cx="3957371" cy="5441895"/>
        </p:xfrm>
        <a:graphic>
          <a:graphicData uri="http://schemas.openxmlformats.org/drawingml/2006/table">
            <a:tbl>
              <a:tblPr bandRow="1">
                <a:tableStyleId>{21E4AEA4-8DFA-4A89-87EB-49C32662AFE0}</a:tableStyleId>
              </a:tblPr>
              <a:tblGrid>
                <a:gridCol w="3957371">
                  <a:extLst>
                    <a:ext uri="{9D8B030D-6E8A-4147-A177-3AD203B41FA5}">
                      <a16:colId xmlns:a16="http://schemas.microsoft.com/office/drawing/2014/main" val="1522998030"/>
                    </a:ext>
                  </a:extLst>
                </a:gridCol>
              </a:tblGrid>
              <a:tr h="113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noProof="1">
                          <a:solidFill>
                            <a:schemeClr val="accent3"/>
                          </a:solidFill>
                          <a:latin typeface="Usual" panose="020B0604020202020204"/>
                        </a:rPr>
                        <a:t>Sentiment and Understanding of Metrics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1"/>
                          </a:solidFill>
                          <a:latin typeface="Usual" panose="020B0604020202020204"/>
                        </a:rPr>
                        <a:t>Sentiment towards the metrics has been mixed, however recent feedback suggests teams are becoming more comfortable with discussing the metrics with their managers. Questions remain on how the metrics work and how they should be interpreted.</a:t>
                      </a:r>
                      <a:endParaRPr lang="en-US" sz="1200" i="0" u="none" strike="noStrike" kern="1200" spc="0" normalizeH="0" baseline="0" noProof="0">
                        <a:ln>
                          <a:noFill/>
                        </a:ln>
                        <a:solidFill>
                          <a:schemeClr val="accent1"/>
                        </a:solidFill>
                        <a:effectLst/>
                        <a:uLnTx/>
                        <a:uFillTx/>
                        <a:latin typeface="Usual" panose="020B0604020202020204"/>
                        <a:cs typeface="Arial" panose="020B0604020202020204" pitchFamily="34" charset="0"/>
                      </a:endParaRPr>
                    </a:p>
                  </a:txBody>
                  <a:tcPr>
                    <a:solidFill>
                      <a:schemeClr val="bg1"/>
                    </a:solidFill>
                  </a:tcPr>
                </a:tc>
                <a:extLst>
                  <a:ext uri="{0D108BD9-81ED-4DB2-BD59-A6C34878D82A}">
                    <a16:rowId xmlns:a16="http://schemas.microsoft.com/office/drawing/2014/main" val="1329397776"/>
                  </a:ext>
                </a:extLst>
              </a:tr>
              <a:tr h="1038117">
                <a:tc>
                  <a:txBody>
                    <a:bodyPr/>
                    <a:lstStyle/>
                    <a:p>
                      <a:pPr marL="0" marR="0" lvl="0" indent="0" algn="l" rtl="0" eaLnBrk="1" fontAlgn="auto" latinLnBrk="0" hangingPunct="1">
                        <a:lnSpc>
                          <a:spcPct val="100000"/>
                        </a:lnSpc>
                        <a:spcBef>
                          <a:spcPts val="0"/>
                        </a:spcBef>
                        <a:spcAft>
                          <a:spcPts val="0"/>
                        </a:spcAft>
                        <a:buClrTx/>
                        <a:buSzTx/>
                        <a:buFontTx/>
                        <a:buNone/>
                      </a:pPr>
                      <a:r>
                        <a:rPr lang="en-GB" sz="1200" b="1" kern="1200">
                          <a:solidFill>
                            <a:schemeClr val="accent3"/>
                          </a:solidFill>
                          <a:latin typeface="Usual" panose="020B0604020202020204"/>
                        </a:rPr>
                        <a:t>Work Distribution and Allocation</a:t>
                      </a:r>
                    </a:p>
                    <a:p>
                      <a:pPr marL="0" marR="0" lvl="0" indent="0" algn="l" rtl="0" eaLnBrk="1" fontAlgn="auto" latinLnBrk="0" hangingPunct="1">
                        <a:lnSpc>
                          <a:spcPct val="100000"/>
                        </a:lnSpc>
                        <a:spcBef>
                          <a:spcPts val="0"/>
                        </a:spcBef>
                        <a:spcAft>
                          <a:spcPts val="0"/>
                        </a:spcAft>
                        <a:buClrTx/>
                        <a:buSzTx/>
                        <a:buFontTx/>
                        <a:buNone/>
                      </a:pPr>
                      <a:r>
                        <a:rPr lang="en-GB" sz="1200" kern="1200">
                          <a:solidFill>
                            <a:schemeClr val="accent1"/>
                          </a:solidFill>
                          <a:latin typeface="Usual" panose="020B0604020202020204"/>
                        </a:rPr>
                        <a:t>Discussions with the team members have surfaced some issues around work distribution and allocation. These issues are now being discussed with patch managers for escalation. </a:t>
                      </a:r>
                      <a:endParaRPr lang="en-GB" sz="1200" kern="1200">
                        <a:solidFill>
                          <a:schemeClr val="dk1"/>
                        </a:solidFill>
                        <a:latin typeface="Usual" panose="020B0604020202020204"/>
                        <a:ea typeface="+mn-ea"/>
                        <a:cs typeface="+mn-cs"/>
                      </a:endParaRPr>
                    </a:p>
                  </a:txBody>
                  <a:tcPr>
                    <a:solidFill>
                      <a:schemeClr val="bg1"/>
                    </a:solidFill>
                  </a:tcPr>
                </a:tc>
                <a:extLst>
                  <a:ext uri="{0D108BD9-81ED-4DB2-BD59-A6C34878D82A}">
                    <a16:rowId xmlns:a16="http://schemas.microsoft.com/office/drawing/2014/main" val="1167456011"/>
                  </a:ext>
                </a:extLst>
              </a:tr>
              <a:tr h="10381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noProof="1">
                          <a:solidFill>
                            <a:schemeClr val="accent3"/>
                          </a:solidFill>
                          <a:latin typeface="Usual" panose="020B0604020202020204"/>
                        </a:rPr>
                        <a:t>Confidence in Explaining Metrics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accent1"/>
                          </a:solidFill>
                          <a:latin typeface="Usual" panose="020B0604020202020204"/>
                        </a:rPr>
                        <a:t>Managers through discussion on the calls shared that there were aspects of </a:t>
                      </a:r>
                      <a:r>
                        <a:rPr kumimoji="0" lang="en-GB" sz="1200" kern="1200">
                          <a:solidFill>
                            <a:schemeClr val="accent1"/>
                          </a:solidFill>
                          <a:latin typeface="Usual" panose="020B0604020202020204"/>
                        </a:rPr>
                        <a:t>the </a:t>
                      </a:r>
                      <a:r>
                        <a:rPr lang="en-GB" sz="1200" kern="1200">
                          <a:solidFill>
                            <a:schemeClr val="accent1"/>
                          </a:solidFill>
                          <a:latin typeface="Usual" panose="020B0604020202020204"/>
                        </a:rPr>
                        <a:t>additional </a:t>
                      </a:r>
                      <a:r>
                        <a:rPr kumimoji="0" lang="en-GB" sz="1200" kern="1200">
                          <a:solidFill>
                            <a:schemeClr val="accent1"/>
                          </a:solidFill>
                          <a:latin typeface="Usual" panose="020B0604020202020204"/>
                        </a:rPr>
                        <a:t>metrics </a:t>
                      </a:r>
                      <a:r>
                        <a:rPr lang="en-GB" sz="1200" kern="1200">
                          <a:solidFill>
                            <a:schemeClr val="accent1"/>
                          </a:solidFill>
                          <a:latin typeface="Usual" panose="020B0604020202020204"/>
                        </a:rPr>
                        <a:t>that </a:t>
                      </a:r>
                      <a:r>
                        <a:rPr kumimoji="0" lang="en-GB" sz="1200" kern="1200">
                          <a:solidFill>
                            <a:schemeClr val="accent1"/>
                          </a:solidFill>
                          <a:latin typeface="Usual" panose="020B0604020202020204"/>
                        </a:rPr>
                        <a:t>they</a:t>
                      </a:r>
                      <a:r>
                        <a:rPr lang="en-GB" sz="1200" kern="1200">
                          <a:solidFill>
                            <a:schemeClr val="accent1"/>
                          </a:solidFill>
                          <a:latin typeface="Usual" panose="020B0604020202020204"/>
                        </a:rPr>
                        <a:t> were not completely comfortable</a:t>
                      </a:r>
                      <a:r>
                        <a:rPr kumimoji="0" lang="en-GB" sz="1200" kern="1200">
                          <a:solidFill>
                            <a:schemeClr val="accent1"/>
                          </a:solidFill>
                          <a:latin typeface="Usual" panose="020B0604020202020204"/>
                        </a:rPr>
                        <a:t> clear </a:t>
                      </a:r>
                      <a:r>
                        <a:rPr lang="en-GB" sz="1200" kern="1200">
                          <a:solidFill>
                            <a:schemeClr val="accent1"/>
                          </a:solidFill>
                          <a:latin typeface="Usual" panose="020B0604020202020204"/>
                        </a:rPr>
                        <a:t>on</a:t>
                      </a:r>
                      <a:r>
                        <a:rPr kumimoji="0" lang="en-GB" sz="1200" kern="1200">
                          <a:solidFill>
                            <a:schemeClr val="accent1"/>
                          </a:solidFill>
                          <a:latin typeface="Usual" panose="020B0604020202020204"/>
                        </a:rPr>
                        <a:t>.</a:t>
                      </a:r>
                      <a:endParaRPr lang="en-GB" sz="1200" kern="1200">
                        <a:solidFill>
                          <a:schemeClr val="accent1"/>
                        </a:solidFill>
                        <a:latin typeface="Usual" panose="020B0604020202020204"/>
                      </a:endParaRPr>
                    </a:p>
                  </a:txBody>
                  <a:tcPr>
                    <a:solidFill>
                      <a:schemeClr val="bg1"/>
                    </a:solidFill>
                  </a:tcPr>
                </a:tc>
                <a:extLst>
                  <a:ext uri="{0D108BD9-81ED-4DB2-BD59-A6C34878D82A}">
                    <a16:rowId xmlns:a16="http://schemas.microsoft.com/office/drawing/2014/main" val="2387701862"/>
                  </a:ext>
                </a:extLst>
              </a:tr>
              <a:tr h="10381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noProof="1">
                          <a:solidFill>
                            <a:schemeClr val="accent3"/>
                          </a:solidFill>
                          <a:latin typeface="Usual" panose="020B0604020202020204"/>
                          <a:ea typeface="+mn-ea"/>
                          <a:cs typeface="+mn-cs"/>
                        </a:rPr>
                        <a:t>Improved Coaching Sessions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accent1"/>
                          </a:solidFill>
                          <a:latin typeface="Usual" panose="020B0604020202020204"/>
                          <a:ea typeface="+mn-lt"/>
                          <a:cs typeface="+mn-lt"/>
                        </a:rPr>
                        <a:t>We have seen examples where coaching conversations have resulted in skills support and training requests.   </a:t>
                      </a:r>
                      <a:endParaRPr lang="en-US" sz="1200" kern="1200">
                        <a:solidFill>
                          <a:schemeClr val="dk1"/>
                        </a:solidFill>
                        <a:latin typeface="Usual" panose="020B0604020202020204"/>
                        <a:ea typeface="+mn-lt"/>
                        <a:cs typeface="+mn-lt"/>
                      </a:endParaRPr>
                    </a:p>
                  </a:txBody>
                  <a:tcPr>
                    <a:solidFill>
                      <a:schemeClr val="bg1"/>
                    </a:solidFill>
                  </a:tcPr>
                </a:tc>
                <a:extLst>
                  <a:ext uri="{0D108BD9-81ED-4DB2-BD59-A6C34878D82A}">
                    <a16:rowId xmlns:a16="http://schemas.microsoft.com/office/drawing/2014/main" val="3826411900"/>
                  </a:ext>
                </a:extLst>
              </a:tr>
              <a:tr h="113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noProof="1">
                          <a:solidFill>
                            <a:schemeClr val="accent3"/>
                          </a:solidFill>
                          <a:latin typeface="Usual" panose="020B0604020202020204"/>
                          <a:ea typeface="+mn-ea"/>
                          <a:cs typeface="+mn-cs"/>
                        </a:rPr>
                        <a:t>Qlik Dashboard Usability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Usual" panose="020B0604020202020204"/>
                          <a:ea typeface="Tahoma"/>
                          <a:cs typeface="Tahoma"/>
                        </a:rPr>
                        <a:t>We have received feedback that the dashboard could be improved by adding a task count to the time to complete measure.  We have also received further suggestions to make it easier to review an individual’s metrics over time.</a:t>
                      </a:r>
                    </a:p>
                  </a:txBody>
                  <a:tcPr>
                    <a:solidFill>
                      <a:schemeClr val="bg1"/>
                    </a:solidFill>
                  </a:tcPr>
                </a:tc>
                <a:extLst>
                  <a:ext uri="{0D108BD9-81ED-4DB2-BD59-A6C34878D82A}">
                    <a16:rowId xmlns:a16="http://schemas.microsoft.com/office/drawing/2014/main" val="4014439365"/>
                  </a:ext>
                </a:extLst>
              </a:tr>
            </a:tbl>
          </a:graphicData>
        </a:graphic>
      </p:graphicFrame>
      <p:grpSp>
        <p:nvGrpSpPr>
          <p:cNvPr id="15" name="Group 14">
            <a:extLst>
              <a:ext uri="{FF2B5EF4-FFF2-40B4-BE49-F238E27FC236}">
                <a16:creationId xmlns:a16="http://schemas.microsoft.com/office/drawing/2014/main" id="{BA7A0674-C23E-09C8-7EB8-7F162505E47B}"/>
              </a:ext>
            </a:extLst>
          </p:cNvPr>
          <p:cNvGrpSpPr/>
          <p:nvPr/>
        </p:nvGrpSpPr>
        <p:grpSpPr>
          <a:xfrm>
            <a:off x="4123001" y="2015378"/>
            <a:ext cx="3142895" cy="1418793"/>
            <a:chOff x="4014331" y="2967174"/>
            <a:chExt cx="3142895" cy="1418793"/>
          </a:xfrm>
          <a:solidFill>
            <a:schemeClr val="accent3"/>
          </a:solidFill>
        </p:grpSpPr>
        <p:grpSp>
          <p:nvGrpSpPr>
            <p:cNvPr id="16" name="Group 15">
              <a:extLst>
                <a:ext uri="{FF2B5EF4-FFF2-40B4-BE49-F238E27FC236}">
                  <a16:creationId xmlns:a16="http://schemas.microsoft.com/office/drawing/2014/main" id="{5708277F-558A-6138-AA3B-0A7C9BEC85C3}"/>
                </a:ext>
              </a:extLst>
            </p:cNvPr>
            <p:cNvGrpSpPr/>
            <p:nvPr/>
          </p:nvGrpSpPr>
          <p:grpSpPr>
            <a:xfrm>
              <a:off x="4014331" y="2967174"/>
              <a:ext cx="3142895" cy="1418793"/>
              <a:chOff x="4014331" y="2967174"/>
              <a:chExt cx="3142895" cy="1418793"/>
            </a:xfrm>
            <a:grpFill/>
          </p:grpSpPr>
          <p:sp>
            <p:nvSpPr>
              <p:cNvPr id="18" name="Freeform: Shape 17">
                <a:extLst>
                  <a:ext uri="{FF2B5EF4-FFF2-40B4-BE49-F238E27FC236}">
                    <a16:creationId xmlns:a16="http://schemas.microsoft.com/office/drawing/2014/main" id="{3B30BE87-AD51-5CE6-9575-6CF2EDD0F700}"/>
                  </a:ext>
                </a:extLst>
              </p:cNvPr>
              <p:cNvSpPr/>
              <p:nvPr/>
            </p:nvSpPr>
            <p:spPr>
              <a:xfrm>
                <a:off x="4014345" y="3683890"/>
                <a:ext cx="827065" cy="702077"/>
              </a:xfrm>
              <a:custGeom>
                <a:avLst/>
                <a:gdLst>
                  <a:gd name="connsiteX0" fmla="*/ 33 w 419081"/>
                  <a:gd name="connsiteY0" fmla="*/ -8 h 355748"/>
                  <a:gd name="connsiteX1" fmla="*/ 419115 w 419081"/>
                  <a:gd name="connsiteY1" fmla="*/ 316627 h 355748"/>
                  <a:gd name="connsiteX2" fmla="*/ 419115 w 419081"/>
                  <a:gd name="connsiteY2" fmla="*/ 355741 h 355748"/>
                  <a:gd name="connsiteX3" fmla="*/ 33 w 419081"/>
                  <a:gd name="connsiteY3" fmla="*/ 39106 h 355748"/>
                  <a:gd name="connsiteX0" fmla="*/ 0 w 419082"/>
                  <a:gd name="connsiteY0" fmla="*/ 0 h 355749"/>
                  <a:gd name="connsiteX1" fmla="*/ 220134 w 419082"/>
                  <a:gd name="connsiteY1" fmla="*/ 167412 h 355749"/>
                  <a:gd name="connsiteX2" fmla="*/ 419082 w 419082"/>
                  <a:gd name="connsiteY2" fmla="*/ 316635 h 355749"/>
                  <a:gd name="connsiteX3" fmla="*/ 419082 w 419082"/>
                  <a:gd name="connsiteY3" fmla="*/ 355749 h 355749"/>
                  <a:gd name="connsiteX4" fmla="*/ 0 w 419082"/>
                  <a:gd name="connsiteY4" fmla="*/ 39114 h 355749"/>
                  <a:gd name="connsiteX5" fmla="*/ 0 w 419082"/>
                  <a:gd name="connsiteY5" fmla="*/ 0 h 355749"/>
                  <a:gd name="connsiteX0" fmla="*/ 0 w 419082"/>
                  <a:gd name="connsiteY0" fmla="*/ 0 h 355749"/>
                  <a:gd name="connsiteX1" fmla="*/ 269425 w 419082"/>
                  <a:gd name="connsiteY1" fmla="*/ 124693 h 355749"/>
                  <a:gd name="connsiteX2" fmla="*/ 419082 w 419082"/>
                  <a:gd name="connsiteY2" fmla="*/ 316635 h 355749"/>
                  <a:gd name="connsiteX3" fmla="*/ 419082 w 419082"/>
                  <a:gd name="connsiteY3" fmla="*/ 355749 h 355749"/>
                  <a:gd name="connsiteX4" fmla="*/ 0 w 419082"/>
                  <a:gd name="connsiteY4" fmla="*/ 39114 h 355749"/>
                  <a:gd name="connsiteX5" fmla="*/ 0 w 419082"/>
                  <a:gd name="connsiteY5" fmla="*/ 0 h 35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082" h="355749">
                    <a:moveTo>
                      <a:pt x="0" y="0"/>
                    </a:moveTo>
                    <a:lnTo>
                      <a:pt x="269425" y="124693"/>
                    </a:lnTo>
                    <a:lnTo>
                      <a:pt x="419082" y="316635"/>
                    </a:lnTo>
                    <a:lnTo>
                      <a:pt x="419082" y="355749"/>
                    </a:lnTo>
                    <a:lnTo>
                      <a:pt x="0" y="39114"/>
                    </a:lnTo>
                    <a:lnTo>
                      <a:pt x="0" y="0"/>
                    </a:lnTo>
                    <a:close/>
                  </a:path>
                </a:pathLst>
              </a:custGeom>
              <a:grpFill/>
              <a:ln w="651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76CB5FA-94C5-2111-16FF-BF219A586B61}"/>
                  </a:ext>
                </a:extLst>
              </p:cNvPr>
              <p:cNvSpPr/>
              <p:nvPr/>
            </p:nvSpPr>
            <p:spPr>
              <a:xfrm>
                <a:off x="4841459" y="4098587"/>
                <a:ext cx="2315767" cy="287366"/>
              </a:xfrm>
              <a:custGeom>
                <a:avLst/>
                <a:gdLst>
                  <a:gd name="connsiteX0" fmla="*/ 33 w 1173421"/>
                  <a:gd name="connsiteY0" fmla="*/ 102432 h 141553"/>
                  <a:gd name="connsiteX1" fmla="*/ 1173455 w 1173421"/>
                  <a:gd name="connsiteY1" fmla="*/ -8 h 141553"/>
                  <a:gd name="connsiteX2" fmla="*/ 1173455 w 1173421"/>
                  <a:gd name="connsiteY2" fmla="*/ 39106 h 141553"/>
                  <a:gd name="connsiteX3" fmla="*/ 33 w 1173421"/>
                  <a:gd name="connsiteY3" fmla="*/ 141546 h 141553"/>
                  <a:gd name="connsiteX0" fmla="*/ 0 w 1173422"/>
                  <a:gd name="connsiteY0" fmla="*/ 102440 h 141554"/>
                  <a:gd name="connsiteX1" fmla="*/ 543679 w 1173422"/>
                  <a:gd name="connsiteY1" fmla="*/ 48520 h 141554"/>
                  <a:gd name="connsiteX2" fmla="*/ 1173422 w 1173422"/>
                  <a:gd name="connsiteY2" fmla="*/ 0 h 141554"/>
                  <a:gd name="connsiteX3" fmla="*/ 1173422 w 1173422"/>
                  <a:gd name="connsiteY3" fmla="*/ 39114 h 141554"/>
                  <a:gd name="connsiteX4" fmla="*/ 0 w 1173422"/>
                  <a:gd name="connsiteY4" fmla="*/ 141554 h 141554"/>
                  <a:gd name="connsiteX5" fmla="*/ 0 w 1173422"/>
                  <a:gd name="connsiteY5" fmla="*/ 102440 h 141554"/>
                  <a:gd name="connsiteX0" fmla="*/ 0 w 1173422"/>
                  <a:gd name="connsiteY0" fmla="*/ 106497 h 145611"/>
                  <a:gd name="connsiteX1" fmla="*/ 533821 w 1173422"/>
                  <a:gd name="connsiteY1" fmla="*/ 0 h 145611"/>
                  <a:gd name="connsiteX2" fmla="*/ 1173422 w 1173422"/>
                  <a:gd name="connsiteY2" fmla="*/ 4057 h 145611"/>
                  <a:gd name="connsiteX3" fmla="*/ 1173422 w 1173422"/>
                  <a:gd name="connsiteY3" fmla="*/ 43171 h 145611"/>
                  <a:gd name="connsiteX4" fmla="*/ 0 w 1173422"/>
                  <a:gd name="connsiteY4" fmla="*/ 145611 h 145611"/>
                  <a:gd name="connsiteX5" fmla="*/ 0 w 1173422"/>
                  <a:gd name="connsiteY5" fmla="*/ 106497 h 1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22" h="145611">
                    <a:moveTo>
                      <a:pt x="0" y="106497"/>
                    </a:moveTo>
                    <a:lnTo>
                      <a:pt x="533821" y="0"/>
                    </a:lnTo>
                    <a:lnTo>
                      <a:pt x="1173422" y="4057"/>
                    </a:lnTo>
                    <a:lnTo>
                      <a:pt x="1173422" y="43171"/>
                    </a:lnTo>
                    <a:lnTo>
                      <a:pt x="0" y="145611"/>
                    </a:lnTo>
                    <a:lnTo>
                      <a:pt x="0" y="106497"/>
                    </a:lnTo>
                    <a:close/>
                  </a:path>
                </a:pathLst>
              </a:custGeom>
              <a:solidFill>
                <a:schemeClr val="accent5">
                  <a:lumMod val="50000"/>
                </a:schemeClr>
              </a:solidFill>
              <a:ln w="651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1100D8A-321F-CDBE-F9AF-1F879EA07F81}"/>
                  </a:ext>
                </a:extLst>
              </p:cNvPr>
              <p:cNvSpPr/>
              <p:nvPr/>
            </p:nvSpPr>
            <p:spPr>
              <a:xfrm>
                <a:off x="4014331" y="2967174"/>
                <a:ext cx="3142829" cy="1341666"/>
              </a:xfrm>
              <a:custGeom>
                <a:avLst/>
                <a:gdLst>
                  <a:gd name="connsiteX0" fmla="*/ 1518024 w 1592502"/>
                  <a:gd name="connsiteY0" fmla="*/ 65182 h 679835"/>
                  <a:gd name="connsiteX1" fmla="*/ 353924 w 1592502"/>
                  <a:gd name="connsiteY1" fmla="*/ -8 h 679835"/>
                  <a:gd name="connsiteX2" fmla="*/ 33 w 1592502"/>
                  <a:gd name="connsiteY2" fmla="*/ 363192 h 679835"/>
                  <a:gd name="connsiteX3" fmla="*/ 419115 w 1592502"/>
                  <a:gd name="connsiteY3" fmla="*/ 679827 h 679835"/>
                  <a:gd name="connsiteX4" fmla="*/ 419115 w 1592502"/>
                  <a:gd name="connsiteY4" fmla="*/ 679827 h 679835"/>
                  <a:gd name="connsiteX5" fmla="*/ 1592536 w 1592502"/>
                  <a:gd name="connsiteY5" fmla="*/ 577387 h 679835"/>
                  <a:gd name="connsiteX6" fmla="*/ 1592536 w 1592502"/>
                  <a:gd name="connsiteY6" fmla="*/ 577387 h 67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502" h="679835">
                    <a:moveTo>
                      <a:pt x="1518024" y="65182"/>
                    </a:moveTo>
                    <a:lnTo>
                      <a:pt x="353924" y="-8"/>
                    </a:lnTo>
                    <a:lnTo>
                      <a:pt x="33" y="363192"/>
                    </a:lnTo>
                    <a:lnTo>
                      <a:pt x="419115" y="679827"/>
                    </a:lnTo>
                    <a:lnTo>
                      <a:pt x="419115" y="679827"/>
                    </a:lnTo>
                    <a:lnTo>
                      <a:pt x="1592536" y="577387"/>
                    </a:lnTo>
                    <a:lnTo>
                      <a:pt x="1592536" y="577387"/>
                    </a:lnTo>
                    <a:close/>
                  </a:path>
                </a:pathLst>
              </a:custGeom>
              <a:grpFill/>
              <a:ln w="6516" cap="flat">
                <a:noFill/>
                <a:prstDash val="solid"/>
                <a:miter/>
              </a:ln>
            </p:spPr>
            <p:txBody>
              <a:bodyPr rtlCol="0" anchor="ctr"/>
              <a:lstStyle/>
              <a:p>
                <a:endParaRPr lang="en-US"/>
              </a:p>
            </p:txBody>
          </p:sp>
        </p:grpSp>
        <p:sp>
          <p:nvSpPr>
            <p:cNvPr id="17" name="TextBox 16">
              <a:extLst>
                <a:ext uri="{FF2B5EF4-FFF2-40B4-BE49-F238E27FC236}">
                  <a16:creationId xmlns:a16="http://schemas.microsoft.com/office/drawing/2014/main" id="{F72C971F-4459-0A3C-054E-9484DF9D6D2B}"/>
                </a:ext>
              </a:extLst>
            </p:cNvPr>
            <p:cNvSpPr txBox="1"/>
            <p:nvPr/>
          </p:nvSpPr>
          <p:spPr>
            <a:xfrm rot="21441207">
              <a:off x="4727398" y="3271812"/>
              <a:ext cx="1973938" cy="707886"/>
            </a:xfrm>
            <a:prstGeom prst="rect">
              <a:avLst/>
            </a:prstGeom>
            <a:grpFill/>
          </p:spPr>
          <p:txBody>
            <a:bodyPr wrap="none" rtlCol="0" anchor="ctr">
              <a:spAutoFit/>
            </a:bodyPr>
            <a:lstStyle/>
            <a:p>
              <a:r>
                <a:rPr lang="en-US" sz="4000" b="1">
                  <a:solidFill>
                    <a:schemeClr val="tx1">
                      <a:lumMod val="85000"/>
                      <a:lumOff val="15000"/>
                    </a:schemeClr>
                  </a:solidFill>
                </a:rPr>
                <a:t>You Said</a:t>
              </a:r>
            </a:p>
          </p:txBody>
        </p:sp>
      </p:grpSp>
      <p:graphicFrame>
        <p:nvGraphicFramePr>
          <p:cNvPr id="69" name="Table 68">
            <a:extLst>
              <a:ext uri="{FF2B5EF4-FFF2-40B4-BE49-F238E27FC236}">
                <a16:creationId xmlns:a16="http://schemas.microsoft.com/office/drawing/2014/main" id="{236E1D46-0523-EEEB-53B9-E43019F61BCA}"/>
              </a:ext>
            </a:extLst>
          </p:cNvPr>
          <p:cNvGraphicFramePr>
            <a:graphicFrameLocks noGrp="1"/>
          </p:cNvGraphicFramePr>
          <p:nvPr>
            <p:extLst>
              <p:ext uri="{D42A27DB-BD31-4B8C-83A1-F6EECF244321}">
                <p14:modId xmlns:p14="http://schemas.microsoft.com/office/powerpoint/2010/main" val="2966526547"/>
              </p:ext>
            </p:extLst>
          </p:nvPr>
        </p:nvGraphicFramePr>
        <p:xfrm>
          <a:off x="8035041" y="1253350"/>
          <a:ext cx="3957371" cy="5522400"/>
        </p:xfrm>
        <a:graphic>
          <a:graphicData uri="http://schemas.openxmlformats.org/drawingml/2006/table">
            <a:tbl>
              <a:tblPr bandRow="1">
                <a:tableStyleId>{00A15C55-8517-42AA-B614-E9B94910E393}</a:tableStyleId>
              </a:tblPr>
              <a:tblGrid>
                <a:gridCol w="3957371">
                  <a:extLst>
                    <a:ext uri="{9D8B030D-6E8A-4147-A177-3AD203B41FA5}">
                      <a16:colId xmlns:a16="http://schemas.microsoft.com/office/drawing/2014/main" val="1522998030"/>
                    </a:ext>
                  </a:extLst>
                </a:gridCol>
              </a:tblGrid>
              <a:tr h="11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noProof="1">
                          <a:solidFill>
                            <a:schemeClr val="accent2"/>
                          </a:solidFill>
                          <a:latin typeface="Usual" panose="020B0604020202020204"/>
                        </a:rPr>
                        <a:t>Dedicated Metrics Sessions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accent1"/>
                          </a:solidFill>
                          <a:effectLst/>
                          <a:uLnTx/>
                          <a:uFillTx/>
                          <a:latin typeface="Usual" panose="020B0604020202020204"/>
                        </a:rPr>
                        <a:t>Metric sessions are being arranged post manager briefings to support the detail beneath the numbers. These are designed to give clarity around how the metrics support the daily customer connections</a:t>
                      </a:r>
                      <a:r>
                        <a:rPr lang="en-GB" sz="1200">
                          <a:solidFill>
                            <a:schemeClr val="accent1"/>
                          </a:solidFill>
                          <a:latin typeface="Usual" panose="020B0604020202020204"/>
                        </a:rPr>
                        <a:t> result.</a:t>
                      </a:r>
                      <a:endParaRPr kumimoji="0" lang="en-GB" sz="1200" b="0" i="0" u="none" strike="noStrike" kern="1200" cap="none" spc="0" normalizeH="0" baseline="0" noProof="0">
                        <a:ln>
                          <a:noFill/>
                        </a:ln>
                        <a:solidFill>
                          <a:schemeClr val="accent1"/>
                        </a:solidFill>
                        <a:effectLst/>
                        <a:uLnTx/>
                        <a:uFillTx/>
                        <a:latin typeface="Usual" panose="020B0604020202020204"/>
                      </a:endParaRPr>
                    </a:p>
                  </a:txBody>
                  <a:tcPr>
                    <a:solidFill>
                      <a:schemeClr val="bg1"/>
                    </a:solidFill>
                  </a:tcPr>
                </a:tc>
                <a:extLst>
                  <a:ext uri="{0D108BD9-81ED-4DB2-BD59-A6C34878D82A}">
                    <a16:rowId xmlns:a16="http://schemas.microsoft.com/office/drawing/2014/main" val="1329397776"/>
                  </a:ext>
                </a:extLst>
              </a:tr>
              <a:tr h="1083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noProof="1">
                          <a:solidFill>
                            <a:schemeClr val="accent2"/>
                          </a:solidFill>
                          <a:latin typeface="Usual" panose="020B0604020202020204"/>
                        </a:rPr>
                        <a:t>Work Allocation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Usual" panose="020B0604020202020204"/>
                        </a:rPr>
                        <a:t>Patch Managers are working closely with the controls to improve allocation outcomes. Highlighting this issue has ensured better allocation decisions.</a:t>
                      </a:r>
                      <a:endParaRPr lang="en-US" sz="1200">
                        <a:latin typeface="Usual" panose="020B0604020202020204"/>
                        <a:ea typeface="+mn-ea"/>
                        <a:cs typeface="+mn-cs"/>
                      </a:endParaRPr>
                    </a:p>
                  </a:txBody>
                  <a:tcPr>
                    <a:solidFill>
                      <a:schemeClr val="bg1"/>
                    </a:solidFill>
                  </a:tcPr>
                </a:tc>
                <a:extLst>
                  <a:ext uri="{0D108BD9-81ED-4DB2-BD59-A6C34878D82A}">
                    <a16:rowId xmlns:a16="http://schemas.microsoft.com/office/drawing/2014/main" val="1167456011"/>
                  </a:ext>
                </a:extLst>
              </a:tr>
              <a:tr h="1083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noProof="1">
                          <a:solidFill>
                            <a:schemeClr val="accent2"/>
                          </a:solidFill>
                          <a:latin typeface="Usual" panose="020B0604020202020204"/>
                        </a:rPr>
                        <a:t>Playbook for Managers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Usual" panose="020B0604020202020204"/>
                        </a:rPr>
                        <a:t>A Playbook </a:t>
                      </a:r>
                      <a:r>
                        <a:rPr kumimoji="0" lang="en-GB" sz="1200" b="0" i="0" u="none" strike="noStrike" kern="1200" cap="none" spc="0" normalizeH="0" baseline="0" noProof="0">
                          <a:ln>
                            <a:noFill/>
                          </a:ln>
                          <a:solidFill>
                            <a:schemeClr val="accent1"/>
                          </a:solidFill>
                          <a:effectLst/>
                          <a:uLnTx/>
                          <a:uFillTx/>
                          <a:latin typeface="Usual" panose="020B0604020202020204"/>
                          <a:ea typeface="+mn-ea"/>
                          <a:cs typeface="+mn-cs"/>
                        </a:rPr>
                        <a:t>including supporting resources/guidance has been created to ensure our managers are fully prepared to land MyPotential with their teams.</a:t>
                      </a:r>
                      <a:r>
                        <a:rPr lang="en-GB" sz="1200">
                          <a:solidFill>
                            <a:schemeClr val="accent1"/>
                          </a:solidFill>
                          <a:latin typeface="Usual" panose="020B0604020202020204"/>
                        </a:rPr>
                        <a:t> </a:t>
                      </a:r>
                      <a:endParaRPr lang="en-GB" sz="1200" b="0" i="0" u="none" strike="noStrike" kern="1200" cap="none" spc="0" normalizeH="0" baseline="0" noProof="0">
                        <a:ln>
                          <a:noFill/>
                        </a:ln>
                        <a:solidFill>
                          <a:schemeClr val="accent1"/>
                        </a:solidFill>
                        <a:effectLst/>
                        <a:uLnTx/>
                        <a:uFillTx/>
                        <a:latin typeface="Usual" panose="020B0604020202020204"/>
                      </a:endParaRPr>
                    </a:p>
                  </a:txBody>
                  <a:tcPr>
                    <a:solidFill>
                      <a:schemeClr val="bg1"/>
                    </a:solidFill>
                  </a:tcPr>
                </a:tc>
                <a:extLst>
                  <a:ext uri="{0D108BD9-81ED-4DB2-BD59-A6C34878D82A}">
                    <a16:rowId xmlns:a16="http://schemas.microsoft.com/office/drawing/2014/main" val="2387701862"/>
                  </a:ext>
                </a:extLst>
              </a:tr>
              <a:tr h="1083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noProof="1">
                          <a:solidFill>
                            <a:schemeClr val="accent2"/>
                          </a:solidFill>
                          <a:latin typeface="Usual" panose="020B0604020202020204"/>
                        </a:rPr>
                        <a:t>Data Expert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accent1"/>
                          </a:solidFill>
                          <a:effectLst/>
                          <a:uLnTx/>
                          <a:uFillTx/>
                          <a:latin typeface="Usual" panose="020B0604020202020204"/>
                          <a:ea typeface="+mn-ea"/>
                          <a:cs typeface="+mn-cs"/>
                        </a:rPr>
                        <a:t>Feedback sessions have been attended by regional data experts to answer questions related to the metrics </a:t>
                      </a:r>
                      <a:r>
                        <a:rPr lang="en-GB" sz="1200">
                          <a:solidFill>
                            <a:schemeClr val="accent1"/>
                          </a:solidFill>
                          <a:latin typeface="Usual" panose="020B0604020202020204"/>
                        </a:rPr>
                        <a:t>enabling managers and engineers to identify coaching opportunities.</a:t>
                      </a:r>
                      <a:endParaRPr lang="en-GB" sz="1200" b="0" i="0" u="none" strike="noStrike" kern="1200" cap="none" spc="0" normalizeH="0" baseline="0" noProof="0">
                        <a:ln>
                          <a:noFill/>
                        </a:ln>
                        <a:solidFill>
                          <a:schemeClr val="accent1"/>
                        </a:solidFill>
                        <a:effectLst/>
                        <a:uLnTx/>
                        <a:uFillTx/>
                        <a:latin typeface="Usual" panose="020B0604020202020204"/>
                      </a:endParaRPr>
                    </a:p>
                  </a:txBody>
                  <a:tcPr>
                    <a:solidFill>
                      <a:schemeClr val="bg1"/>
                    </a:solidFill>
                  </a:tcPr>
                </a:tc>
                <a:extLst>
                  <a:ext uri="{0D108BD9-81ED-4DB2-BD59-A6C34878D82A}">
                    <a16:rowId xmlns:a16="http://schemas.microsoft.com/office/drawing/2014/main" val="3826411900"/>
                  </a:ext>
                </a:extLst>
              </a:tr>
              <a:tr h="1083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noProof="1">
                          <a:solidFill>
                            <a:schemeClr val="accent2"/>
                          </a:solidFill>
                          <a:latin typeface="Usual" panose="020B0604020202020204"/>
                        </a:rPr>
                        <a:t>Dashboard Updates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Usual" panose="020B0604020202020204"/>
                        </a:rPr>
                        <a:t>We are maintaining a backlog of features to be added to the Qlik dashboard, to improve the information available and the ease of access.</a:t>
                      </a:r>
                    </a:p>
                  </a:txBody>
                  <a:tcPr>
                    <a:solidFill>
                      <a:schemeClr val="bg1"/>
                    </a:solidFill>
                  </a:tcPr>
                </a:tc>
                <a:extLst>
                  <a:ext uri="{0D108BD9-81ED-4DB2-BD59-A6C34878D82A}">
                    <a16:rowId xmlns:a16="http://schemas.microsoft.com/office/drawing/2014/main" val="4014439365"/>
                  </a:ext>
                </a:extLst>
              </a:tr>
            </a:tbl>
          </a:graphicData>
        </a:graphic>
      </p:graphicFrame>
      <p:sp>
        <p:nvSpPr>
          <p:cNvPr id="30" name="Title 1">
            <a:extLst>
              <a:ext uri="{FF2B5EF4-FFF2-40B4-BE49-F238E27FC236}">
                <a16:creationId xmlns:a16="http://schemas.microsoft.com/office/drawing/2014/main" id="{BF2FC39A-4FCF-5A31-9CB9-153B55529AED}"/>
              </a:ext>
            </a:extLst>
          </p:cNvPr>
          <p:cNvSpPr txBox="1">
            <a:spLocks/>
          </p:cNvSpPr>
          <p:nvPr/>
        </p:nvSpPr>
        <p:spPr>
          <a:xfrm>
            <a:off x="479518" y="542400"/>
            <a:ext cx="10813322" cy="386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133" b="1" i="0" kern="120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GB" sz="2100">
                <a:solidFill>
                  <a:srgbClr val="142032"/>
                </a:solidFill>
                <a:latin typeface="Usual ExtraBold"/>
                <a:ea typeface="Tahoma"/>
                <a:cs typeface="Tahoma"/>
              </a:rPr>
              <a:t>You said, we did</a:t>
            </a:r>
            <a:endParaRPr lang="en-GB" sz="2100"/>
          </a:p>
        </p:txBody>
      </p:sp>
    </p:spTree>
    <p:extLst>
      <p:ext uri="{BB962C8B-B14F-4D97-AF65-F5344CB8AC3E}">
        <p14:creationId xmlns:p14="http://schemas.microsoft.com/office/powerpoint/2010/main" val="1658807275"/>
      </p:ext>
    </p:extLst>
  </p:cSld>
  <p:clrMapOvr>
    <a:masterClrMapping/>
  </p:clrMapOvr>
</p:sld>
</file>

<file path=ppt/theme/theme1.xml><?xml version="1.0" encoding="utf-8"?>
<a:theme xmlns:a="http://schemas.openxmlformats.org/drawingml/2006/main" name="ozone theme">
  <a:themeElements>
    <a:clrScheme name="Openreach Colour Palette">
      <a:dk1>
        <a:srgbClr val="142032"/>
      </a:dk1>
      <a:lt1>
        <a:srgbClr val="FFFFFF"/>
      </a:lt1>
      <a:dk2>
        <a:srgbClr val="142032"/>
      </a:dk2>
      <a:lt2>
        <a:srgbClr val="FFFFFF"/>
      </a:lt2>
      <a:accent1>
        <a:srgbClr val="142032"/>
      </a:accent1>
      <a:accent2>
        <a:srgbClr val="43B071"/>
      </a:accent2>
      <a:accent3>
        <a:srgbClr val="5488C7"/>
      </a:accent3>
      <a:accent4>
        <a:srgbClr val="51565D"/>
      </a:accent4>
      <a:accent5>
        <a:srgbClr val="FFFFFF"/>
      </a:accent5>
      <a:accent6>
        <a:srgbClr val="FFFFFF"/>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zone theme" id="{CFAF2B66-E148-49D7-8517-873406E3621B}" vid="{B45CDB1B-E598-490D-8AD4-64FA73F92718}"/>
    </a:ext>
  </a:extLst>
</a:theme>
</file>

<file path=ppt/theme/theme2.xml><?xml version="1.0" encoding="utf-8"?>
<a:theme xmlns:a="http://schemas.openxmlformats.org/drawingml/2006/main" name="1_Office Theme">
  <a:themeElements>
    <a:clrScheme name="Openreach Colour Palette">
      <a:dk1>
        <a:srgbClr val="142032"/>
      </a:dk1>
      <a:lt1>
        <a:srgbClr val="FFFFFF"/>
      </a:lt1>
      <a:dk2>
        <a:srgbClr val="142032"/>
      </a:dk2>
      <a:lt2>
        <a:srgbClr val="FFFFFF"/>
      </a:lt2>
      <a:accent1>
        <a:srgbClr val="142032"/>
      </a:accent1>
      <a:accent2>
        <a:srgbClr val="43B071"/>
      </a:accent2>
      <a:accent3>
        <a:srgbClr val="5488C7"/>
      </a:accent3>
      <a:accent4>
        <a:srgbClr val="51565D"/>
      </a:accent4>
      <a:accent5>
        <a:srgbClr val="FFFFFF"/>
      </a:accent5>
      <a:accent6>
        <a:srgbClr val="FFFFFF"/>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accent2">
              <a:lumMod val="75000"/>
            </a:schemeClr>
          </a:solidFill>
          <a:prstDash val="lgDash"/>
        </a:ln>
      </a:spPr>
      <a:bodyPr rtlCol="0" anchor="ctr"/>
      <a:lstStyle>
        <a:defPPr marL="171450" indent="-171450" algn="l" rtl="0">
          <a:buFont typeface="Arial" panose="020B0604020202020204" pitchFamily="34" charset="0"/>
          <a:buChar char="•"/>
          <a:defRPr sz="1200" dirty="0" smtClean="0">
            <a:solidFill>
              <a:schemeClr val="tx1"/>
            </a:solidFill>
            <a:effectLst/>
            <a:latin typeface="Usual" panose="020B0604020202020204" charset="0"/>
            <a:cs typeface="Usual" panose="020B060402020202020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penreach_PowerPoint_Presentation_Template" id="{7533B472-4E9F-0D49-BC57-7E0E3CA8B286}" vid="{4FA3332E-9EE1-A342-9F1A-E989F5E4AA70}"/>
    </a:ext>
  </a:extLst>
</a:theme>
</file>

<file path=ppt/theme/theme3.xml><?xml version="1.0" encoding="utf-8"?>
<a:theme xmlns:a="http://schemas.openxmlformats.org/drawingml/2006/main" name="6_Office Theme">
  <a:themeElements>
    <a:clrScheme name="Openreach Colour Palette">
      <a:dk1>
        <a:srgbClr val="142032"/>
      </a:dk1>
      <a:lt1>
        <a:srgbClr val="FFFFFF"/>
      </a:lt1>
      <a:dk2>
        <a:srgbClr val="142032"/>
      </a:dk2>
      <a:lt2>
        <a:srgbClr val="FFFFFF"/>
      </a:lt2>
      <a:accent1>
        <a:srgbClr val="142032"/>
      </a:accent1>
      <a:accent2>
        <a:srgbClr val="3EA66C"/>
      </a:accent2>
      <a:accent3>
        <a:srgbClr val="5488C7"/>
      </a:accent3>
      <a:accent4>
        <a:srgbClr val="51565D"/>
      </a:accent4>
      <a:accent5>
        <a:srgbClr val="FFFFFF"/>
      </a:accent5>
      <a:accent6>
        <a:srgbClr val="FFFFFF"/>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sist codes NRO Nov 2022.potx" id="{11BFFD14-B4F5-4D5A-A081-D9E2D29C813A}" vid="{6375F852-7F3A-494D-80C1-BE2A6745F910}"/>
    </a:ext>
  </a:extLst>
</a:theme>
</file>

<file path=ppt/theme/theme4.xml><?xml version="1.0" encoding="utf-8"?>
<a:theme xmlns:a="http://schemas.openxmlformats.org/drawingml/2006/main" name="Theme1">
  <a:themeElements>
    <a:clrScheme name="Custom 6">
      <a:dk1>
        <a:srgbClr val="FFFFFF"/>
      </a:dk1>
      <a:lt1>
        <a:srgbClr val="FFFFFF"/>
      </a:lt1>
      <a:dk2>
        <a:srgbClr val="FFFFFF"/>
      </a:dk2>
      <a:lt2>
        <a:srgbClr val="FFFFFF"/>
      </a:lt2>
      <a:accent1>
        <a:srgbClr val="142032"/>
      </a:accent1>
      <a:accent2>
        <a:srgbClr val="3EA66C"/>
      </a:accent2>
      <a:accent3>
        <a:srgbClr val="5488C7"/>
      </a:accent3>
      <a:accent4>
        <a:srgbClr val="51565D"/>
      </a:accent4>
      <a:accent5>
        <a:srgbClr val="BACFE8"/>
      </a:accent5>
      <a:accent6>
        <a:srgbClr val="ACE0C3"/>
      </a:accent6>
      <a:hlink>
        <a:srgbClr val="0563C1"/>
      </a:hlink>
      <a:folHlink>
        <a:srgbClr val="954F72"/>
      </a:folHlink>
    </a:clrScheme>
    <a:fontScheme name="Custom 1">
      <a:majorFont>
        <a:latin typeface="Usual"/>
        <a:ea typeface=""/>
        <a:cs typeface=""/>
      </a:majorFont>
      <a:minorFont>
        <a:latin typeface="Usual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DF362765-A699-4FEC-BC1D-10D28F1E39C3}" vid="{CB7C0A00-112D-4367-8B09-21C3B773950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B10D6D9EEE2742B147E129F6A0845F" ma:contentTypeVersion="6" ma:contentTypeDescription="Create a new document." ma:contentTypeScope="" ma:versionID="25d7ec15a81026220f56a32b1bfdd0f0">
  <xsd:schema xmlns:xsd="http://www.w3.org/2001/XMLSchema" xmlns:xs="http://www.w3.org/2001/XMLSchema" xmlns:p="http://schemas.microsoft.com/office/2006/metadata/properties" xmlns:ns2="dc965624-dc18-4e00-8dbb-0b2b19ab2b52" xmlns:ns3="81f3b2bf-c351-4c12-b3ef-51dc9843cff9" targetNamespace="http://schemas.microsoft.com/office/2006/metadata/properties" ma:root="true" ma:fieldsID="62337c2975d8fac95b6d47953dd21687" ns2:_="" ns3:_="">
    <xsd:import namespace="dc965624-dc18-4e00-8dbb-0b2b19ab2b52"/>
    <xsd:import namespace="81f3b2bf-c351-4c12-b3ef-51dc9843cff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965624-dc18-4e00-8dbb-0b2b19ab2b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f3b2bf-c351-4c12-b3ef-51dc9843cff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0245B8-0FF0-4B37-AAA8-50679B9F955C}">
  <ds:schemaRefs>
    <ds:schemaRef ds:uri="http://schemas.microsoft.com/sharepoint/v3/contenttype/forms"/>
  </ds:schemaRefs>
</ds:datastoreItem>
</file>

<file path=customXml/itemProps2.xml><?xml version="1.0" encoding="utf-8"?>
<ds:datastoreItem xmlns:ds="http://schemas.openxmlformats.org/officeDocument/2006/customXml" ds:itemID="{00760170-739F-4B55-AA07-2424B8761665}">
  <ds:schemaRefs>
    <ds:schemaRef ds:uri="81f3b2bf-c351-4c12-b3ef-51dc9843cff9"/>
    <ds:schemaRef ds:uri="http://schemas.microsoft.com/office/2006/metadata/properties"/>
    <ds:schemaRef ds:uri="http://schemas.microsoft.com/office/2006/documentManagement/types"/>
    <ds:schemaRef ds:uri="http://schemas.openxmlformats.org/package/2006/metadata/core-properties"/>
    <ds:schemaRef ds:uri="http://purl.org/dc/terms/"/>
    <ds:schemaRef ds:uri="http://www.w3.org/XML/1998/namespace"/>
    <ds:schemaRef ds:uri="http://purl.org/dc/dcmitype/"/>
    <ds:schemaRef ds:uri="http://schemas.microsoft.com/office/infopath/2007/PartnerControls"/>
    <ds:schemaRef ds:uri="dc965624-dc18-4e00-8dbb-0b2b19ab2b52"/>
    <ds:schemaRef ds:uri="http://purl.org/dc/elements/1.1/"/>
  </ds:schemaRefs>
</ds:datastoreItem>
</file>

<file path=customXml/itemProps3.xml><?xml version="1.0" encoding="utf-8"?>
<ds:datastoreItem xmlns:ds="http://schemas.openxmlformats.org/officeDocument/2006/customXml" ds:itemID="{5A5CD4B8-F1FB-4068-A877-4C3B3DDE665F}">
  <ds:schemaRefs>
    <ds:schemaRef ds:uri="81f3b2bf-c351-4c12-b3ef-51dc9843cff9"/>
    <ds:schemaRef ds:uri="dc965624-dc18-4e00-8dbb-0b2b19ab2b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8958</Words>
  <Application>Microsoft Office PowerPoint</Application>
  <PresentationFormat>Widescreen</PresentationFormat>
  <Paragraphs>1122</Paragraphs>
  <Slides>49</Slides>
  <Notes>48</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49</vt:i4>
      </vt:variant>
    </vt:vector>
  </HeadingPairs>
  <TitlesOfParts>
    <vt:vector size="65" baseType="lpstr">
      <vt:lpstr>Arial</vt:lpstr>
      <vt:lpstr>Arial,Sans-Serif</vt:lpstr>
      <vt:lpstr>BT Curve</vt:lpstr>
      <vt:lpstr>Calibri</vt:lpstr>
      <vt:lpstr>Calibri  </vt:lpstr>
      <vt:lpstr>Comic Sans MS</vt:lpstr>
      <vt:lpstr>Tahoma</vt:lpstr>
      <vt:lpstr>Usual</vt:lpstr>
      <vt:lpstr>Usual  </vt:lpstr>
      <vt:lpstr>Usual ExtraBold</vt:lpstr>
      <vt:lpstr>Usual Light</vt:lpstr>
      <vt:lpstr>Wingdings</vt:lpstr>
      <vt:lpstr>ozone theme</vt:lpstr>
      <vt:lpstr>1_Office Theme</vt:lpstr>
      <vt:lpstr>6_Office Theme</vt:lpstr>
      <vt:lpstr>Theme1</vt:lpstr>
      <vt:lpstr>PowerPoint Presentation</vt:lpstr>
      <vt:lpstr>PowerPoint Presentation</vt:lpstr>
      <vt:lpstr>Purpose of the workshop</vt:lpstr>
      <vt:lpstr>PowerPoint Presentation</vt:lpstr>
      <vt:lpstr>Why does there need to be change across FND?</vt:lpstr>
      <vt:lpstr>MyPotential vision</vt:lpstr>
      <vt:lpstr>MyPotential foundations</vt:lpstr>
      <vt:lpstr>MyPotential NRO: The journey so far</vt:lpstr>
      <vt:lpstr>PowerPoint Presentation</vt:lpstr>
      <vt:lpstr>MyPotential programme principles</vt:lpstr>
      <vt:lpstr>How will coaching conversations feel different? </vt:lpstr>
      <vt:lpstr>MyPotential Engagement cascade</vt:lpstr>
      <vt:lpstr>PowerPoint Presentation</vt:lpstr>
      <vt:lpstr>What we need from you as leaders</vt:lpstr>
      <vt:lpstr>Role of you as leaders</vt:lpstr>
      <vt:lpstr>PowerPoint Presentation</vt:lpstr>
      <vt:lpstr>PowerPoint Presentation</vt:lpstr>
      <vt:lpstr>Session overview</vt:lpstr>
      <vt:lpstr>Activity 1: What does the data show?</vt:lpstr>
      <vt:lpstr>PowerPoint Presentation</vt:lpstr>
      <vt:lpstr>Activity 1</vt:lpstr>
      <vt:lpstr>Activity 1: Summary</vt:lpstr>
      <vt:lpstr>Activity 2: Business Headlines </vt:lpstr>
      <vt:lpstr>Activity 2</vt:lpstr>
      <vt:lpstr>Activity 2: Summary</vt:lpstr>
      <vt:lpstr>Activity 3</vt:lpstr>
      <vt:lpstr>PowerPoint Presentation</vt:lpstr>
      <vt:lpstr>Your wellbeing</vt:lpstr>
      <vt:lpstr>PowerPoint Presentation</vt:lpstr>
      <vt:lpstr>PowerPoint Presentation</vt:lpstr>
      <vt:lpstr>Activity 4</vt:lpstr>
      <vt:lpstr>Reminder: Recommended field interactions and routines  </vt:lpstr>
      <vt:lpstr>Team rhythm template </vt:lpstr>
      <vt:lpstr>PowerPoint Presentation</vt:lpstr>
      <vt:lpstr>PowerPoint Presentation</vt:lpstr>
      <vt:lpstr>Cablers &amp; Jointers metrics</vt:lpstr>
      <vt:lpstr>How we would like to use the metrics</vt:lpstr>
      <vt:lpstr>PowerPoint Presentation</vt:lpstr>
      <vt:lpstr>PowerPoint Presentation</vt:lpstr>
      <vt:lpstr>PowerPoint Presentation</vt:lpstr>
      <vt:lpstr>PowerPoint Presentation</vt:lpstr>
      <vt:lpstr>PowerPoint Presentation</vt:lpstr>
      <vt:lpstr>How the metrics can be used in practice to drive more informed coaching conversations?</vt:lpstr>
      <vt:lpstr>Introducing MyPortal</vt:lpstr>
      <vt:lpstr>FND Field Master Technician App: Best Practice Handy Guide</vt:lpstr>
      <vt:lpstr>FND Field Master Technician App: Best Practice Handy Guide</vt:lpstr>
      <vt:lpstr>PowerPoint Presentation</vt:lpstr>
      <vt:lpstr>Q&amp;A and next steps</vt:lpstr>
      <vt:lpstr>MyPotential programme principles (Team Member)</vt:lpstr>
    </vt:vector>
  </TitlesOfParts>
  <Company>BT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Corcoran,E,Ella,BHC R</dc:creator>
  <cp:lastModifiedBy>Rose,S,Sam,BNG1 C</cp:lastModifiedBy>
  <cp:revision>2</cp:revision>
  <dcterms:created xsi:type="dcterms:W3CDTF">2024-02-13T14:52:59Z</dcterms:created>
  <dcterms:modified xsi:type="dcterms:W3CDTF">2024-05-08T07:20:45Z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5818d02-8d25-4bb9-b27c-e4db64670887_Enabled">
    <vt:lpwstr>true</vt:lpwstr>
  </property>
  <property fmtid="{D5CDD505-2E9C-101B-9397-08002B2CF9AE}" pid="3" name="MSIP_Label_55818d02-8d25-4bb9-b27c-e4db64670887_SetDate">
    <vt:lpwstr>2024-02-14T16:48:51Z</vt:lpwstr>
  </property>
  <property fmtid="{D5CDD505-2E9C-101B-9397-08002B2CF9AE}" pid="4" name="MSIP_Label_55818d02-8d25-4bb9-b27c-e4db64670887_Method">
    <vt:lpwstr>Standard</vt:lpwstr>
  </property>
  <property fmtid="{D5CDD505-2E9C-101B-9397-08002B2CF9AE}" pid="5" name="MSIP_Label_55818d02-8d25-4bb9-b27c-e4db64670887_Name">
    <vt:lpwstr>55818d02-8d25-4bb9-b27c-e4db64670887</vt:lpwstr>
  </property>
  <property fmtid="{D5CDD505-2E9C-101B-9397-08002B2CF9AE}" pid="6" name="MSIP_Label_55818d02-8d25-4bb9-b27c-e4db64670887_SiteId">
    <vt:lpwstr>a7f35688-9c00-4d5e-ba41-29f146377ab0</vt:lpwstr>
  </property>
  <property fmtid="{D5CDD505-2E9C-101B-9397-08002B2CF9AE}" pid="7" name="MSIP_Label_55818d02-8d25-4bb9-b27c-e4db64670887_ActionId">
    <vt:lpwstr>357ae22b-c6f4-4357-82f3-33986cc1e090</vt:lpwstr>
  </property>
  <property fmtid="{D5CDD505-2E9C-101B-9397-08002B2CF9AE}" pid="8" name="MSIP_Label_55818d02-8d25-4bb9-b27c-e4db64670887_ContentBits">
    <vt:lpwstr>0</vt:lpwstr>
  </property>
  <property fmtid="{D5CDD505-2E9C-101B-9397-08002B2CF9AE}" pid="9" name="ContentTypeId">
    <vt:lpwstr>0x0101001CB10D6D9EEE2742B147E129F6A0845F</vt:lpwstr>
  </property>
</Properties>
</file>