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 id="2147483712" r:id="rId6"/>
    <p:sldMasterId id="2147483784" r:id="rId7"/>
  </p:sldMasterIdLst>
  <p:notesMasterIdLst>
    <p:notesMasterId r:id="rId24"/>
  </p:notesMasterIdLst>
  <p:sldIdLst>
    <p:sldId id="2147477570" r:id="rId8"/>
    <p:sldId id="2147477559" r:id="rId9"/>
    <p:sldId id="2147477562" r:id="rId10"/>
    <p:sldId id="2147477512" r:id="rId11"/>
    <p:sldId id="2147477557" r:id="rId12"/>
    <p:sldId id="2147477611" r:id="rId13"/>
    <p:sldId id="2147477593" r:id="rId14"/>
    <p:sldId id="2147477607" r:id="rId15"/>
    <p:sldId id="2147477566" r:id="rId16"/>
    <p:sldId id="2147477572" r:id="rId17"/>
    <p:sldId id="2147477509" r:id="rId18"/>
    <p:sldId id="2147472267" r:id="rId19"/>
    <p:sldId id="2147477608" r:id="rId20"/>
    <p:sldId id="2147472248" r:id="rId21"/>
    <p:sldId id="2147470427" r:id="rId22"/>
    <p:sldId id="21474775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0B6A01-2072-47A2-BA18-E092339179C5}">
          <p14:sldIdLst>
            <p14:sldId id="2147477570"/>
            <p14:sldId id="2147477559"/>
          </p14:sldIdLst>
        </p14:section>
        <p14:section name="MyPotential Update" id="{09155AC0-6F7E-4DDD-B064-0A6A928FFCB4}">
          <p14:sldIdLst>
            <p14:sldId id="2147477562"/>
            <p14:sldId id="2147477512"/>
            <p14:sldId id="2147477557"/>
            <p14:sldId id="2147477611"/>
            <p14:sldId id="2147477593"/>
            <p14:sldId id="2147477607"/>
          </p14:sldIdLst>
        </p14:section>
        <p14:section name="Overview of Metrics" id="{2A3BAF99-DB8B-407E-A440-33771C46412C}">
          <p14:sldIdLst>
            <p14:sldId id="2147477566"/>
            <p14:sldId id="2147477572"/>
            <p14:sldId id="2147477509"/>
          </p14:sldIdLst>
        </p14:section>
        <p14:section name="Q&amp;A &amp; Next Steps" id="{4F0EDC51-B67D-421C-A0D4-4168F3B66D99}">
          <p14:sldIdLst>
            <p14:sldId id="2147472267"/>
            <p14:sldId id="2147477608"/>
            <p14:sldId id="2147472248"/>
            <p14:sldId id="2147470427"/>
            <p14:sldId id="21474775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073920-6E9E-0B50-F664-9D54837DAD40}" name="Holden,G,Gemma,BNG3 R" initials="GH" userId="S::gemma.holden@openreach.co.uk::63bccd8d-1536-4321-bd60-ee1b87e95e75" providerId="AD"/>
  <p188:author id="{F27C393D-41A1-49C2-7439-3FF6AF122815}" name="Jagdev,RS,Rav,BNG5 R" initials="JR" userId="S::ravinder.jagdev@openreach.co.uk::d34ee90a-17fc-4b57-85c0-4daf69a00607" providerId="AD"/>
  <p188:author id="{DF8BF14D-89B4-151A-1E99-85F8A4ECC905}" name="Rose,S,Sam,BNG1 C" initials="SR" userId="S::sam.rose@openreach.co.uk::9f757c50-845d-444f-aa4a-2b35972d7d26" providerId="AD"/>
  <p188:author id="{BFD26C5D-A8CD-7AD8-C840-E9E6BFB33F97}" name="Sutherland,L,Louise,BHC R" initials="" userId="S::louise.cannon@openreach.co.uk::121800ba-00f4-4a4c-8094-5c8579f09965" providerId="AD"/>
  <p188:author id="{EA0F2B6B-5843-EABF-2447-5322ECD0685D}" name="Corcoran,E,Ella,BHC R" initials="EC" userId="S::ella.corcoran@openreach.co.uk::b1f5a3e3-3061-4425-8365-e2321136193f" providerId="AD"/>
  <p188:author id="{687826AF-01F1-D330-2578-27881AC2F03B}" name="Carmichael,C,Claire,BNG3 R" initials="" userId="S::claire.carmichael@openreach.co.uk::44477e44-7a37-4429-8a7a-87921d80ec81" providerId="AD"/>
  <p188:author id="{06A849E6-4359-30D1-81D1-9F3F65EF27CF}" name="Allen,PP,Paul,BNG3 R" initials="" userId="S::paul.p.allen@openreach.co.uk::1e04d22a-ebb2-4846-aa83-5c5cd5a9f8e8" providerId="AD"/>
  <p188:author id="{E1F691FC-A450-ABF1-9850-EBD02D03679F}" name="Adeoye,E,Elizabeth,BNG1 C" initials="AC" userId="S::elizabeth.adeoye@openreach.co.uk::b285c8b4-b108-4295-9b2b-19aa543626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EA66C"/>
    <a:srgbClr val="FFCC99"/>
    <a:srgbClr val="142032"/>
    <a:srgbClr val="50535A"/>
    <a:srgbClr val="5488C7"/>
    <a:srgbClr val="328455"/>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62CA2-9292-439F-858C-0317E4E12865}" v="135" dt="2024-06-04T14:03:40.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ichael,C,Claire,BNG3 R" userId="S::claire.carmichael@openreach.co.uk::44477e44-7a37-4429-8a7a-87921d80ec81" providerId="AD" clId="Web-{A71ED769-24C4-C555-A6EF-85A1FC6291B8}"/>
    <pc:docChg chg="modSld">
      <pc:chgData name="Carmichael,C,Claire,BNG3 R" userId="S::claire.carmichael@openreach.co.uk::44477e44-7a37-4429-8a7a-87921d80ec81" providerId="AD" clId="Web-{A71ED769-24C4-C555-A6EF-85A1FC6291B8}" dt="2024-05-28T11:50:27.622" v="59" actId="20577"/>
      <pc:docMkLst>
        <pc:docMk/>
      </pc:docMkLst>
      <pc:sldChg chg="modSp">
        <pc:chgData name="Carmichael,C,Claire,BNG3 R" userId="S::claire.carmichael@openreach.co.uk::44477e44-7a37-4429-8a7a-87921d80ec81" providerId="AD" clId="Web-{A71ED769-24C4-C555-A6EF-85A1FC6291B8}" dt="2024-05-28T11:50:27.622" v="59" actId="20577"/>
        <pc:sldMkLst>
          <pc:docMk/>
          <pc:sldMk cId="3099045263" sldId="2147472248"/>
        </pc:sldMkLst>
        <pc:spChg chg="mod">
          <ac:chgData name="Carmichael,C,Claire,BNG3 R" userId="S::claire.carmichael@openreach.co.uk::44477e44-7a37-4429-8a7a-87921d80ec81" providerId="AD" clId="Web-{A71ED769-24C4-C555-A6EF-85A1FC6291B8}" dt="2024-05-28T11:50:27.622" v="59" actId="20577"/>
          <ac:spMkLst>
            <pc:docMk/>
            <pc:sldMk cId="3099045263" sldId="2147472248"/>
            <ac:spMk id="5" creationId="{018E64FC-F74E-A757-851E-FA547C798808}"/>
          </ac:spMkLst>
        </pc:spChg>
      </pc:sldChg>
    </pc:docChg>
  </pc:docChgLst>
  <pc:docChgLst>
    <pc:chgData name="Sutherland,L,Louise,BHC R" userId="S::louise.cannon@openreach.co.uk::121800ba-00f4-4a4c-8094-5c8579f09965" providerId="AD" clId="Web-{110E7E95-9BF0-490E-9F4D-07933898B487}"/>
    <pc:docChg chg="modSld">
      <pc:chgData name="Sutherland,L,Louise,BHC R" userId="S::louise.cannon@openreach.co.uk::121800ba-00f4-4a4c-8094-5c8579f09965" providerId="AD" clId="Web-{110E7E95-9BF0-490E-9F4D-07933898B487}" dt="2024-05-28T10:39:29.937" v="133" actId="20577"/>
      <pc:docMkLst>
        <pc:docMk/>
      </pc:docMkLst>
      <pc:sldChg chg="modSp">
        <pc:chgData name="Sutherland,L,Louise,BHC R" userId="S::louise.cannon@openreach.co.uk::121800ba-00f4-4a4c-8094-5c8579f09965" providerId="AD" clId="Web-{110E7E95-9BF0-490E-9F4D-07933898B487}" dt="2024-05-28T10:35:35.625" v="55" actId="20577"/>
        <pc:sldMkLst>
          <pc:docMk/>
          <pc:sldMk cId="736448464" sldId="2147477557"/>
        </pc:sldMkLst>
        <pc:spChg chg="mod">
          <ac:chgData name="Sutherland,L,Louise,BHC R" userId="S::louise.cannon@openreach.co.uk::121800ba-00f4-4a4c-8094-5c8579f09965" providerId="AD" clId="Web-{110E7E95-9BF0-490E-9F4D-07933898B487}" dt="2024-05-28T10:34:46.560" v="29" actId="20577"/>
          <ac:spMkLst>
            <pc:docMk/>
            <pc:sldMk cId="736448464" sldId="2147477557"/>
            <ac:spMk id="8" creationId="{B9987CF3-2D57-F58A-B5B3-7DF8F7F7153A}"/>
          </ac:spMkLst>
        </pc:spChg>
        <pc:spChg chg="mod">
          <ac:chgData name="Sutherland,L,Louise,BHC R" userId="S::louise.cannon@openreach.co.uk::121800ba-00f4-4a4c-8094-5c8579f09965" providerId="AD" clId="Web-{110E7E95-9BF0-490E-9F4D-07933898B487}" dt="2024-05-28T10:35:05.202" v="31" actId="20577"/>
          <ac:spMkLst>
            <pc:docMk/>
            <pc:sldMk cId="736448464" sldId="2147477557"/>
            <ac:spMk id="12" creationId="{4830D65C-86CB-1282-6BAC-85683C4AEE07}"/>
          </ac:spMkLst>
        </pc:spChg>
        <pc:spChg chg="mod">
          <ac:chgData name="Sutherland,L,Louise,BHC R" userId="S::louise.cannon@openreach.co.uk::121800ba-00f4-4a4c-8094-5c8579f09965" providerId="AD" clId="Web-{110E7E95-9BF0-490E-9F4D-07933898B487}" dt="2024-05-28T10:35:35.625" v="55" actId="20577"/>
          <ac:spMkLst>
            <pc:docMk/>
            <pc:sldMk cId="736448464" sldId="2147477557"/>
            <ac:spMk id="15" creationId="{4F4D07CF-AD09-1D61-21DA-5C5FC0F7F7B0}"/>
          </ac:spMkLst>
        </pc:spChg>
      </pc:sldChg>
      <pc:sldChg chg="modSp">
        <pc:chgData name="Sutherland,L,Louise,BHC R" userId="S::louise.cannon@openreach.co.uk::121800ba-00f4-4a4c-8094-5c8579f09965" providerId="AD" clId="Web-{110E7E95-9BF0-490E-9F4D-07933898B487}" dt="2024-05-28T10:39:29.937" v="133" actId="20577"/>
        <pc:sldMkLst>
          <pc:docMk/>
          <pc:sldMk cId="3591394652" sldId="2147477611"/>
        </pc:sldMkLst>
        <pc:spChg chg="mod">
          <ac:chgData name="Sutherland,L,Louise,BHC R" userId="S::louise.cannon@openreach.co.uk::121800ba-00f4-4a4c-8094-5c8579f09965" providerId="AD" clId="Web-{110E7E95-9BF0-490E-9F4D-07933898B487}" dt="2024-05-28T10:37:39.665" v="89" actId="20577"/>
          <ac:spMkLst>
            <pc:docMk/>
            <pc:sldMk cId="3591394652" sldId="2147477611"/>
            <ac:spMk id="3" creationId="{4815246F-3A07-2230-8955-917155B611DE}"/>
          </ac:spMkLst>
        </pc:spChg>
        <pc:spChg chg="mod">
          <ac:chgData name="Sutherland,L,Louise,BHC R" userId="S::louise.cannon@openreach.co.uk::121800ba-00f4-4a4c-8094-5c8579f09965" providerId="AD" clId="Web-{110E7E95-9BF0-490E-9F4D-07933898B487}" dt="2024-05-28T10:39:29.937" v="133" actId="20577"/>
          <ac:spMkLst>
            <pc:docMk/>
            <pc:sldMk cId="3591394652" sldId="2147477611"/>
            <ac:spMk id="5" creationId="{BE0E3FFD-4D73-268A-19B5-386E03A51CDA}"/>
          </ac:spMkLst>
        </pc:spChg>
      </pc:sldChg>
    </pc:docChg>
  </pc:docChgLst>
  <pc:docChgLst>
    <pc:chgData name="Rose,S,Sam,BNG1 C" userId="9f757c50-845d-444f-aa4a-2b35972d7d26" providerId="ADAL" clId="{0A7A9E69-6851-4304-A9C9-65DAAD5C3198}"/>
    <pc:docChg chg="undo custSel delSld modSld sldOrd delSection modSection">
      <pc:chgData name="Rose,S,Sam,BNG1 C" userId="9f757c50-845d-444f-aa4a-2b35972d7d26" providerId="ADAL" clId="{0A7A9E69-6851-4304-A9C9-65DAAD5C3198}" dt="2024-06-02T16:34:45.377" v="3808" actId="27636"/>
      <pc:docMkLst>
        <pc:docMk/>
      </pc:docMkLst>
      <pc:sldChg chg="del">
        <pc:chgData name="Rose,S,Sam,BNG1 C" userId="9f757c50-845d-444f-aa4a-2b35972d7d26" providerId="ADAL" clId="{0A7A9E69-6851-4304-A9C9-65DAAD5C3198}" dt="2024-05-22T08:31:26.443" v="8" actId="47"/>
        <pc:sldMkLst>
          <pc:docMk/>
          <pc:sldMk cId="1634641345" sldId="260"/>
        </pc:sldMkLst>
      </pc:sldChg>
      <pc:sldChg chg="delSp mod ord modNotesTx">
        <pc:chgData name="Rose,S,Sam,BNG1 C" userId="9f757c50-845d-444f-aa4a-2b35972d7d26" providerId="ADAL" clId="{0A7A9E69-6851-4304-A9C9-65DAAD5C3198}" dt="2024-05-22T14:37:59.011" v="595" actId="20577"/>
        <pc:sldMkLst>
          <pc:docMk/>
          <pc:sldMk cId="850158883" sldId="2147470427"/>
        </pc:sldMkLst>
        <pc:spChg chg="del">
          <ac:chgData name="Rose,S,Sam,BNG1 C" userId="9f757c50-845d-444f-aa4a-2b35972d7d26" providerId="ADAL" clId="{0A7A9E69-6851-4304-A9C9-65DAAD5C3198}" dt="2024-05-22T09:00:37.942" v="157" actId="478"/>
          <ac:spMkLst>
            <pc:docMk/>
            <pc:sldMk cId="850158883" sldId="2147470427"/>
            <ac:spMk id="2" creationId="{72444545-75E1-B40F-0E0E-1F854EFF6A1D}"/>
          </ac:spMkLst>
        </pc:spChg>
      </pc:sldChg>
      <pc:sldChg chg="del">
        <pc:chgData name="Rose,S,Sam,BNG1 C" userId="9f757c50-845d-444f-aa4a-2b35972d7d26" providerId="ADAL" clId="{0A7A9E69-6851-4304-A9C9-65DAAD5C3198}" dt="2024-05-22T08:31:56.926" v="24" actId="47"/>
        <pc:sldMkLst>
          <pc:docMk/>
          <pc:sldMk cId="487541963" sldId="2147470707"/>
        </pc:sldMkLst>
      </pc:sldChg>
      <pc:sldChg chg="del">
        <pc:chgData name="Rose,S,Sam,BNG1 C" userId="9f757c50-845d-444f-aa4a-2b35972d7d26" providerId="ADAL" clId="{0A7A9E69-6851-4304-A9C9-65DAAD5C3198}" dt="2024-05-22T08:31:57.481" v="25" actId="47"/>
        <pc:sldMkLst>
          <pc:docMk/>
          <pc:sldMk cId="3850577339" sldId="2147470777"/>
        </pc:sldMkLst>
      </pc:sldChg>
      <pc:sldChg chg="del">
        <pc:chgData name="Rose,S,Sam,BNG1 C" userId="9f757c50-845d-444f-aa4a-2b35972d7d26" providerId="ADAL" clId="{0A7A9E69-6851-4304-A9C9-65DAAD5C3198}" dt="2024-05-22T08:31:23.177" v="3" actId="47"/>
        <pc:sldMkLst>
          <pc:docMk/>
          <pc:sldMk cId="1845070595" sldId="2147472205"/>
        </pc:sldMkLst>
      </pc:sldChg>
      <pc:sldChg chg="del">
        <pc:chgData name="Rose,S,Sam,BNG1 C" userId="9f757c50-845d-444f-aa4a-2b35972d7d26" providerId="ADAL" clId="{0A7A9E69-6851-4304-A9C9-65DAAD5C3198}" dt="2024-05-22T08:31:23.794" v="4" actId="47"/>
        <pc:sldMkLst>
          <pc:docMk/>
          <pc:sldMk cId="107476866" sldId="2147472206"/>
        </pc:sldMkLst>
      </pc:sldChg>
      <pc:sldChg chg="del">
        <pc:chgData name="Rose,S,Sam,BNG1 C" userId="9f757c50-845d-444f-aa4a-2b35972d7d26" providerId="ADAL" clId="{0A7A9E69-6851-4304-A9C9-65DAAD5C3198}" dt="2024-05-22T08:31:22.527" v="2" actId="47"/>
        <pc:sldMkLst>
          <pc:docMk/>
          <pc:sldMk cId="1648046119" sldId="2147472209"/>
        </pc:sldMkLst>
      </pc:sldChg>
      <pc:sldChg chg="del">
        <pc:chgData name="Rose,S,Sam,BNG1 C" userId="9f757c50-845d-444f-aa4a-2b35972d7d26" providerId="ADAL" clId="{0A7A9E69-6851-4304-A9C9-65DAAD5C3198}" dt="2024-05-22T08:31:48.250" v="15" actId="47"/>
        <pc:sldMkLst>
          <pc:docMk/>
          <pc:sldMk cId="893649239" sldId="2147472218"/>
        </pc:sldMkLst>
      </pc:sldChg>
      <pc:sldChg chg="addSp delSp modSp mod ord addCm delCm modNotesTx">
        <pc:chgData name="Rose,S,Sam,BNG1 C" userId="9f757c50-845d-444f-aa4a-2b35972d7d26" providerId="ADAL" clId="{0A7A9E69-6851-4304-A9C9-65DAAD5C3198}" dt="2024-05-29T12:16:04.046" v="3807"/>
        <pc:sldMkLst>
          <pc:docMk/>
          <pc:sldMk cId="3099045263" sldId="2147472248"/>
        </pc:sldMkLst>
        <pc:spChg chg="mod">
          <ac:chgData name="Rose,S,Sam,BNG1 C" userId="9f757c50-845d-444f-aa4a-2b35972d7d26" providerId="ADAL" clId="{0A7A9E69-6851-4304-A9C9-65DAAD5C3198}" dt="2024-05-28T11:06:01.694" v="2726" actId="20577"/>
          <ac:spMkLst>
            <pc:docMk/>
            <pc:sldMk cId="3099045263" sldId="2147472248"/>
            <ac:spMk id="2" creationId="{55814385-8415-0B2A-1B50-2E72B87D09FD}"/>
          </ac:spMkLst>
        </pc:spChg>
        <pc:spChg chg="del">
          <ac:chgData name="Rose,S,Sam,BNG1 C" userId="9f757c50-845d-444f-aa4a-2b35972d7d26" providerId="ADAL" clId="{0A7A9E69-6851-4304-A9C9-65DAAD5C3198}" dt="2024-05-22T09:01:58.110" v="199" actId="478"/>
          <ac:spMkLst>
            <pc:docMk/>
            <pc:sldMk cId="3099045263" sldId="2147472248"/>
            <ac:spMk id="3" creationId="{62D38207-8918-03B2-1EBC-EDAA2244BE98}"/>
          </ac:spMkLst>
        </pc:spChg>
        <pc:spChg chg="add del mod">
          <ac:chgData name="Rose,S,Sam,BNG1 C" userId="9f757c50-845d-444f-aa4a-2b35972d7d26" providerId="ADAL" clId="{0A7A9E69-6851-4304-A9C9-65DAAD5C3198}" dt="2024-05-23T06:25:15.102" v="2496" actId="478"/>
          <ac:spMkLst>
            <pc:docMk/>
            <pc:sldMk cId="3099045263" sldId="2147472248"/>
            <ac:spMk id="4" creationId="{E992CEEA-2271-6531-B385-415C495BEF50}"/>
          </ac:spMkLst>
        </pc:spChg>
        <pc:spChg chg="mod">
          <ac:chgData name="Rose,S,Sam,BNG1 C" userId="9f757c50-845d-444f-aa4a-2b35972d7d26" providerId="ADAL" clId="{0A7A9E69-6851-4304-A9C9-65DAAD5C3198}" dt="2024-05-28T11:56:54.062" v="3350" actId="1038"/>
          <ac:spMkLst>
            <pc:docMk/>
            <pc:sldMk cId="3099045263" sldId="2147472248"/>
            <ac:spMk id="5" creationId="{018E64FC-F74E-A757-851E-FA547C798808}"/>
          </ac:spMkLst>
        </pc:spChg>
        <pc:picChg chg="add del mod">
          <ac:chgData name="Rose,S,Sam,BNG1 C" userId="9f757c50-845d-444f-aa4a-2b35972d7d26" providerId="ADAL" clId="{0A7A9E69-6851-4304-A9C9-65DAAD5C3198}" dt="2024-05-28T11:55:38.125" v="3331" actId="478"/>
          <ac:picMkLst>
            <pc:docMk/>
            <pc:sldMk cId="3099045263" sldId="2147472248"/>
            <ac:picMk id="4" creationId="{3EFC3787-6853-1D90-7A7B-2E505B7F64C6}"/>
          </ac:picMkLst>
        </pc:picChg>
        <pc:picChg chg="add mod">
          <ac:chgData name="Rose,S,Sam,BNG1 C" userId="9f757c50-845d-444f-aa4a-2b35972d7d26" providerId="ADAL" clId="{0A7A9E69-6851-4304-A9C9-65DAAD5C3198}" dt="2024-05-28T12:53:06.186" v="3393" actId="1035"/>
          <ac:picMkLst>
            <pc:docMk/>
            <pc:sldMk cId="3099045263" sldId="2147472248"/>
            <ac:picMk id="7" creationId="{6DD331FF-D8B0-2C53-422E-D1E3D4197E3B}"/>
          </ac:picMkLst>
        </pc:picChg>
        <pc:picChg chg="del">
          <ac:chgData name="Rose,S,Sam,BNG1 C" userId="9f757c50-845d-444f-aa4a-2b35972d7d26" providerId="ADAL" clId="{0A7A9E69-6851-4304-A9C9-65DAAD5C3198}" dt="2024-05-23T06:26:07.948" v="2688" actId="478"/>
          <ac:picMkLst>
            <pc:docMk/>
            <pc:sldMk cId="3099045263" sldId="2147472248"/>
            <ac:picMk id="8" creationId="{49CA777F-313E-A6D8-75B2-29BAD5E6AB93}"/>
          </ac:picMkLst>
        </pc:picChg>
        <pc:picChg chg="add mod">
          <ac:chgData name="Rose,S,Sam,BNG1 C" userId="9f757c50-845d-444f-aa4a-2b35972d7d26" providerId="ADAL" clId="{0A7A9E69-6851-4304-A9C9-65DAAD5C3198}" dt="2024-05-28T12:53:09.549" v="3400" actId="1036"/>
          <ac:picMkLst>
            <pc:docMk/>
            <pc:sldMk cId="3099045263" sldId="2147472248"/>
            <ac:picMk id="9" creationId="{9ABADFE0-0923-9324-6C5F-7FF2D7397BC1}"/>
          </ac:picMkLst>
        </pc:picChg>
        <pc:picChg chg="add mod">
          <ac:chgData name="Rose,S,Sam,BNG1 C" userId="9f757c50-845d-444f-aa4a-2b35972d7d26" providerId="ADAL" clId="{0A7A9E69-6851-4304-A9C9-65DAAD5C3198}" dt="2024-05-28T12:53:12.201" v="3403" actId="1035"/>
          <ac:picMkLst>
            <pc:docMk/>
            <pc:sldMk cId="3099045263" sldId="2147472248"/>
            <ac:picMk id="11" creationId="{20B3CFBC-1887-BD32-F77C-AECAD1310522}"/>
          </ac:picMkLst>
        </pc:picChg>
        <pc:picChg chg="add mod">
          <ac:chgData name="Rose,S,Sam,BNG1 C" userId="9f757c50-845d-444f-aa4a-2b35972d7d26" providerId="ADAL" clId="{0A7A9E69-6851-4304-A9C9-65DAAD5C3198}" dt="2024-05-28T11:58:18.729" v="3390" actId="1038"/>
          <ac:picMkLst>
            <pc:docMk/>
            <pc:sldMk cId="3099045263" sldId="2147472248"/>
            <ac:picMk id="13" creationId="{C1B72299-10AE-DFD8-9FAF-7323FBD84580}"/>
          </ac:picMkLst>
        </pc:picChg>
        <pc:extLst>
          <p:ext xmlns:p="http://schemas.openxmlformats.org/presentationml/2006/main" uri="{D6D511B9-2390-475A-947B-AFAB55BFBCF1}">
            <pc226:cmChg xmlns:pc226="http://schemas.microsoft.com/office/powerpoint/2022/06/main/command" chg="add del">
              <pc226:chgData name="Rose,S,Sam,BNG1 C" userId="9f757c50-845d-444f-aa4a-2b35972d7d26" providerId="ADAL" clId="{0A7A9E69-6851-4304-A9C9-65DAAD5C3198}" dt="2024-05-29T12:16:04.046" v="3807"/>
              <pc2:cmMkLst xmlns:pc2="http://schemas.microsoft.com/office/powerpoint/2019/9/main/command">
                <pc:docMk/>
                <pc:sldMk cId="3099045263" sldId="2147472248"/>
                <pc2:cmMk id="{339FB57A-26C7-4C43-92D2-5004856EB33F}"/>
              </pc2:cmMkLst>
            </pc226:cmChg>
          </p:ext>
        </pc:extLst>
      </pc:sldChg>
      <pc:sldChg chg="del">
        <pc:chgData name="Rose,S,Sam,BNG1 C" userId="9f757c50-845d-444f-aa4a-2b35972d7d26" providerId="ADAL" clId="{0A7A9E69-6851-4304-A9C9-65DAAD5C3198}" dt="2024-05-22T08:31:53.115" v="17" actId="47"/>
        <pc:sldMkLst>
          <pc:docMk/>
          <pc:sldMk cId="3739664071" sldId="2147472263"/>
        </pc:sldMkLst>
      </pc:sldChg>
      <pc:sldChg chg="addSp delSp modSp mod modNotesTx">
        <pc:chgData name="Rose,S,Sam,BNG1 C" userId="9f757c50-845d-444f-aa4a-2b35972d7d26" providerId="ADAL" clId="{0A7A9E69-6851-4304-A9C9-65DAAD5C3198}" dt="2024-05-23T06:24:15.075" v="2487" actId="20577"/>
        <pc:sldMkLst>
          <pc:docMk/>
          <pc:sldMk cId="1892053685" sldId="2147477509"/>
        </pc:sldMkLst>
        <pc:spChg chg="del">
          <ac:chgData name="Rose,S,Sam,BNG1 C" userId="9f757c50-845d-444f-aa4a-2b35972d7d26" providerId="ADAL" clId="{0A7A9E69-6851-4304-A9C9-65DAAD5C3198}" dt="2024-05-22T09:01:24.775" v="193" actId="478"/>
          <ac:spMkLst>
            <pc:docMk/>
            <pc:sldMk cId="1892053685" sldId="2147477509"/>
            <ac:spMk id="2" creationId="{F8496F72-553C-7A98-F67A-E43AB1155227}"/>
          </ac:spMkLst>
        </pc:spChg>
        <pc:spChg chg="add del mod">
          <ac:chgData name="Rose,S,Sam,BNG1 C" userId="9f757c50-845d-444f-aa4a-2b35972d7d26" providerId="ADAL" clId="{0A7A9E69-6851-4304-A9C9-65DAAD5C3198}" dt="2024-05-23T06:23:43.469" v="2444" actId="478"/>
          <ac:spMkLst>
            <pc:docMk/>
            <pc:sldMk cId="1892053685" sldId="2147477509"/>
            <ac:spMk id="4" creationId="{BE4EC417-8733-3809-0B48-C4788806F730}"/>
          </ac:spMkLst>
        </pc:spChg>
        <pc:spChg chg="mod">
          <ac:chgData name="Rose,S,Sam,BNG1 C" userId="9f757c50-845d-444f-aa4a-2b35972d7d26" providerId="ADAL" clId="{0A7A9E69-6851-4304-A9C9-65DAAD5C3198}" dt="2024-05-23T06:22:07.071" v="1997" actId="20577"/>
          <ac:spMkLst>
            <pc:docMk/>
            <pc:sldMk cId="1892053685" sldId="2147477509"/>
            <ac:spMk id="16" creationId="{A1ACFA73-D94C-9D8B-B59B-4F1CB322582A}"/>
          </ac:spMkLst>
        </pc:spChg>
        <pc:spChg chg="mod">
          <ac:chgData name="Rose,S,Sam,BNG1 C" userId="9f757c50-845d-444f-aa4a-2b35972d7d26" providerId="ADAL" clId="{0A7A9E69-6851-4304-A9C9-65DAAD5C3198}" dt="2024-05-23T06:21:23.114" v="1951" actId="20577"/>
          <ac:spMkLst>
            <pc:docMk/>
            <pc:sldMk cId="1892053685" sldId="2147477509"/>
            <ac:spMk id="22" creationId="{6C0040C9-DCA3-0EA8-309D-FA0EABA26AF0}"/>
          </ac:spMkLst>
        </pc:spChg>
        <pc:spChg chg="mod">
          <ac:chgData name="Rose,S,Sam,BNG1 C" userId="9f757c50-845d-444f-aa4a-2b35972d7d26" providerId="ADAL" clId="{0A7A9E69-6851-4304-A9C9-65DAAD5C3198}" dt="2024-05-23T06:24:15.075" v="2487" actId="20577"/>
          <ac:spMkLst>
            <pc:docMk/>
            <pc:sldMk cId="1892053685" sldId="2147477509"/>
            <ac:spMk id="26" creationId="{D1838429-FB62-96ED-2593-83551575B1CE}"/>
          </ac:spMkLst>
        </pc:spChg>
      </pc:sldChg>
      <pc:sldChg chg="delSp mod addCm delCm modNotesTx">
        <pc:chgData name="Rose,S,Sam,BNG1 C" userId="9f757c50-845d-444f-aa4a-2b35972d7d26" providerId="ADAL" clId="{0A7A9E69-6851-4304-A9C9-65DAAD5C3198}" dt="2024-05-29T12:15:57.035" v="3806"/>
        <pc:sldMkLst>
          <pc:docMk/>
          <pc:sldMk cId="3454884292" sldId="2147477512"/>
        </pc:sldMkLst>
        <pc:spChg chg="del">
          <ac:chgData name="Rose,S,Sam,BNG1 C" userId="9f757c50-845d-444f-aa4a-2b35972d7d26" providerId="ADAL" clId="{0A7A9E69-6851-4304-A9C9-65DAAD5C3198}" dt="2024-05-22T11:16:14.893" v="377" actId="478"/>
          <ac:spMkLst>
            <pc:docMk/>
            <pc:sldMk cId="3454884292" sldId="2147477512"/>
            <ac:spMk id="4" creationId="{5AAFB1D7-6DF9-57F2-38B8-028BA3398E01}"/>
          </ac:spMkLst>
        </pc:spChg>
        <pc:extLst>
          <p:ext xmlns:p="http://schemas.openxmlformats.org/presentationml/2006/main" uri="{D6D511B9-2390-475A-947B-AFAB55BFBCF1}">
            <pc226:cmChg xmlns:pc226="http://schemas.microsoft.com/office/powerpoint/2022/06/main/command" chg="add del">
              <pc226:chgData name="Rose,S,Sam,BNG1 C" userId="9f757c50-845d-444f-aa4a-2b35972d7d26" providerId="ADAL" clId="{0A7A9E69-6851-4304-A9C9-65DAAD5C3198}" dt="2024-05-29T12:15:57.035" v="3806"/>
              <pc2:cmMkLst xmlns:pc2="http://schemas.microsoft.com/office/powerpoint/2019/9/main/command">
                <pc:docMk/>
                <pc:sldMk cId="3454884292" sldId="2147477512"/>
                <pc2:cmMk id="{2971CEB9-B000-44F4-9573-5D4DDC8B453E}"/>
              </pc2:cmMkLst>
            </pc226:cmChg>
          </p:ext>
        </pc:extLst>
      </pc:sldChg>
      <pc:sldChg chg="del">
        <pc:chgData name="Rose,S,Sam,BNG1 C" userId="9f757c50-845d-444f-aa4a-2b35972d7d26" providerId="ADAL" clId="{0A7A9E69-6851-4304-A9C9-65DAAD5C3198}" dt="2024-05-22T09:00:15.332" v="149" actId="47"/>
        <pc:sldMkLst>
          <pc:docMk/>
          <pc:sldMk cId="1269869345" sldId="2147477514"/>
        </pc:sldMkLst>
      </pc:sldChg>
      <pc:sldChg chg="del">
        <pc:chgData name="Rose,S,Sam,BNG1 C" userId="9f757c50-845d-444f-aa4a-2b35972d7d26" providerId="ADAL" clId="{0A7A9E69-6851-4304-A9C9-65DAAD5C3198}" dt="2024-05-22T08:31:53.725" v="18" actId="47"/>
        <pc:sldMkLst>
          <pc:docMk/>
          <pc:sldMk cId="1589936271" sldId="2147477524"/>
        </pc:sldMkLst>
      </pc:sldChg>
      <pc:sldChg chg="del">
        <pc:chgData name="Rose,S,Sam,BNG1 C" userId="9f757c50-845d-444f-aa4a-2b35972d7d26" providerId="ADAL" clId="{0A7A9E69-6851-4304-A9C9-65DAAD5C3198}" dt="2024-05-22T08:31:54.219" v="19" actId="47"/>
        <pc:sldMkLst>
          <pc:docMk/>
          <pc:sldMk cId="3582624501" sldId="2147477525"/>
        </pc:sldMkLst>
      </pc:sldChg>
      <pc:sldChg chg="del">
        <pc:chgData name="Rose,S,Sam,BNG1 C" userId="9f757c50-845d-444f-aa4a-2b35972d7d26" providerId="ADAL" clId="{0A7A9E69-6851-4304-A9C9-65DAAD5C3198}" dt="2024-05-22T08:31:54.837" v="20" actId="47"/>
        <pc:sldMkLst>
          <pc:docMk/>
          <pc:sldMk cId="3118774217" sldId="2147477526"/>
        </pc:sldMkLst>
      </pc:sldChg>
      <pc:sldChg chg="del">
        <pc:chgData name="Rose,S,Sam,BNG1 C" userId="9f757c50-845d-444f-aa4a-2b35972d7d26" providerId="ADAL" clId="{0A7A9E69-6851-4304-A9C9-65DAAD5C3198}" dt="2024-05-22T08:31:55.291" v="21" actId="47"/>
        <pc:sldMkLst>
          <pc:docMk/>
          <pc:sldMk cId="947335386" sldId="2147477527"/>
        </pc:sldMkLst>
      </pc:sldChg>
      <pc:sldChg chg="del">
        <pc:chgData name="Rose,S,Sam,BNG1 C" userId="9f757c50-845d-444f-aa4a-2b35972d7d26" providerId="ADAL" clId="{0A7A9E69-6851-4304-A9C9-65DAAD5C3198}" dt="2024-05-22T08:31:47.664" v="14" actId="47"/>
        <pc:sldMkLst>
          <pc:docMk/>
          <pc:sldMk cId="2746186661" sldId="2147477544"/>
        </pc:sldMkLst>
      </pc:sldChg>
      <pc:sldChg chg="del">
        <pc:chgData name="Rose,S,Sam,BNG1 C" userId="9f757c50-845d-444f-aa4a-2b35972d7d26" providerId="ADAL" clId="{0A7A9E69-6851-4304-A9C9-65DAAD5C3198}" dt="2024-05-22T08:31:55.877" v="22" actId="47"/>
        <pc:sldMkLst>
          <pc:docMk/>
          <pc:sldMk cId="2081126617" sldId="2147477545"/>
        </pc:sldMkLst>
      </pc:sldChg>
      <pc:sldChg chg="modSp mod">
        <pc:chgData name="Rose,S,Sam,BNG1 C" userId="9f757c50-845d-444f-aa4a-2b35972d7d26" providerId="ADAL" clId="{0A7A9E69-6851-4304-A9C9-65DAAD5C3198}" dt="2024-05-22T09:00:07.682" v="147" actId="14100"/>
        <pc:sldMkLst>
          <pc:docMk/>
          <pc:sldMk cId="199896198" sldId="2147477552"/>
        </pc:sldMkLst>
        <pc:spChg chg="mod">
          <ac:chgData name="Rose,S,Sam,BNG1 C" userId="9f757c50-845d-444f-aa4a-2b35972d7d26" providerId="ADAL" clId="{0A7A9E69-6851-4304-A9C9-65DAAD5C3198}" dt="2024-05-22T09:00:07.682" v="147" actId="14100"/>
          <ac:spMkLst>
            <pc:docMk/>
            <pc:sldMk cId="199896198" sldId="2147477552"/>
            <ac:spMk id="3" creationId="{5A454F58-9FD1-DCF4-2AA0-71BE7CAB2F11}"/>
          </ac:spMkLst>
        </pc:spChg>
      </pc:sldChg>
      <pc:sldChg chg="modSp mod">
        <pc:chgData name="Rose,S,Sam,BNG1 C" userId="9f757c50-845d-444f-aa4a-2b35972d7d26" providerId="ADAL" clId="{0A7A9E69-6851-4304-A9C9-65DAAD5C3198}" dt="2024-05-28T14:52:56.598" v="3465" actId="20577"/>
        <pc:sldMkLst>
          <pc:docMk/>
          <pc:sldMk cId="736448464" sldId="2147477557"/>
        </pc:sldMkLst>
        <pc:spChg chg="mod">
          <ac:chgData name="Rose,S,Sam,BNG1 C" userId="9f757c50-845d-444f-aa4a-2b35972d7d26" providerId="ADAL" clId="{0A7A9E69-6851-4304-A9C9-65DAAD5C3198}" dt="2024-05-28T13:16:03.164" v="3411" actId="20577"/>
          <ac:spMkLst>
            <pc:docMk/>
            <pc:sldMk cId="736448464" sldId="2147477557"/>
            <ac:spMk id="3" creationId="{93AC16A1-DB4D-6BDB-367A-82CA6AFD444D}"/>
          </ac:spMkLst>
        </pc:spChg>
        <pc:spChg chg="mod">
          <ac:chgData name="Rose,S,Sam,BNG1 C" userId="9f757c50-845d-444f-aa4a-2b35972d7d26" providerId="ADAL" clId="{0A7A9E69-6851-4304-A9C9-65DAAD5C3198}" dt="2024-05-28T14:52:56.598" v="3465" actId="20577"/>
          <ac:spMkLst>
            <pc:docMk/>
            <pc:sldMk cId="736448464" sldId="2147477557"/>
            <ac:spMk id="8" creationId="{B9987CF3-2D57-F58A-B5B3-7DF8F7F7153A}"/>
          </ac:spMkLst>
        </pc:spChg>
      </pc:sldChg>
      <pc:sldChg chg="addSp delSp modSp mod">
        <pc:chgData name="Rose,S,Sam,BNG1 C" userId="9f757c50-845d-444f-aa4a-2b35972d7d26" providerId="ADAL" clId="{0A7A9E69-6851-4304-A9C9-65DAAD5C3198}" dt="2024-06-02T16:34:45.377" v="3808" actId="27636"/>
        <pc:sldMkLst>
          <pc:docMk/>
          <pc:sldMk cId="1443138663" sldId="2147477559"/>
        </pc:sldMkLst>
        <pc:spChg chg="mod">
          <ac:chgData name="Rose,S,Sam,BNG1 C" userId="9f757c50-845d-444f-aa4a-2b35972d7d26" providerId="ADAL" clId="{0A7A9E69-6851-4304-A9C9-65DAAD5C3198}" dt="2024-05-22T14:36:13.394" v="565" actId="20577"/>
          <ac:spMkLst>
            <pc:docMk/>
            <pc:sldMk cId="1443138663" sldId="2147477559"/>
            <ac:spMk id="2" creationId="{3019557C-5655-C566-3BDF-7DEF5BCFE4FD}"/>
          </ac:spMkLst>
        </pc:spChg>
        <pc:spChg chg="del">
          <ac:chgData name="Rose,S,Sam,BNG1 C" userId="9f757c50-845d-444f-aa4a-2b35972d7d26" providerId="ADAL" clId="{0A7A9E69-6851-4304-A9C9-65DAAD5C3198}" dt="2024-05-22T08:40:10.970" v="38" actId="478"/>
          <ac:spMkLst>
            <pc:docMk/>
            <pc:sldMk cId="1443138663" sldId="2147477559"/>
            <ac:spMk id="4" creationId="{D3D3A983-17AE-75BF-89F1-F656BDDAB731}"/>
          </ac:spMkLst>
        </pc:spChg>
        <pc:spChg chg="del">
          <ac:chgData name="Rose,S,Sam,BNG1 C" userId="9f757c50-845d-444f-aa4a-2b35972d7d26" providerId="ADAL" clId="{0A7A9E69-6851-4304-A9C9-65DAAD5C3198}" dt="2024-05-22T08:40:02.713" v="32" actId="478"/>
          <ac:spMkLst>
            <pc:docMk/>
            <pc:sldMk cId="1443138663" sldId="2147477559"/>
            <ac:spMk id="6" creationId="{4811B271-09DA-85CD-3C86-F88A70C8F65E}"/>
          </ac:spMkLst>
        </pc:spChg>
        <pc:spChg chg="del">
          <ac:chgData name="Rose,S,Sam,BNG1 C" userId="9f757c50-845d-444f-aa4a-2b35972d7d26" providerId="ADAL" clId="{0A7A9E69-6851-4304-A9C9-65DAAD5C3198}" dt="2024-05-22T08:40:25.017" v="43" actId="478"/>
          <ac:spMkLst>
            <pc:docMk/>
            <pc:sldMk cId="1443138663" sldId="2147477559"/>
            <ac:spMk id="7" creationId="{2E006961-A60F-55F5-BE88-316B77FCFDF0}"/>
          </ac:spMkLst>
        </pc:spChg>
        <pc:spChg chg="mod">
          <ac:chgData name="Rose,S,Sam,BNG1 C" userId="9f757c50-845d-444f-aa4a-2b35972d7d26" providerId="ADAL" clId="{0A7A9E69-6851-4304-A9C9-65DAAD5C3198}" dt="2024-05-22T08:40:31.040" v="48" actId="6549"/>
          <ac:spMkLst>
            <pc:docMk/>
            <pc:sldMk cId="1443138663" sldId="2147477559"/>
            <ac:spMk id="10" creationId="{4B95B9F4-68B5-F5F1-5CCA-ACECF652DED7}"/>
          </ac:spMkLst>
        </pc:spChg>
        <pc:spChg chg="add del mod">
          <ac:chgData name="Rose,S,Sam,BNG1 C" userId="9f757c50-845d-444f-aa4a-2b35972d7d26" providerId="ADAL" clId="{0A7A9E69-6851-4304-A9C9-65DAAD5C3198}" dt="2024-05-22T08:40:04.047" v="34" actId="478"/>
          <ac:spMkLst>
            <pc:docMk/>
            <pc:sldMk cId="1443138663" sldId="2147477559"/>
            <ac:spMk id="12" creationId="{ABA5AC2D-D89B-61E5-C8FF-4FF28D95DBA9}"/>
          </ac:spMkLst>
        </pc:spChg>
        <pc:spChg chg="del">
          <ac:chgData name="Rose,S,Sam,BNG1 C" userId="9f757c50-845d-444f-aa4a-2b35972d7d26" providerId="ADAL" clId="{0A7A9E69-6851-4304-A9C9-65DAAD5C3198}" dt="2024-05-22T08:40:06.259" v="35" actId="478"/>
          <ac:spMkLst>
            <pc:docMk/>
            <pc:sldMk cId="1443138663" sldId="2147477559"/>
            <ac:spMk id="16" creationId="{E34349E0-CF1E-4F0B-7C22-E52B93A8FB72}"/>
          </ac:spMkLst>
        </pc:spChg>
        <pc:spChg chg="del">
          <ac:chgData name="Rose,S,Sam,BNG1 C" userId="9f757c50-845d-444f-aa4a-2b35972d7d26" providerId="ADAL" clId="{0A7A9E69-6851-4304-A9C9-65DAAD5C3198}" dt="2024-05-22T08:40:26.087" v="45" actId="478"/>
          <ac:spMkLst>
            <pc:docMk/>
            <pc:sldMk cId="1443138663" sldId="2147477559"/>
            <ac:spMk id="17" creationId="{67E46B30-EF11-5EB3-6A7C-5978B5AAE603}"/>
          </ac:spMkLst>
        </pc:spChg>
        <pc:spChg chg="add del mod">
          <ac:chgData name="Rose,S,Sam,BNG1 C" userId="9f757c50-845d-444f-aa4a-2b35972d7d26" providerId="ADAL" clId="{0A7A9E69-6851-4304-A9C9-65DAAD5C3198}" dt="2024-05-22T08:40:08.329" v="37" actId="478"/>
          <ac:spMkLst>
            <pc:docMk/>
            <pc:sldMk cId="1443138663" sldId="2147477559"/>
            <ac:spMk id="22" creationId="{EAC8D175-C3CF-6625-A610-45C8E95C76B3}"/>
          </ac:spMkLst>
        </pc:spChg>
        <pc:spChg chg="add del mod">
          <ac:chgData name="Rose,S,Sam,BNG1 C" userId="9f757c50-845d-444f-aa4a-2b35972d7d26" providerId="ADAL" clId="{0A7A9E69-6851-4304-A9C9-65DAAD5C3198}" dt="2024-05-22T08:40:13.462" v="40" actId="478"/>
          <ac:spMkLst>
            <pc:docMk/>
            <pc:sldMk cId="1443138663" sldId="2147477559"/>
            <ac:spMk id="24" creationId="{3CC89466-1C6A-B46C-39A8-23C899145458}"/>
          </ac:spMkLst>
        </pc:spChg>
        <pc:spChg chg="add del mod">
          <ac:chgData name="Rose,S,Sam,BNG1 C" userId="9f757c50-845d-444f-aa4a-2b35972d7d26" providerId="ADAL" clId="{0A7A9E69-6851-4304-A9C9-65DAAD5C3198}" dt="2024-05-22T08:40:28.377" v="47" actId="478"/>
          <ac:spMkLst>
            <pc:docMk/>
            <pc:sldMk cId="1443138663" sldId="2147477559"/>
            <ac:spMk id="26" creationId="{B7C083E8-1CEA-AA7E-A572-199D67DC350E}"/>
          </ac:spMkLst>
        </pc:spChg>
        <pc:spChg chg="add del mod">
          <ac:chgData name="Rose,S,Sam,BNG1 C" userId="9f757c50-845d-444f-aa4a-2b35972d7d26" providerId="ADAL" clId="{0A7A9E69-6851-4304-A9C9-65DAAD5C3198}" dt="2024-05-22T08:40:28.377" v="47" actId="478"/>
          <ac:spMkLst>
            <pc:docMk/>
            <pc:sldMk cId="1443138663" sldId="2147477559"/>
            <ac:spMk id="28" creationId="{4EA4AB0B-6975-8AA7-91AE-2E3D8333E32D}"/>
          </ac:spMkLst>
        </pc:spChg>
        <pc:spChg chg="del">
          <ac:chgData name="Rose,S,Sam,BNG1 C" userId="9f757c50-845d-444f-aa4a-2b35972d7d26" providerId="ADAL" clId="{0A7A9E69-6851-4304-A9C9-65DAAD5C3198}" dt="2024-05-22T08:40:22.346" v="42" actId="478"/>
          <ac:spMkLst>
            <pc:docMk/>
            <pc:sldMk cId="1443138663" sldId="2147477559"/>
            <ac:spMk id="29" creationId="{1EAE3D0C-903D-0AD0-66E1-268391175AC7}"/>
          </ac:spMkLst>
        </pc:spChg>
        <pc:spChg chg="del">
          <ac:chgData name="Rose,S,Sam,BNG1 C" userId="9f757c50-845d-444f-aa4a-2b35972d7d26" providerId="ADAL" clId="{0A7A9E69-6851-4304-A9C9-65DAAD5C3198}" dt="2024-05-22T08:40:15.954" v="41" actId="478"/>
          <ac:spMkLst>
            <pc:docMk/>
            <pc:sldMk cId="1443138663" sldId="2147477559"/>
            <ac:spMk id="39" creationId="{F4229AEB-DF80-CE81-9B9B-16AB1A3EF6AD}"/>
          </ac:spMkLst>
        </pc:spChg>
        <pc:spChg chg="mod">
          <ac:chgData name="Rose,S,Sam,BNG1 C" userId="9f757c50-845d-444f-aa4a-2b35972d7d26" providerId="ADAL" clId="{0A7A9E69-6851-4304-A9C9-65DAAD5C3198}" dt="2024-06-02T16:34:45.377" v="3808" actId="27636"/>
          <ac:spMkLst>
            <pc:docMk/>
            <pc:sldMk cId="1443138663" sldId="2147477559"/>
            <ac:spMk id="42" creationId="{6CEFEE1D-2A51-A283-9049-A73C238DC04D}"/>
          </ac:spMkLst>
        </pc:spChg>
      </pc:sldChg>
      <pc:sldChg chg="del">
        <pc:chgData name="Rose,S,Sam,BNG1 C" userId="9f757c50-845d-444f-aa4a-2b35972d7d26" providerId="ADAL" clId="{0A7A9E69-6851-4304-A9C9-65DAAD5C3198}" dt="2024-05-22T08:51:48.942" v="112" actId="47"/>
        <pc:sldMkLst>
          <pc:docMk/>
          <pc:sldMk cId="730832049" sldId="2147477560"/>
        </pc:sldMkLst>
      </pc:sldChg>
      <pc:sldChg chg="del">
        <pc:chgData name="Rose,S,Sam,BNG1 C" userId="9f757c50-845d-444f-aa4a-2b35972d7d26" providerId="ADAL" clId="{0A7A9E69-6851-4304-A9C9-65DAAD5C3198}" dt="2024-05-22T08:32:12.531" v="28" actId="47"/>
        <pc:sldMkLst>
          <pc:docMk/>
          <pc:sldMk cId="2470268988" sldId="2147477561"/>
        </pc:sldMkLst>
      </pc:sldChg>
      <pc:sldChg chg="del">
        <pc:chgData name="Rose,S,Sam,BNG1 C" userId="9f757c50-845d-444f-aa4a-2b35972d7d26" providerId="ADAL" clId="{0A7A9E69-6851-4304-A9C9-65DAAD5C3198}" dt="2024-05-22T09:00:14.629" v="148" actId="47"/>
        <pc:sldMkLst>
          <pc:docMk/>
          <pc:sldMk cId="3685355826" sldId="2147477563"/>
        </pc:sldMkLst>
      </pc:sldChg>
      <pc:sldChg chg="del">
        <pc:chgData name="Rose,S,Sam,BNG1 C" userId="9f757c50-845d-444f-aa4a-2b35972d7d26" providerId="ADAL" clId="{0A7A9E69-6851-4304-A9C9-65DAAD5C3198}" dt="2024-05-22T08:31:21.761" v="1" actId="47"/>
        <pc:sldMkLst>
          <pc:docMk/>
          <pc:sldMk cId="3251735095" sldId="2147477564"/>
        </pc:sldMkLst>
      </pc:sldChg>
      <pc:sldChg chg="del">
        <pc:chgData name="Rose,S,Sam,BNG1 C" userId="9f757c50-845d-444f-aa4a-2b35972d7d26" providerId="ADAL" clId="{0A7A9E69-6851-4304-A9C9-65DAAD5C3198}" dt="2024-05-22T08:31:46.549" v="12" actId="47"/>
        <pc:sldMkLst>
          <pc:docMk/>
          <pc:sldMk cId="1768972192" sldId="2147477565"/>
        </pc:sldMkLst>
      </pc:sldChg>
      <pc:sldChg chg="addSp delSp modSp mod">
        <pc:chgData name="Rose,S,Sam,BNG1 C" userId="9f757c50-845d-444f-aa4a-2b35972d7d26" providerId="ADAL" clId="{0A7A9E69-6851-4304-A9C9-65DAAD5C3198}" dt="2024-05-22T09:00:47.536" v="161" actId="478"/>
        <pc:sldMkLst>
          <pc:docMk/>
          <pc:sldMk cId="1943341112" sldId="2147477566"/>
        </pc:sldMkLst>
        <pc:spChg chg="del">
          <ac:chgData name="Rose,S,Sam,BNG1 C" userId="9f757c50-845d-444f-aa4a-2b35972d7d26" providerId="ADAL" clId="{0A7A9E69-6851-4304-A9C9-65DAAD5C3198}" dt="2024-05-22T09:00:44.426" v="159" actId="478"/>
          <ac:spMkLst>
            <pc:docMk/>
            <pc:sldMk cId="1943341112" sldId="2147477566"/>
            <ac:spMk id="3" creationId="{18D2F383-6FDB-64AC-3E71-48DAF1096430}"/>
          </ac:spMkLst>
        </pc:spChg>
        <pc:spChg chg="del">
          <ac:chgData name="Rose,S,Sam,BNG1 C" userId="9f757c50-845d-444f-aa4a-2b35972d7d26" providerId="ADAL" clId="{0A7A9E69-6851-4304-A9C9-65DAAD5C3198}" dt="2024-05-22T09:00:47.536" v="161" actId="478"/>
          <ac:spMkLst>
            <pc:docMk/>
            <pc:sldMk cId="1943341112" sldId="2147477566"/>
            <ac:spMk id="4" creationId="{E0560F7D-56F9-90B5-410D-6089AE794640}"/>
          </ac:spMkLst>
        </pc:spChg>
        <pc:spChg chg="add del mod">
          <ac:chgData name="Rose,S,Sam,BNG1 C" userId="9f757c50-845d-444f-aa4a-2b35972d7d26" providerId="ADAL" clId="{0A7A9E69-6851-4304-A9C9-65DAAD5C3198}" dt="2024-05-22T09:00:45.689" v="160" actId="478"/>
          <ac:spMkLst>
            <pc:docMk/>
            <pc:sldMk cId="1943341112" sldId="2147477566"/>
            <ac:spMk id="6" creationId="{06CE95A1-570E-116D-D5AC-C7890D70F4FF}"/>
          </ac:spMkLst>
        </pc:spChg>
      </pc:sldChg>
      <pc:sldChg chg="modSp mod modShow">
        <pc:chgData name="Rose,S,Sam,BNG1 C" userId="9f757c50-845d-444f-aa4a-2b35972d7d26" providerId="ADAL" clId="{0A7A9E69-6851-4304-A9C9-65DAAD5C3198}" dt="2024-05-22T08:50:48.577" v="111" actId="729"/>
        <pc:sldMkLst>
          <pc:docMk/>
          <pc:sldMk cId="75434854" sldId="2147477569"/>
        </pc:sldMkLst>
        <pc:spChg chg="mod">
          <ac:chgData name="Rose,S,Sam,BNG1 C" userId="9f757c50-845d-444f-aa4a-2b35972d7d26" providerId="ADAL" clId="{0A7A9E69-6851-4304-A9C9-65DAAD5C3198}" dt="2024-05-22T08:41:14.886" v="53" actId="20577"/>
          <ac:spMkLst>
            <pc:docMk/>
            <pc:sldMk cId="75434854" sldId="2147477569"/>
            <ac:spMk id="4" creationId="{2FB646F1-43A4-FAD9-1A1C-0CFE78BE3ABD}"/>
          </ac:spMkLst>
        </pc:spChg>
        <pc:spChg chg="mod">
          <ac:chgData name="Rose,S,Sam,BNG1 C" userId="9f757c50-845d-444f-aa4a-2b35972d7d26" providerId="ADAL" clId="{0A7A9E69-6851-4304-A9C9-65DAAD5C3198}" dt="2024-05-22T08:41:47.108" v="109" actId="113"/>
          <ac:spMkLst>
            <pc:docMk/>
            <pc:sldMk cId="75434854" sldId="2147477569"/>
            <ac:spMk id="22" creationId="{2F58F991-3429-BE33-94DF-AB3D5109AF24}"/>
          </ac:spMkLst>
        </pc:spChg>
      </pc:sldChg>
      <pc:sldChg chg="addSp delSp modSp del mod modNotesTx">
        <pc:chgData name="Rose,S,Sam,BNG1 C" userId="9f757c50-845d-444f-aa4a-2b35972d7d26" providerId="ADAL" clId="{0A7A9E69-6851-4304-A9C9-65DAAD5C3198}" dt="2024-05-23T09:00:36.330" v="2701" actId="47"/>
        <pc:sldMkLst>
          <pc:docMk/>
          <pc:sldMk cId="1384451410" sldId="2147477571"/>
        </pc:sldMkLst>
        <pc:spChg chg="del">
          <ac:chgData name="Rose,S,Sam,BNG1 C" userId="9f757c50-845d-444f-aa4a-2b35972d7d26" providerId="ADAL" clId="{0A7A9E69-6851-4304-A9C9-65DAAD5C3198}" dt="2024-05-22T08:59:10.985" v="130" actId="478"/>
          <ac:spMkLst>
            <pc:docMk/>
            <pc:sldMk cId="1384451410" sldId="2147477571"/>
            <ac:spMk id="4" creationId="{3E2C348A-45A7-6D61-49EA-40D9C22A6D42}"/>
          </ac:spMkLst>
        </pc:spChg>
        <pc:spChg chg="add mod">
          <ac:chgData name="Rose,S,Sam,BNG1 C" userId="9f757c50-845d-444f-aa4a-2b35972d7d26" providerId="ADAL" clId="{0A7A9E69-6851-4304-A9C9-65DAAD5C3198}" dt="2024-05-23T08:38:12.955" v="2700" actId="207"/>
          <ac:spMkLst>
            <pc:docMk/>
            <pc:sldMk cId="1384451410" sldId="2147477571"/>
            <ac:spMk id="4" creationId="{6D974B5F-6C55-DD25-4CE5-C1971E90BEBB}"/>
          </ac:spMkLst>
        </pc:spChg>
      </pc:sldChg>
      <pc:sldChg chg="delSp modSp mod modNotesTx">
        <pc:chgData name="Rose,S,Sam,BNG1 C" userId="9f757c50-845d-444f-aa4a-2b35972d7d26" providerId="ADAL" clId="{0A7A9E69-6851-4304-A9C9-65DAAD5C3198}" dt="2024-05-29T12:14:03.053" v="3805" actId="20577"/>
        <pc:sldMkLst>
          <pc:docMk/>
          <pc:sldMk cId="2197794504" sldId="2147477572"/>
        </pc:sldMkLst>
        <pc:spChg chg="del mod">
          <ac:chgData name="Rose,S,Sam,BNG1 C" userId="9f757c50-845d-444f-aa4a-2b35972d7d26" providerId="ADAL" clId="{0A7A9E69-6851-4304-A9C9-65DAAD5C3198}" dt="2024-05-22T14:26:35.896" v="548" actId="478"/>
          <ac:spMkLst>
            <pc:docMk/>
            <pc:sldMk cId="2197794504" sldId="2147477572"/>
            <ac:spMk id="2" creationId="{C3178542-66D5-17FA-DADB-2A2444897459}"/>
          </ac:spMkLst>
        </pc:spChg>
        <pc:spChg chg="del mod">
          <ac:chgData name="Rose,S,Sam,BNG1 C" userId="9f757c50-845d-444f-aa4a-2b35972d7d26" providerId="ADAL" clId="{0A7A9E69-6851-4304-A9C9-65DAAD5C3198}" dt="2024-05-23T08:37:59.972" v="2689" actId="478"/>
          <ac:spMkLst>
            <pc:docMk/>
            <pc:sldMk cId="2197794504" sldId="2147477572"/>
            <ac:spMk id="13" creationId="{44A40626-CB32-100B-753F-FBF913CEC23F}"/>
          </ac:spMkLst>
        </pc:spChg>
        <pc:spChg chg="mod">
          <ac:chgData name="Rose,S,Sam,BNG1 C" userId="9f757c50-845d-444f-aa4a-2b35972d7d26" providerId="ADAL" clId="{0A7A9E69-6851-4304-A9C9-65DAAD5C3198}" dt="2024-05-28T14:51:06.303" v="3448" actId="20577"/>
          <ac:spMkLst>
            <pc:docMk/>
            <pc:sldMk cId="2197794504" sldId="2147477572"/>
            <ac:spMk id="14" creationId="{622972A0-B406-824D-3AAF-0F57B5BD5075}"/>
          </ac:spMkLst>
        </pc:spChg>
      </pc:sldChg>
      <pc:sldChg chg="del">
        <pc:chgData name="Rose,S,Sam,BNG1 C" userId="9f757c50-845d-444f-aa4a-2b35972d7d26" providerId="ADAL" clId="{0A7A9E69-6851-4304-A9C9-65DAAD5C3198}" dt="2024-05-22T09:00:16.023" v="150" actId="47"/>
        <pc:sldMkLst>
          <pc:docMk/>
          <pc:sldMk cId="2505758384" sldId="2147477575"/>
        </pc:sldMkLst>
      </pc:sldChg>
      <pc:sldChg chg="del">
        <pc:chgData name="Rose,S,Sam,BNG1 C" userId="9f757c50-845d-444f-aa4a-2b35972d7d26" providerId="ADAL" clId="{0A7A9E69-6851-4304-A9C9-65DAAD5C3198}" dt="2024-05-22T08:31:25.847" v="7" actId="47"/>
        <pc:sldMkLst>
          <pc:docMk/>
          <pc:sldMk cId="1886704400" sldId="2147477577"/>
        </pc:sldMkLst>
      </pc:sldChg>
      <pc:sldChg chg="del">
        <pc:chgData name="Rose,S,Sam,BNG1 C" userId="9f757c50-845d-444f-aa4a-2b35972d7d26" providerId="ADAL" clId="{0A7A9E69-6851-4304-A9C9-65DAAD5C3198}" dt="2024-05-22T08:31:24.384" v="5" actId="47"/>
        <pc:sldMkLst>
          <pc:docMk/>
          <pc:sldMk cId="3906129412" sldId="2147477581"/>
        </pc:sldMkLst>
      </pc:sldChg>
      <pc:sldChg chg="del">
        <pc:chgData name="Rose,S,Sam,BNG1 C" userId="9f757c50-845d-444f-aa4a-2b35972d7d26" providerId="ADAL" clId="{0A7A9E69-6851-4304-A9C9-65DAAD5C3198}" dt="2024-05-22T08:31:25.243" v="6" actId="47"/>
        <pc:sldMkLst>
          <pc:docMk/>
          <pc:sldMk cId="3180398456" sldId="2147477582"/>
        </pc:sldMkLst>
      </pc:sldChg>
      <pc:sldChg chg="delSp mod ord modNotesTx">
        <pc:chgData name="Rose,S,Sam,BNG1 C" userId="9f757c50-845d-444f-aa4a-2b35972d7d26" providerId="ADAL" clId="{0A7A9E69-6851-4304-A9C9-65DAAD5C3198}" dt="2024-05-22T14:38:07.416" v="596"/>
        <pc:sldMkLst>
          <pc:docMk/>
          <pc:sldMk cId="2583505624" sldId="2147477583"/>
        </pc:sldMkLst>
        <pc:spChg chg="del">
          <ac:chgData name="Rose,S,Sam,BNG1 C" userId="9f757c50-845d-444f-aa4a-2b35972d7d26" providerId="ADAL" clId="{0A7A9E69-6851-4304-A9C9-65DAAD5C3198}" dt="2024-05-22T09:00:39.929" v="158" actId="478"/>
          <ac:spMkLst>
            <pc:docMk/>
            <pc:sldMk cId="2583505624" sldId="2147477583"/>
            <ac:spMk id="2" creationId="{5022AA7F-E330-0FE6-D511-8DE446E8ABE5}"/>
          </ac:spMkLst>
        </pc:spChg>
      </pc:sldChg>
      <pc:sldChg chg="addSp modSp mod">
        <pc:chgData name="Rose,S,Sam,BNG1 C" userId="9f757c50-845d-444f-aa4a-2b35972d7d26" providerId="ADAL" clId="{0A7A9E69-6851-4304-A9C9-65DAAD5C3198}" dt="2024-05-22T08:57:26.980" v="129" actId="20577"/>
        <pc:sldMkLst>
          <pc:docMk/>
          <pc:sldMk cId="1658807275" sldId="2147477588"/>
        </pc:sldMkLst>
        <pc:spChg chg="add mod">
          <ac:chgData name="Rose,S,Sam,BNG1 C" userId="9f757c50-845d-444f-aa4a-2b35972d7d26" providerId="ADAL" clId="{0A7A9E69-6851-4304-A9C9-65DAAD5C3198}" dt="2024-05-22T08:57:26.980" v="129" actId="20577"/>
          <ac:spMkLst>
            <pc:docMk/>
            <pc:sldMk cId="1658807275" sldId="2147477588"/>
            <ac:spMk id="2" creationId="{39033A8A-7D24-3789-E0B6-18F11922054D}"/>
          </ac:spMkLst>
        </pc:spChg>
      </pc:sldChg>
      <pc:sldChg chg="addSp delSp modSp mod modNotesTx">
        <pc:chgData name="Rose,S,Sam,BNG1 C" userId="9f757c50-845d-444f-aa4a-2b35972d7d26" providerId="ADAL" clId="{0A7A9E69-6851-4304-A9C9-65DAAD5C3198}" dt="2024-05-28T11:00:24.961" v="2722" actId="20577"/>
        <pc:sldMkLst>
          <pc:docMk/>
          <pc:sldMk cId="3451861825" sldId="2147477593"/>
        </pc:sldMkLst>
        <pc:spChg chg="del mod">
          <ac:chgData name="Rose,S,Sam,BNG1 C" userId="9f757c50-845d-444f-aa4a-2b35972d7d26" providerId="ADAL" clId="{0A7A9E69-6851-4304-A9C9-65DAAD5C3198}" dt="2024-05-22T09:54:10.293" v="352" actId="478"/>
          <ac:spMkLst>
            <pc:docMk/>
            <pc:sldMk cId="3451861825" sldId="2147477593"/>
            <ac:spMk id="66" creationId="{FD01B24A-584F-5013-6A88-80E413CA8FC9}"/>
          </ac:spMkLst>
        </pc:spChg>
        <pc:spChg chg="mod">
          <ac:chgData name="Rose,S,Sam,BNG1 C" userId="9f757c50-845d-444f-aa4a-2b35972d7d26" providerId="ADAL" clId="{0A7A9E69-6851-4304-A9C9-65DAAD5C3198}" dt="2024-05-22T09:54:15.252" v="368" actId="1035"/>
          <ac:spMkLst>
            <pc:docMk/>
            <pc:sldMk cId="3451861825" sldId="2147477593"/>
            <ac:spMk id="67" creationId="{A261036E-549C-6715-2D9C-274BFBD6CE5A}"/>
          </ac:spMkLst>
        </pc:spChg>
        <pc:spChg chg="mod">
          <ac:chgData name="Rose,S,Sam,BNG1 C" userId="9f757c50-845d-444f-aa4a-2b35972d7d26" providerId="ADAL" clId="{0A7A9E69-6851-4304-A9C9-65DAAD5C3198}" dt="2024-05-22T09:53:21.305" v="225"/>
          <ac:spMkLst>
            <pc:docMk/>
            <pc:sldMk cId="3451861825" sldId="2147477593"/>
            <ac:spMk id="69" creationId="{DF846D90-D09D-E4CD-56CA-ACEA9FBCBD9B}"/>
          </ac:spMkLst>
        </pc:spChg>
        <pc:spChg chg="mod">
          <ac:chgData name="Rose,S,Sam,BNG1 C" userId="9f757c50-845d-444f-aa4a-2b35972d7d26" providerId="ADAL" clId="{0A7A9E69-6851-4304-A9C9-65DAAD5C3198}" dt="2024-05-22T09:53:21.305" v="225"/>
          <ac:spMkLst>
            <pc:docMk/>
            <pc:sldMk cId="3451861825" sldId="2147477593"/>
            <ac:spMk id="70" creationId="{A53039EA-9760-5A6F-17FF-45460BB23E3B}"/>
          </ac:spMkLst>
        </pc:spChg>
        <pc:spChg chg="add mod">
          <ac:chgData name="Rose,S,Sam,BNG1 C" userId="9f757c50-845d-444f-aa4a-2b35972d7d26" providerId="ADAL" clId="{0A7A9E69-6851-4304-A9C9-65DAAD5C3198}" dt="2024-05-28T11:00:24.961" v="2722" actId="20577"/>
          <ac:spMkLst>
            <pc:docMk/>
            <pc:sldMk cId="3451861825" sldId="2147477593"/>
            <ac:spMk id="77" creationId="{2135CC18-6231-EA70-87B3-2F32A284116F}"/>
          </ac:spMkLst>
        </pc:spChg>
        <pc:spChg chg="add del">
          <ac:chgData name="Rose,S,Sam,BNG1 C" userId="9f757c50-845d-444f-aa4a-2b35972d7d26" providerId="ADAL" clId="{0A7A9E69-6851-4304-A9C9-65DAAD5C3198}" dt="2024-05-22T09:54:09.006" v="351" actId="478"/>
          <ac:spMkLst>
            <pc:docMk/>
            <pc:sldMk cId="3451861825" sldId="2147477593"/>
            <ac:spMk id="83" creationId="{88C679AE-6FCF-6C44-ED00-FEADD2EFF057}"/>
          </ac:spMkLst>
        </pc:spChg>
        <pc:spChg chg="mod">
          <ac:chgData name="Rose,S,Sam,BNG1 C" userId="9f757c50-845d-444f-aa4a-2b35972d7d26" providerId="ADAL" clId="{0A7A9E69-6851-4304-A9C9-65DAAD5C3198}" dt="2024-05-22T09:52:21.165" v="202" actId="1076"/>
          <ac:spMkLst>
            <pc:docMk/>
            <pc:sldMk cId="3451861825" sldId="2147477593"/>
            <ac:spMk id="92" creationId="{210B7D2F-17E7-B658-9BB7-9F32204B30D7}"/>
          </ac:spMkLst>
        </pc:spChg>
        <pc:spChg chg="mod">
          <ac:chgData name="Rose,S,Sam,BNG1 C" userId="9f757c50-845d-444f-aa4a-2b35972d7d26" providerId="ADAL" clId="{0A7A9E69-6851-4304-A9C9-65DAAD5C3198}" dt="2024-05-22T09:52:39.588" v="211" actId="1037"/>
          <ac:spMkLst>
            <pc:docMk/>
            <pc:sldMk cId="3451861825" sldId="2147477593"/>
            <ac:spMk id="93" creationId="{A636011C-928D-95DB-6578-EB6DABA0DD55}"/>
          </ac:spMkLst>
        </pc:spChg>
        <pc:spChg chg="mod">
          <ac:chgData name="Rose,S,Sam,BNG1 C" userId="9f757c50-845d-444f-aa4a-2b35972d7d26" providerId="ADAL" clId="{0A7A9E69-6851-4304-A9C9-65DAAD5C3198}" dt="2024-05-22T09:53:00.322" v="214" actId="1036"/>
          <ac:spMkLst>
            <pc:docMk/>
            <pc:sldMk cId="3451861825" sldId="2147477593"/>
            <ac:spMk id="115" creationId="{D52B2013-46CF-006B-84B9-6B1FB88E92AF}"/>
          </ac:spMkLst>
        </pc:spChg>
        <pc:grpChg chg="mod">
          <ac:chgData name="Rose,S,Sam,BNG1 C" userId="9f757c50-845d-444f-aa4a-2b35972d7d26" providerId="ADAL" clId="{0A7A9E69-6851-4304-A9C9-65DAAD5C3198}" dt="2024-05-22T09:53:09.379" v="215" actId="1076"/>
          <ac:grpSpMkLst>
            <pc:docMk/>
            <pc:sldMk cId="3451861825" sldId="2147477593"/>
            <ac:grpSpMk id="2" creationId="{1C10BBAA-801B-5126-76E7-1ED78DBD519F}"/>
          </ac:grpSpMkLst>
        </pc:grpChg>
        <pc:grpChg chg="mod">
          <ac:chgData name="Rose,S,Sam,BNG1 C" userId="9f757c50-845d-444f-aa4a-2b35972d7d26" providerId="ADAL" clId="{0A7A9E69-6851-4304-A9C9-65DAAD5C3198}" dt="2024-05-22T09:52:25.963" v="204" actId="1076"/>
          <ac:grpSpMkLst>
            <pc:docMk/>
            <pc:sldMk cId="3451861825" sldId="2147477593"/>
            <ac:grpSpMk id="5" creationId="{52DB798F-989A-C866-B51B-0439C20C792C}"/>
          </ac:grpSpMkLst>
        </pc:grpChg>
        <pc:grpChg chg="mod">
          <ac:chgData name="Rose,S,Sam,BNG1 C" userId="9f757c50-845d-444f-aa4a-2b35972d7d26" providerId="ADAL" clId="{0A7A9E69-6851-4304-A9C9-65DAAD5C3198}" dt="2024-05-22T09:54:21.781" v="372" actId="1038"/>
          <ac:grpSpMkLst>
            <pc:docMk/>
            <pc:sldMk cId="3451861825" sldId="2147477593"/>
            <ac:grpSpMk id="52" creationId="{232E64B9-E1A1-2FEB-1052-517F5AF28AE5}"/>
          </ac:grpSpMkLst>
        </pc:grpChg>
        <pc:grpChg chg="mod">
          <ac:chgData name="Rose,S,Sam,BNG1 C" userId="9f757c50-845d-444f-aa4a-2b35972d7d26" providerId="ADAL" clId="{0A7A9E69-6851-4304-A9C9-65DAAD5C3198}" dt="2024-05-22T09:52:17.407" v="201" actId="1076"/>
          <ac:grpSpMkLst>
            <pc:docMk/>
            <pc:sldMk cId="3451861825" sldId="2147477593"/>
            <ac:grpSpMk id="62" creationId="{B95D9266-9AE9-23CA-7075-E7BED0427F7A}"/>
          </ac:grpSpMkLst>
        </pc:grpChg>
        <pc:grpChg chg="add mod">
          <ac:chgData name="Rose,S,Sam,BNG1 C" userId="9f757c50-845d-444f-aa4a-2b35972d7d26" providerId="ADAL" clId="{0A7A9E69-6851-4304-A9C9-65DAAD5C3198}" dt="2024-05-22T09:53:25.077" v="226" actId="1076"/>
          <ac:grpSpMkLst>
            <pc:docMk/>
            <pc:sldMk cId="3451861825" sldId="2147477593"/>
            <ac:grpSpMk id="68" creationId="{EBF70453-1EAC-93CE-ACC2-E629C38D46FF}"/>
          </ac:grpSpMkLst>
        </pc:grpChg>
        <pc:grpChg chg="mod">
          <ac:chgData name="Rose,S,Sam,BNG1 C" userId="9f757c50-845d-444f-aa4a-2b35972d7d26" providerId="ADAL" clId="{0A7A9E69-6851-4304-A9C9-65DAAD5C3198}" dt="2024-05-22T09:52:33.316" v="208" actId="1037"/>
          <ac:grpSpMkLst>
            <pc:docMk/>
            <pc:sldMk cId="3451861825" sldId="2147477593"/>
            <ac:grpSpMk id="84" creationId="{338F86E0-0295-333A-DD00-A55FE0E06A47}"/>
          </ac:grpSpMkLst>
        </pc:grpChg>
        <pc:picChg chg="mod">
          <ac:chgData name="Rose,S,Sam,BNG1 C" userId="9f757c50-845d-444f-aa4a-2b35972d7d26" providerId="ADAL" clId="{0A7A9E69-6851-4304-A9C9-65DAAD5C3198}" dt="2024-05-22T09:53:09.379" v="215" actId="1076"/>
          <ac:picMkLst>
            <pc:docMk/>
            <pc:sldMk cId="3451861825" sldId="2147477593"/>
            <ac:picMk id="61" creationId="{19D728E1-B6F5-FF6C-7B26-2FB267576BA6}"/>
          </ac:picMkLst>
        </pc:picChg>
        <pc:picChg chg="mod">
          <ac:chgData name="Rose,S,Sam,BNG1 C" userId="9f757c50-845d-444f-aa4a-2b35972d7d26" providerId="ADAL" clId="{0A7A9E69-6851-4304-A9C9-65DAAD5C3198}" dt="2024-05-22T09:53:21.305" v="225"/>
          <ac:picMkLst>
            <pc:docMk/>
            <pc:sldMk cId="3451861825" sldId="2147477593"/>
            <ac:picMk id="71" creationId="{920724A0-8381-7C9C-E680-AD29E19EA2AB}"/>
          </ac:picMkLst>
        </pc:picChg>
        <pc:picChg chg="add mod">
          <ac:chgData name="Rose,S,Sam,BNG1 C" userId="9f757c50-845d-444f-aa4a-2b35972d7d26" providerId="ADAL" clId="{0A7A9E69-6851-4304-A9C9-65DAAD5C3198}" dt="2024-05-22T09:53:25.077" v="226" actId="1076"/>
          <ac:picMkLst>
            <pc:docMk/>
            <pc:sldMk cId="3451861825" sldId="2147477593"/>
            <ac:picMk id="72" creationId="{C4939169-AA15-392B-9486-647F31F838FB}"/>
          </ac:picMkLst>
        </pc:picChg>
        <pc:picChg chg="mod">
          <ac:chgData name="Rose,S,Sam,BNG1 C" userId="9f757c50-845d-444f-aa4a-2b35972d7d26" providerId="ADAL" clId="{0A7A9E69-6851-4304-A9C9-65DAAD5C3198}" dt="2024-05-22T09:52:17.407" v="201" actId="1076"/>
          <ac:picMkLst>
            <pc:docMk/>
            <pc:sldMk cId="3451861825" sldId="2147477593"/>
            <ac:picMk id="114" creationId="{9FACD770-E8BD-A67B-105F-EE659ED89C01}"/>
          </ac:picMkLst>
        </pc:picChg>
        <pc:picChg chg="mod">
          <ac:chgData name="Rose,S,Sam,BNG1 C" userId="9f757c50-845d-444f-aa4a-2b35972d7d26" providerId="ADAL" clId="{0A7A9E69-6851-4304-A9C9-65DAAD5C3198}" dt="2024-05-22T09:52:33.316" v="208" actId="1037"/>
          <ac:picMkLst>
            <pc:docMk/>
            <pc:sldMk cId="3451861825" sldId="2147477593"/>
            <ac:picMk id="119" creationId="{238FEC48-7B07-7A74-D0CA-E4570C0AF4C1}"/>
          </ac:picMkLst>
        </pc:picChg>
        <pc:picChg chg="mod">
          <ac:chgData name="Rose,S,Sam,BNG1 C" userId="9f757c50-845d-444f-aa4a-2b35972d7d26" providerId="ADAL" clId="{0A7A9E69-6851-4304-A9C9-65DAAD5C3198}" dt="2024-05-22T09:54:24.774" v="375" actId="1038"/>
          <ac:picMkLst>
            <pc:docMk/>
            <pc:sldMk cId="3451861825" sldId="2147477593"/>
            <ac:picMk id="120" creationId="{BCCB5DC6-DABA-132C-ABF6-35AF0D20E234}"/>
          </ac:picMkLst>
        </pc:picChg>
      </pc:sldChg>
      <pc:sldChg chg="del">
        <pc:chgData name="Rose,S,Sam,BNG1 C" userId="9f757c50-845d-444f-aa4a-2b35972d7d26" providerId="ADAL" clId="{0A7A9E69-6851-4304-A9C9-65DAAD5C3198}" dt="2024-05-22T08:31:27.042" v="9" actId="47"/>
        <pc:sldMkLst>
          <pc:docMk/>
          <pc:sldMk cId="577351158" sldId="2147477594"/>
        </pc:sldMkLst>
      </pc:sldChg>
      <pc:sldChg chg="del">
        <pc:chgData name="Rose,S,Sam,BNG1 C" userId="9f757c50-845d-444f-aa4a-2b35972d7d26" providerId="ADAL" clId="{0A7A9E69-6851-4304-A9C9-65DAAD5C3198}" dt="2024-05-22T08:31:27.642" v="10" actId="47"/>
        <pc:sldMkLst>
          <pc:docMk/>
          <pc:sldMk cId="2391771624" sldId="2147477595"/>
        </pc:sldMkLst>
      </pc:sldChg>
      <pc:sldChg chg="del">
        <pc:chgData name="Rose,S,Sam,BNG1 C" userId="9f757c50-845d-444f-aa4a-2b35972d7d26" providerId="ADAL" clId="{0A7A9E69-6851-4304-A9C9-65DAAD5C3198}" dt="2024-05-22T08:31:47.134" v="13" actId="47"/>
        <pc:sldMkLst>
          <pc:docMk/>
          <pc:sldMk cId="1466217366" sldId="2147477596"/>
        </pc:sldMkLst>
      </pc:sldChg>
      <pc:sldChg chg="del">
        <pc:chgData name="Rose,S,Sam,BNG1 C" userId="9f757c50-845d-444f-aa4a-2b35972d7d26" providerId="ADAL" clId="{0A7A9E69-6851-4304-A9C9-65DAAD5C3198}" dt="2024-05-22T08:31:19.562" v="0" actId="47"/>
        <pc:sldMkLst>
          <pc:docMk/>
          <pc:sldMk cId="1786470732" sldId="2147477597"/>
        </pc:sldMkLst>
      </pc:sldChg>
      <pc:sldChg chg="del">
        <pc:chgData name="Rose,S,Sam,BNG1 C" userId="9f757c50-845d-444f-aa4a-2b35972d7d26" providerId="ADAL" clId="{0A7A9E69-6851-4304-A9C9-65DAAD5C3198}" dt="2024-05-22T08:31:48.776" v="16" actId="47"/>
        <pc:sldMkLst>
          <pc:docMk/>
          <pc:sldMk cId="4229251286" sldId="2147477598"/>
        </pc:sldMkLst>
      </pc:sldChg>
      <pc:sldChg chg="del">
        <pc:chgData name="Rose,S,Sam,BNG1 C" userId="9f757c50-845d-444f-aa4a-2b35972d7d26" providerId="ADAL" clId="{0A7A9E69-6851-4304-A9C9-65DAAD5C3198}" dt="2024-05-22T08:31:45.028" v="11" actId="47"/>
        <pc:sldMkLst>
          <pc:docMk/>
          <pc:sldMk cId="1589755355" sldId="2147477602"/>
        </pc:sldMkLst>
      </pc:sldChg>
      <pc:sldChg chg="del">
        <pc:chgData name="Rose,S,Sam,BNG1 C" userId="9f757c50-845d-444f-aa4a-2b35972d7d26" providerId="ADAL" clId="{0A7A9E69-6851-4304-A9C9-65DAAD5C3198}" dt="2024-05-22T08:31:56.395" v="23" actId="47"/>
        <pc:sldMkLst>
          <pc:docMk/>
          <pc:sldMk cId="939767876" sldId="2147477605"/>
        </pc:sldMkLst>
      </pc:sldChg>
      <pc:sldChg chg="delSp modSp mod ord modNotesTx">
        <pc:chgData name="Rose,S,Sam,BNG1 C" userId="9f757c50-845d-444f-aa4a-2b35972d7d26" providerId="ADAL" clId="{0A7A9E69-6851-4304-A9C9-65DAAD5C3198}" dt="2024-05-28T13:16:18.714" v="3415" actId="20577"/>
        <pc:sldMkLst>
          <pc:docMk/>
          <pc:sldMk cId="1439505087" sldId="2147477607"/>
        </pc:sldMkLst>
        <pc:spChg chg="mod">
          <ac:chgData name="Rose,S,Sam,BNG1 C" userId="9f757c50-845d-444f-aa4a-2b35972d7d26" providerId="ADAL" clId="{0A7A9E69-6851-4304-A9C9-65DAAD5C3198}" dt="2024-05-28T13:16:18.714" v="3415" actId="20577"/>
          <ac:spMkLst>
            <pc:docMk/>
            <pc:sldMk cId="1439505087" sldId="2147477607"/>
            <ac:spMk id="2" creationId="{FD60DE9A-5806-68A1-2C3B-A3AFE5A081BB}"/>
          </ac:spMkLst>
        </pc:spChg>
        <pc:spChg chg="del">
          <ac:chgData name="Rose,S,Sam,BNG1 C" userId="9f757c50-845d-444f-aa4a-2b35972d7d26" providerId="ADAL" clId="{0A7A9E69-6851-4304-A9C9-65DAAD5C3198}" dt="2024-05-22T10:28:41.604" v="376" actId="478"/>
          <ac:spMkLst>
            <pc:docMk/>
            <pc:sldMk cId="1439505087" sldId="2147477607"/>
            <ac:spMk id="3" creationId="{FFB50FF3-5802-4139-7724-7501B9A00EAF}"/>
          </ac:spMkLst>
        </pc:spChg>
      </pc:sldChg>
      <pc:sldChg chg="modSp mod delCm modCm">
        <pc:chgData name="Rose,S,Sam,BNG1 C" userId="9f757c50-845d-444f-aa4a-2b35972d7d26" providerId="ADAL" clId="{0A7A9E69-6851-4304-A9C9-65DAAD5C3198}" dt="2024-05-23T06:20:34.050" v="1932" actId="1035"/>
        <pc:sldMkLst>
          <pc:docMk/>
          <pc:sldMk cId="1467755178" sldId="2147477608"/>
        </pc:sldMkLst>
        <pc:spChg chg="mod">
          <ac:chgData name="Rose,S,Sam,BNG1 C" userId="9f757c50-845d-444f-aa4a-2b35972d7d26" providerId="ADAL" clId="{0A7A9E69-6851-4304-A9C9-65DAAD5C3198}" dt="2024-05-22T13:28:55.867" v="475" actId="1036"/>
          <ac:spMkLst>
            <pc:docMk/>
            <pc:sldMk cId="1467755178" sldId="2147477608"/>
            <ac:spMk id="4" creationId="{B0AFC7B8-A32A-7E68-D702-3C00694C7C6E}"/>
          </ac:spMkLst>
        </pc:spChg>
        <pc:picChg chg="mod">
          <ac:chgData name="Rose,S,Sam,BNG1 C" userId="9f757c50-845d-444f-aa4a-2b35972d7d26" providerId="ADAL" clId="{0A7A9E69-6851-4304-A9C9-65DAAD5C3198}" dt="2024-05-23T06:20:26.709" v="1919" actId="1035"/>
          <ac:picMkLst>
            <pc:docMk/>
            <pc:sldMk cId="1467755178" sldId="2147477608"/>
            <ac:picMk id="7" creationId="{47962D94-F109-FD22-A224-7FB7D30C7D48}"/>
          </ac:picMkLst>
        </pc:picChg>
        <pc:picChg chg="mod">
          <ac:chgData name="Rose,S,Sam,BNG1 C" userId="9f757c50-845d-444f-aa4a-2b35972d7d26" providerId="ADAL" clId="{0A7A9E69-6851-4304-A9C9-65DAAD5C3198}" dt="2024-05-23T06:20:30.452" v="1926" actId="1035"/>
          <ac:picMkLst>
            <pc:docMk/>
            <pc:sldMk cId="1467755178" sldId="2147477608"/>
            <ac:picMk id="8" creationId="{1D1B3020-3FE2-D0AB-1CD6-9A5903F4A02B}"/>
          </ac:picMkLst>
        </pc:picChg>
        <pc:picChg chg="mod">
          <ac:chgData name="Rose,S,Sam,BNG1 C" userId="9f757c50-845d-444f-aa4a-2b35972d7d26" providerId="ADAL" clId="{0A7A9E69-6851-4304-A9C9-65DAAD5C3198}" dt="2024-05-23T06:20:34.050" v="1932" actId="1035"/>
          <ac:picMkLst>
            <pc:docMk/>
            <pc:sldMk cId="1467755178" sldId="2147477608"/>
            <ac:picMk id="10" creationId="{46DE0017-B013-29DA-5ACA-6F72D03EDF79}"/>
          </ac:picMkLst>
        </pc:picChg>
        <pc:extLst>
          <p:ext xmlns:p="http://schemas.openxmlformats.org/presentationml/2006/main" uri="{D6D511B9-2390-475A-947B-AFAB55BFBCF1}">
            <pc226:cmChg xmlns:pc226="http://schemas.microsoft.com/office/powerpoint/2022/06/main/command" chg="del">
              <pc226:chgData name="Rose,S,Sam,BNG1 C" userId="9f757c50-845d-444f-aa4a-2b35972d7d26" providerId="ADAL" clId="{0A7A9E69-6851-4304-A9C9-65DAAD5C3198}" dt="2024-05-23T06:20:16.399" v="1913"/>
              <pc2:cmMkLst xmlns:pc2="http://schemas.microsoft.com/office/powerpoint/2019/9/main/command">
                <pc:docMk/>
                <pc:sldMk cId="1467755178" sldId="2147477608"/>
                <pc2:cmMk id="{0EB6C605-EE90-4DAB-AB95-718943C8B85D}"/>
              </pc2:cmMkLst>
              <pc226:cmRplyChg chg="add">
                <pc226:chgData name="Rose,S,Sam,BNG1 C" userId="9f757c50-845d-444f-aa4a-2b35972d7d26" providerId="ADAL" clId="{0A7A9E69-6851-4304-A9C9-65DAAD5C3198}" dt="2024-05-22T13:28:53.663" v="474"/>
                <pc2:cmRplyMkLst xmlns:pc2="http://schemas.microsoft.com/office/powerpoint/2019/9/main/command">
                  <pc:docMk/>
                  <pc:sldMk cId="1467755178" sldId="2147477608"/>
                  <pc2:cmMk id="{0EB6C605-EE90-4DAB-AB95-718943C8B85D}"/>
                  <pc2:cmRplyMk id="{5D3A993C-BF51-483E-A1C2-F0A883B0B62D}"/>
                </pc2:cmRplyMkLst>
              </pc226:cmRplyChg>
            </pc226:cmChg>
          </p:ext>
        </pc:extLst>
      </pc:sldChg>
      <pc:sldChg chg="modSp del mod setBg">
        <pc:chgData name="Rose,S,Sam,BNG1 C" userId="9f757c50-845d-444f-aa4a-2b35972d7d26" providerId="ADAL" clId="{0A7A9E69-6851-4304-A9C9-65DAAD5C3198}" dt="2024-05-23T06:13:06.054" v="659" actId="47"/>
        <pc:sldMkLst>
          <pc:docMk/>
          <pc:sldMk cId="1008901978" sldId="2147477609"/>
        </pc:sldMkLst>
        <pc:spChg chg="mod">
          <ac:chgData name="Rose,S,Sam,BNG1 C" userId="9f757c50-845d-444f-aa4a-2b35972d7d26" providerId="ADAL" clId="{0A7A9E69-6851-4304-A9C9-65DAAD5C3198}" dt="2024-05-22T11:16:23.368" v="381" actId="20577"/>
          <ac:spMkLst>
            <pc:docMk/>
            <pc:sldMk cId="1008901978" sldId="2147477609"/>
            <ac:spMk id="2" creationId="{87C1588E-6BE2-4EA1-6197-5EDC6233C7CD}"/>
          </ac:spMkLst>
        </pc:spChg>
        <pc:spChg chg="mod">
          <ac:chgData name="Rose,S,Sam,BNG1 C" userId="9f757c50-845d-444f-aa4a-2b35972d7d26" providerId="ADAL" clId="{0A7A9E69-6851-4304-A9C9-65DAAD5C3198}" dt="2024-05-23T06:09:10.407" v="598" actId="207"/>
          <ac:spMkLst>
            <pc:docMk/>
            <pc:sldMk cId="1008901978" sldId="2147477609"/>
            <ac:spMk id="3" creationId="{95252824-4EF4-C27E-50F8-98072F889BD7}"/>
          </ac:spMkLst>
        </pc:spChg>
      </pc:sldChg>
      <pc:sldChg chg="modSp mod modNotesTx">
        <pc:chgData name="Rose,S,Sam,BNG1 C" userId="9f757c50-845d-444f-aa4a-2b35972d7d26" providerId="ADAL" clId="{0A7A9E69-6851-4304-A9C9-65DAAD5C3198}" dt="2024-05-29T10:17:18.428" v="3720" actId="20577"/>
        <pc:sldMkLst>
          <pc:docMk/>
          <pc:sldMk cId="3591394652" sldId="2147477611"/>
        </pc:sldMkLst>
        <pc:spChg chg="mod">
          <ac:chgData name="Rose,S,Sam,BNG1 C" userId="9f757c50-845d-444f-aa4a-2b35972d7d26" providerId="ADAL" clId="{0A7A9E69-6851-4304-A9C9-65DAAD5C3198}" dt="2024-05-28T13:16:09.457" v="3413" actId="20577"/>
          <ac:spMkLst>
            <pc:docMk/>
            <pc:sldMk cId="3591394652" sldId="2147477611"/>
            <ac:spMk id="2" creationId="{DA409F09-200F-3569-9199-DCB548DF4BFC}"/>
          </ac:spMkLst>
        </pc:spChg>
        <pc:spChg chg="mod">
          <ac:chgData name="Rose,S,Sam,BNG1 C" userId="9f757c50-845d-444f-aa4a-2b35972d7d26" providerId="ADAL" clId="{0A7A9E69-6851-4304-A9C9-65DAAD5C3198}" dt="2024-05-23T06:14:06.127" v="703" actId="14100"/>
          <ac:spMkLst>
            <pc:docMk/>
            <pc:sldMk cId="3591394652" sldId="2147477611"/>
            <ac:spMk id="3" creationId="{4815246F-3A07-2230-8955-917155B611DE}"/>
          </ac:spMkLst>
        </pc:spChg>
        <pc:spChg chg="mod">
          <ac:chgData name="Rose,S,Sam,BNG1 C" userId="9f757c50-845d-444f-aa4a-2b35972d7d26" providerId="ADAL" clId="{0A7A9E69-6851-4304-A9C9-65DAAD5C3198}" dt="2024-05-23T06:13:44.899" v="696" actId="113"/>
          <ac:spMkLst>
            <pc:docMk/>
            <pc:sldMk cId="3591394652" sldId="2147477611"/>
            <ac:spMk id="5" creationId="{BE0E3FFD-4D73-268A-19B5-386E03A51CDA}"/>
          </ac:spMkLst>
        </pc:spChg>
        <pc:spChg chg="mod">
          <ac:chgData name="Rose,S,Sam,BNG1 C" userId="9f757c50-845d-444f-aa4a-2b35972d7d26" providerId="ADAL" clId="{0A7A9E69-6851-4304-A9C9-65DAAD5C3198}" dt="2024-05-23T06:14:14.216" v="704" actId="108"/>
          <ac:spMkLst>
            <pc:docMk/>
            <pc:sldMk cId="3591394652" sldId="2147477611"/>
            <ac:spMk id="16" creationId="{185B8A12-00B1-D70A-E2B4-D2AEB0D4BA46}"/>
          </ac:spMkLst>
        </pc:spChg>
        <pc:picChg chg="mod">
          <ac:chgData name="Rose,S,Sam,BNG1 C" userId="9f757c50-845d-444f-aa4a-2b35972d7d26" providerId="ADAL" clId="{0A7A9E69-6851-4304-A9C9-65DAAD5C3198}" dt="2024-05-23T06:11:16.528" v="610" actId="1076"/>
          <ac:picMkLst>
            <pc:docMk/>
            <pc:sldMk cId="3591394652" sldId="2147477611"/>
            <ac:picMk id="10" creationId="{FBA2BF5F-2CF1-7080-9B14-DB405EAAC138}"/>
          </ac:picMkLst>
        </pc:picChg>
        <pc:picChg chg="mod">
          <ac:chgData name="Rose,S,Sam,BNG1 C" userId="9f757c50-845d-444f-aa4a-2b35972d7d26" providerId="ADAL" clId="{0A7A9E69-6851-4304-A9C9-65DAAD5C3198}" dt="2024-05-23T06:11:29.355" v="635" actId="1037"/>
          <ac:picMkLst>
            <pc:docMk/>
            <pc:sldMk cId="3591394652" sldId="2147477611"/>
            <ac:picMk id="14" creationId="{F6470EFA-862D-F097-3631-D90CB804795F}"/>
          </ac:picMkLst>
        </pc:picChg>
      </pc:sldChg>
      <pc:sldMasterChg chg="delSldLayout">
        <pc:chgData name="Rose,S,Sam,BNG1 C" userId="9f757c50-845d-444f-aa4a-2b35972d7d26" providerId="ADAL" clId="{0A7A9E69-6851-4304-A9C9-65DAAD5C3198}" dt="2024-05-22T08:31:25.847" v="7" actId="47"/>
        <pc:sldMasterMkLst>
          <pc:docMk/>
          <pc:sldMasterMk cId="2653181931" sldId="2147483686"/>
        </pc:sldMasterMkLst>
        <pc:sldLayoutChg chg="del">
          <pc:chgData name="Rose,S,Sam,BNG1 C" userId="9f757c50-845d-444f-aa4a-2b35972d7d26" providerId="ADAL" clId="{0A7A9E69-6851-4304-A9C9-65DAAD5C3198}" dt="2024-05-22T08:31:25.847" v="7" actId="47"/>
          <pc:sldLayoutMkLst>
            <pc:docMk/>
            <pc:sldMasterMk cId="2653181931" sldId="2147483686"/>
            <pc:sldLayoutMk cId="670147300" sldId="2147483711"/>
          </pc:sldLayoutMkLst>
        </pc:sldLayoutChg>
      </pc:sldMasterChg>
      <pc:sldMasterChg chg="delSldLayout">
        <pc:chgData name="Rose,S,Sam,BNG1 C" userId="9f757c50-845d-444f-aa4a-2b35972d7d26" providerId="ADAL" clId="{0A7A9E69-6851-4304-A9C9-65DAAD5C3198}" dt="2024-05-22T08:31:57.481" v="25" actId="47"/>
        <pc:sldMasterMkLst>
          <pc:docMk/>
          <pc:sldMasterMk cId="235474060" sldId="2147483712"/>
        </pc:sldMasterMkLst>
        <pc:sldLayoutChg chg="del">
          <pc:chgData name="Rose,S,Sam,BNG1 C" userId="9f757c50-845d-444f-aa4a-2b35972d7d26" providerId="ADAL" clId="{0A7A9E69-6851-4304-A9C9-65DAAD5C3198}" dt="2024-05-22T08:31:55.291" v="21" actId="47"/>
          <pc:sldLayoutMkLst>
            <pc:docMk/>
            <pc:sldMasterMk cId="235474060" sldId="2147483712"/>
            <pc:sldLayoutMk cId="2344968744" sldId="2147483848"/>
          </pc:sldLayoutMkLst>
        </pc:sldLayoutChg>
        <pc:sldLayoutChg chg="del">
          <pc:chgData name="Rose,S,Sam,BNG1 C" userId="9f757c50-845d-444f-aa4a-2b35972d7d26" providerId="ADAL" clId="{0A7A9E69-6851-4304-A9C9-65DAAD5C3198}" dt="2024-05-22T08:31:57.481" v="25" actId="47"/>
          <pc:sldLayoutMkLst>
            <pc:docMk/>
            <pc:sldMasterMk cId="235474060" sldId="2147483712"/>
            <pc:sldLayoutMk cId="1927595011" sldId="2147483849"/>
          </pc:sldLayoutMkLst>
        </pc:sldLayoutChg>
      </pc:sldMasterChg>
    </pc:docChg>
  </pc:docChgLst>
  <pc:docChgLst>
    <pc:chgData name="Adeoye,E,Elizabeth,BNG1 C" userId="b285c8b4-b108-4295-9b2b-19aa54362697" providerId="ADAL" clId="{97A62CA2-9292-439F-858C-0317E4E12865}"/>
    <pc:docChg chg="undo redo custSel addSld delSld modSld sldOrd delSection modSection">
      <pc:chgData name="Adeoye,E,Elizabeth,BNG1 C" userId="b285c8b4-b108-4295-9b2b-19aa54362697" providerId="ADAL" clId="{97A62CA2-9292-439F-858C-0317E4E12865}" dt="2024-06-04T14:03:40.320" v="4937" actId="1038"/>
      <pc:docMkLst>
        <pc:docMk/>
      </pc:docMkLst>
      <pc:sldChg chg="addSp delSp modSp mod">
        <pc:chgData name="Adeoye,E,Elizabeth,BNG1 C" userId="b285c8b4-b108-4295-9b2b-19aa54362697" providerId="ADAL" clId="{97A62CA2-9292-439F-858C-0317E4E12865}" dt="2024-05-30T14:25:21.047" v="4775" actId="20577"/>
        <pc:sldMkLst>
          <pc:docMk/>
          <pc:sldMk cId="3099045263" sldId="2147472248"/>
        </pc:sldMkLst>
        <pc:spChg chg="mod">
          <ac:chgData name="Adeoye,E,Elizabeth,BNG1 C" userId="b285c8b4-b108-4295-9b2b-19aa54362697" providerId="ADAL" clId="{97A62CA2-9292-439F-858C-0317E4E12865}" dt="2024-05-30T14:25:21.047" v="4775" actId="20577"/>
          <ac:spMkLst>
            <pc:docMk/>
            <pc:sldMk cId="3099045263" sldId="2147472248"/>
            <ac:spMk id="5" creationId="{018E64FC-F74E-A757-851E-FA547C798808}"/>
          </ac:spMkLst>
        </pc:spChg>
        <pc:picChg chg="del">
          <ac:chgData name="Adeoye,E,Elizabeth,BNG1 C" userId="b285c8b4-b108-4295-9b2b-19aa54362697" providerId="ADAL" clId="{97A62CA2-9292-439F-858C-0317E4E12865}" dt="2024-05-22T10:49:41.283" v="2484" actId="478"/>
          <ac:picMkLst>
            <pc:docMk/>
            <pc:sldMk cId="3099045263" sldId="2147472248"/>
            <ac:picMk id="6" creationId="{6CC93613-0CDC-A116-9686-445A619E388E}"/>
          </ac:picMkLst>
        </pc:picChg>
        <pc:picChg chg="add mod">
          <ac:chgData name="Adeoye,E,Elizabeth,BNG1 C" userId="b285c8b4-b108-4295-9b2b-19aa54362697" providerId="ADAL" clId="{97A62CA2-9292-439F-858C-0317E4E12865}" dt="2024-05-22T10:55:32.831" v="2543" actId="1076"/>
          <ac:picMkLst>
            <pc:docMk/>
            <pc:sldMk cId="3099045263" sldId="2147472248"/>
            <ac:picMk id="8" creationId="{49CA777F-313E-A6D8-75B2-29BAD5E6AB93}"/>
          </ac:picMkLst>
        </pc:picChg>
        <pc:picChg chg="del">
          <ac:chgData name="Adeoye,E,Elizabeth,BNG1 C" userId="b285c8b4-b108-4295-9b2b-19aa54362697" providerId="ADAL" clId="{97A62CA2-9292-439F-858C-0317E4E12865}" dt="2024-05-22T10:57:01.267" v="2557" actId="478"/>
          <ac:picMkLst>
            <pc:docMk/>
            <pc:sldMk cId="3099045263" sldId="2147472248"/>
            <ac:picMk id="10" creationId="{E69D97C4-3262-00B5-FAED-EC7C3D52339C}"/>
          </ac:picMkLst>
        </pc:picChg>
        <pc:picChg chg="mod">
          <ac:chgData name="Adeoye,E,Elizabeth,BNG1 C" userId="b285c8b4-b108-4295-9b2b-19aa54362697" providerId="ADAL" clId="{97A62CA2-9292-439F-858C-0317E4E12865}" dt="2024-05-30T14:23:04.684" v="4746" actId="1036"/>
          <ac:picMkLst>
            <pc:docMk/>
            <pc:sldMk cId="3099045263" sldId="2147472248"/>
            <ac:picMk id="11" creationId="{20B3CFBC-1887-BD32-F77C-AECAD1310522}"/>
          </ac:picMkLst>
        </pc:picChg>
        <pc:picChg chg="del">
          <ac:chgData name="Adeoye,E,Elizabeth,BNG1 C" userId="b285c8b4-b108-4295-9b2b-19aa54362697" providerId="ADAL" clId="{97A62CA2-9292-439F-858C-0317E4E12865}" dt="2024-05-22T10:57:01.830" v="2558" actId="478"/>
          <ac:picMkLst>
            <pc:docMk/>
            <pc:sldMk cId="3099045263" sldId="2147472248"/>
            <ac:picMk id="12" creationId="{6CC69B62-DCF0-2339-4CC1-70C7715EB4E9}"/>
          </ac:picMkLst>
        </pc:picChg>
        <pc:picChg chg="mod">
          <ac:chgData name="Adeoye,E,Elizabeth,BNG1 C" userId="b285c8b4-b108-4295-9b2b-19aa54362697" providerId="ADAL" clId="{97A62CA2-9292-439F-858C-0317E4E12865}" dt="2024-05-30T14:23:08.619" v="4761" actId="1036"/>
          <ac:picMkLst>
            <pc:docMk/>
            <pc:sldMk cId="3099045263" sldId="2147472248"/>
            <ac:picMk id="13" creationId="{C1B72299-10AE-DFD8-9FAF-7323FBD84580}"/>
          </ac:picMkLst>
        </pc:picChg>
        <pc:picChg chg="del mod">
          <ac:chgData name="Adeoye,E,Elizabeth,BNG1 C" userId="b285c8b4-b108-4295-9b2b-19aa54362697" providerId="ADAL" clId="{97A62CA2-9292-439F-858C-0317E4E12865}" dt="2024-05-22T10:55:28.438" v="2542" actId="478"/>
          <ac:picMkLst>
            <pc:docMk/>
            <pc:sldMk cId="3099045263" sldId="2147472248"/>
            <ac:picMk id="19" creationId="{54E91CAB-4688-8DB4-E1C1-C98201E073AB}"/>
          </ac:picMkLst>
        </pc:picChg>
      </pc:sldChg>
      <pc:sldChg chg="modNotesTx">
        <pc:chgData name="Adeoye,E,Elizabeth,BNG1 C" userId="b285c8b4-b108-4295-9b2b-19aa54362697" providerId="ADAL" clId="{97A62CA2-9292-439F-858C-0317E4E12865}" dt="2024-05-22T14:33:59.217" v="3394" actId="20577"/>
        <pc:sldMkLst>
          <pc:docMk/>
          <pc:sldMk cId="2919857329" sldId="2147472267"/>
        </pc:sldMkLst>
      </pc:sldChg>
      <pc:sldChg chg="modSp mod modNotesTx">
        <pc:chgData name="Adeoye,E,Elizabeth,BNG1 C" userId="b285c8b4-b108-4295-9b2b-19aa54362697" providerId="ADAL" clId="{97A62CA2-9292-439F-858C-0317E4E12865}" dt="2024-05-30T11:58:38.368" v="4517" actId="14100"/>
        <pc:sldMkLst>
          <pc:docMk/>
          <pc:sldMk cId="1892053685" sldId="2147477509"/>
        </pc:sldMkLst>
        <pc:spChg chg="mod">
          <ac:chgData name="Adeoye,E,Elizabeth,BNG1 C" userId="b285c8b4-b108-4295-9b2b-19aa54362697" providerId="ADAL" clId="{97A62CA2-9292-439F-858C-0317E4E12865}" dt="2024-05-30T11:58:38.368" v="4517" actId="14100"/>
          <ac:spMkLst>
            <pc:docMk/>
            <pc:sldMk cId="1892053685" sldId="2147477509"/>
            <ac:spMk id="22" creationId="{6C0040C9-DCA3-0EA8-309D-FA0EABA26AF0}"/>
          </ac:spMkLst>
        </pc:spChg>
      </pc:sldChg>
      <pc:sldChg chg="modNotesTx">
        <pc:chgData name="Adeoye,E,Elizabeth,BNG1 C" userId="b285c8b4-b108-4295-9b2b-19aa54362697" providerId="ADAL" clId="{97A62CA2-9292-439F-858C-0317E4E12865}" dt="2024-05-30T15:46:33.456" v="4778" actId="20577"/>
        <pc:sldMkLst>
          <pc:docMk/>
          <pc:sldMk cId="3454884292" sldId="2147477512"/>
        </pc:sldMkLst>
      </pc:sldChg>
      <pc:sldChg chg="del ord">
        <pc:chgData name="Adeoye,E,Elizabeth,BNG1 C" userId="b285c8b4-b108-4295-9b2b-19aa54362697" providerId="ADAL" clId="{97A62CA2-9292-439F-858C-0317E4E12865}" dt="2024-05-22T11:48:43.897" v="3195" actId="47"/>
        <pc:sldMkLst>
          <pc:docMk/>
          <pc:sldMk cId="199896198" sldId="2147477552"/>
        </pc:sldMkLst>
      </pc:sldChg>
      <pc:sldChg chg="modSp mod modNotesTx">
        <pc:chgData name="Adeoye,E,Elizabeth,BNG1 C" userId="b285c8b4-b108-4295-9b2b-19aa54362697" providerId="ADAL" clId="{97A62CA2-9292-439F-858C-0317E4E12865}" dt="2024-05-30T15:47:47.035" v="4801"/>
        <pc:sldMkLst>
          <pc:docMk/>
          <pc:sldMk cId="736448464" sldId="2147477557"/>
        </pc:sldMkLst>
        <pc:spChg chg="mod">
          <ac:chgData name="Adeoye,E,Elizabeth,BNG1 C" userId="b285c8b4-b108-4295-9b2b-19aa54362697" providerId="ADAL" clId="{97A62CA2-9292-439F-858C-0317E4E12865}" dt="2024-05-22T08:53:50.105" v="11" actId="20577"/>
          <ac:spMkLst>
            <pc:docMk/>
            <pc:sldMk cId="736448464" sldId="2147477557"/>
            <ac:spMk id="8" creationId="{B9987CF3-2D57-F58A-B5B3-7DF8F7F7153A}"/>
          </ac:spMkLst>
        </pc:spChg>
      </pc:sldChg>
      <pc:sldChg chg="addSp delSp modSp mod modNotesTx">
        <pc:chgData name="Adeoye,E,Elizabeth,BNG1 C" userId="b285c8b4-b108-4295-9b2b-19aa54362697" providerId="ADAL" clId="{97A62CA2-9292-439F-858C-0317E4E12865}" dt="2024-05-22T11:50:57.515" v="3333" actId="14100"/>
        <pc:sldMkLst>
          <pc:docMk/>
          <pc:sldMk cId="1443138663" sldId="2147477559"/>
        </pc:sldMkLst>
        <pc:spChg chg="mod">
          <ac:chgData name="Adeoye,E,Elizabeth,BNG1 C" userId="b285c8b4-b108-4295-9b2b-19aa54362697" providerId="ADAL" clId="{97A62CA2-9292-439F-858C-0317E4E12865}" dt="2024-05-22T11:50:57.515" v="3333" actId="14100"/>
          <ac:spMkLst>
            <pc:docMk/>
            <pc:sldMk cId="1443138663" sldId="2147477559"/>
            <ac:spMk id="2" creationId="{3019557C-5655-C566-3BDF-7DEF5BCFE4FD}"/>
          </ac:spMkLst>
        </pc:spChg>
        <pc:spChg chg="del">
          <ac:chgData name="Adeoye,E,Elizabeth,BNG1 C" userId="b285c8b4-b108-4295-9b2b-19aa54362697" providerId="ADAL" clId="{97A62CA2-9292-439F-858C-0317E4E12865}" dt="2024-05-22T11:49:37.356" v="3207" actId="478"/>
          <ac:spMkLst>
            <pc:docMk/>
            <pc:sldMk cId="1443138663" sldId="2147477559"/>
            <ac:spMk id="3" creationId="{DBD6C252-75C4-DF33-93D0-5087B860636C}"/>
          </ac:spMkLst>
        </pc:spChg>
        <pc:spChg chg="del">
          <ac:chgData name="Adeoye,E,Elizabeth,BNG1 C" userId="b285c8b4-b108-4295-9b2b-19aa54362697" providerId="ADAL" clId="{97A62CA2-9292-439F-858C-0317E4E12865}" dt="2024-05-22T11:49:37.356" v="3207" actId="478"/>
          <ac:spMkLst>
            <pc:docMk/>
            <pc:sldMk cId="1443138663" sldId="2147477559"/>
            <ac:spMk id="5" creationId="{49CB55D8-0580-D7D4-3704-CD1A5DC3011E}"/>
          </ac:spMkLst>
        </pc:spChg>
        <pc:spChg chg="del">
          <ac:chgData name="Adeoye,E,Elizabeth,BNG1 C" userId="b285c8b4-b108-4295-9b2b-19aa54362697" providerId="ADAL" clId="{97A62CA2-9292-439F-858C-0317E4E12865}" dt="2024-05-22T11:49:37.356" v="3207" actId="478"/>
          <ac:spMkLst>
            <pc:docMk/>
            <pc:sldMk cId="1443138663" sldId="2147477559"/>
            <ac:spMk id="9" creationId="{60A5470D-6D66-8835-EFC5-6C6A0B551203}"/>
          </ac:spMkLst>
        </pc:spChg>
        <pc:spChg chg="del">
          <ac:chgData name="Adeoye,E,Elizabeth,BNG1 C" userId="b285c8b4-b108-4295-9b2b-19aa54362697" providerId="ADAL" clId="{97A62CA2-9292-439F-858C-0317E4E12865}" dt="2024-05-22T11:49:37.356" v="3207" actId="478"/>
          <ac:spMkLst>
            <pc:docMk/>
            <pc:sldMk cId="1443138663" sldId="2147477559"/>
            <ac:spMk id="10" creationId="{4B95B9F4-68B5-F5F1-5CCA-ACECF652DED7}"/>
          </ac:spMkLst>
        </pc:spChg>
        <pc:spChg chg="del">
          <ac:chgData name="Adeoye,E,Elizabeth,BNG1 C" userId="b285c8b4-b108-4295-9b2b-19aa54362697" providerId="ADAL" clId="{97A62CA2-9292-439F-858C-0317E4E12865}" dt="2024-05-22T11:49:37.356" v="3207" actId="478"/>
          <ac:spMkLst>
            <pc:docMk/>
            <pc:sldMk cId="1443138663" sldId="2147477559"/>
            <ac:spMk id="11" creationId="{B6D81338-69E6-8035-9C79-AAFA196A36A6}"/>
          </ac:spMkLst>
        </pc:spChg>
        <pc:spChg chg="add del mod">
          <ac:chgData name="Adeoye,E,Elizabeth,BNG1 C" userId="b285c8b4-b108-4295-9b2b-19aa54362697" providerId="ADAL" clId="{97A62CA2-9292-439F-858C-0317E4E12865}" dt="2024-05-22T11:49:18.044" v="3203" actId="478"/>
          <ac:spMkLst>
            <pc:docMk/>
            <pc:sldMk cId="1443138663" sldId="2147477559"/>
            <ac:spMk id="12" creationId="{5997AE21-1C80-51D7-0FC8-8F16305760BD}"/>
          </ac:spMkLst>
        </pc:spChg>
        <pc:spChg chg="del">
          <ac:chgData name="Adeoye,E,Elizabeth,BNG1 C" userId="b285c8b4-b108-4295-9b2b-19aa54362697" providerId="ADAL" clId="{97A62CA2-9292-439F-858C-0317E4E12865}" dt="2024-05-22T11:49:14.268" v="3196" actId="478"/>
          <ac:spMkLst>
            <pc:docMk/>
            <pc:sldMk cId="1443138663" sldId="2147477559"/>
            <ac:spMk id="14" creationId="{F79BDF65-7BBF-7F30-0FC9-7493917CC770}"/>
          </ac:spMkLst>
        </pc:spChg>
        <pc:spChg chg="del">
          <ac:chgData name="Adeoye,E,Elizabeth,BNG1 C" userId="b285c8b4-b108-4295-9b2b-19aa54362697" providerId="ADAL" clId="{97A62CA2-9292-439F-858C-0317E4E12865}" dt="2024-05-22T11:49:14.268" v="3196" actId="478"/>
          <ac:spMkLst>
            <pc:docMk/>
            <pc:sldMk cId="1443138663" sldId="2147477559"/>
            <ac:spMk id="15" creationId="{D76A8511-0493-EA7E-B6EE-E3A7DB218689}"/>
          </ac:spMkLst>
        </pc:spChg>
        <pc:spChg chg="del">
          <ac:chgData name="Adeoye,E,Elizabeth,BNG1 C" userId="b285c8b4-b108-4295-9b2b-19aa54362697" providerId="ADAL" clId="{97A62CA2-9292-439F-858C-0317E4E12865}" dt="2024-05-22T11:49:14.268" v="3196" actId="478"/>
          <ac:spMkLst>
            <pc:docMk/>
            <pc:sldMk cId="1443138663" sldId="2147477559"/>
            <ac:spMk id="18" creationId="{6A89E577-C091-6A03-AEAA-2B4954D84383}"/>
          </ac:spMkLst>
        </pc:spChg>
        <pc:spChg chg="del">
          <ac:chgData name="Adeoye,E,Elizabeth,BNG1 C" userId="b285c8b4-b108-4295-9b2b-19aa54362697" providerId="ADAL" clId="{97A62CA2-9292-439F-858C-0317E4E12865}" dt="2024-05-22T11:49:14.268" v="3196" actId="478"/>
          <ac:spMkLst>
            <pc:docMk/>
            <pc:sldMk cId="1443138663" sldId="2147477559"/>
            <ac:spMk id="19" creationId="{9DE81201-7575-1B13-9FF2-F0B9C646FE47}"/>
          </ac:spMkLst>
        </pc:spChg>
        <pc:spChg chg="del">
          <ac:chgData name="Adeoye,E,Elizabeth,BNG1 C" userId="b285c8b4-b108-4295-9b2b-19aa54362697" providerId="ADAL" clId="{97A62CA2-9292-439F-858C-0317E4E12865}" dt="2024-05-22T11:49:14.268" v="3196" actId="478"/>
          <ac:spMkLst>
            <pc:docMk/>
            <pc:sldMk cId="1443138663" sldId="2147477559"/>
            <ac:spMk id="20" creationId="{66A91CB1-0F74-CD45-612C-47DBEE5F7684}"/>
          </ac:spMkLst>
        </pc:spChg>
        <pc:spChg chg="del">
          <ac:chgData name="Adeoye,E,Elizabeth,BNG1 C" userId="b285c8b4-b108-4295-9b2b-19aa54362697" providerId="ADAL" clId="{97A62CA2-9292-439F-858C-0317E4E12865}" dt="2024-05-22T11:49:14.268" v="3196" actId="478"/>
          <ac:spMkLst>
            <pc:docMk/>
            <pc:sldMk cId="1443138663" sldId="2147477559"/>
            <ac:spMk id="21" creationId="{ADF8D415-E297-BA50-9F9C-7148515F035C}"/>
          </ac:spMkLst>
        </pc:spChg>
        <pc:spChg chg="add del mod">
          <ac:chgData name="Adeoye,E,Elizabeth,BNG1 C" userId="b285c8b4-b108-4295-9b2b-19aa54362697" providerId="ADAL" clId="{97A62CA2-9292-439F-858C-0317E4E12865}" dt="2024-05-22T11:49:18.044" v="3203" actId="478"/>
          <ac:spMkLst>
            <pc:docMk/>
            <pc:sldMk cId="1443138663" sldId="2147477559"/>
            <ac:spMk id="22" creationId="{19CB1EC4-025A-C69E-125C-BFE57E1144D7}"/>
          </ac:spMkLst>
        </pc:spChg>
        <pc:spChg chg="add del mod">
          <ac:chgData name="Adeoye,E,Elizabeth,BNG1 C" userId="b285c8b4-b108-4295-9b2b-19aa54362697" providerId="ADAL" clId="{97A62CA2-9292-439F-858C-0317E4E12865}" dt="2024-05-22T11:49:18.044" v="3203" actId="478"/>
          <ac:spMkLst>
            <pc:docMk/>
            <pc:sldMk cId="1443138663" sldId="2147477559"/>
            <ac:spMk id="24" creationId="{AB74E43D-4643-0F99-A5D4-CF73ADD2C71F}"/>
          </ac:spMkLst>
        </pc:spChg>
        <pc:spChg chg="add del mod">
          <ac:chgData name="Adeoye,E,Elizabeth,BNG1 C" userId="b285c8b4-b108-4295-9b2b-19aa54362697" providerId="ADAL" clId="{97A62CA2-9292-439F-858C-0317E4E12865}" dt="2024-05-22T11:49:18.044" v="3203" actId="478"/>
          <ac:spMkLst>
            <pc:docMk/>
            <pc:sldMk cId="1443138663" sldId="2147477559"/>
            <ac:spMk id="26" creationId="{0EB0F56A-53C3-8A57-549D-9F704B6540EF}"/>
          </ac:spMkLst>
        </pc:spChg>
        <pc:spChg chg="add del mod">
          <ac:chgData name="Adeoye,E,Elizabeth,BNG1 C" userId="b285c8b4-b108-4295-9b2b-19aa54362697" providerId="ADAL" clId="{97A62CA2-9292-439F-858C-0317E4E12865}" dt="2024-05-22T11:49:18.044" v="3203" actId="478"/>
          <ac:spMkLst>
            <pc:docMk/>
            <pc:sldMk cId="1443138663" sldId="2147477559"/>
            <ac:spMk id="28" creationId="{F65604D9-65BC-B6C0-089E-3AC1D66C2F16}"/>
          </ac:spMkLst>
        </pc:spChg>
        <pc:spChg chg="add del mod">
          <ac:chgData name="Adeoye,E,Elizabeth,BNG1 C" userId="b285c8b4-b108-4295-9b2b-19aa54362697" providerId="ADAL" clId="{97A62CA2-9292-439F-858C-0317E4E12865}" dt="2024-05-22T11:49:18.044" v="3203" actId="478"/>
          <ac:spMkLst>
            <pc:docMk/>
            <pc:sldMk cId="1443138663" sldId="2147477559"/>
            <ac:spMk id="31" creationId="{6E967B7B-12FD-1223-24AE-304E04535584}"/>
          </ac:spMkLst>
        </pc:spChg>
        <pc:spChg chg="add del mod">
          <ac:chgData name="Adeoye,E,Elizabeth,BNG1 C" userId="b285c8b4-b108-4295-9b2b-19aa54362697" providerId="ADAL" clId="{97A62CA2-9292-439F-858C-0317E4E12865}" dt="2024-05-22T11:49:40.629" v="3213" actId="478"/>
          <ac:spMkLst>
            <pc:docMk/>
            <pc:sldMk cId="1443138663" sldId="2147477559"/>
            <ac:spMk id="33" creationId="{28376853-35D1-1A31-D2B5-0AA862243114}"/>
          </ac:spMkLst>
        </pc:spChg>
        <pc:spChg chg="del">
          <ac:chgData name="Adeoye,E,Elizabeth,BNG1 C" userId="b285c8b4-b108-4295-9b2b-19aa54362697" providerId="ADAL" clId="{97A62CA2-9292-439F-858C-0317E4E12865}" dt="2024-05-22T11:49:14.268" v="3196" actId="478"/>
          <ac:spMkLst>
            <pc:docMk/>
            <pc:sldMk cId="1443138663" sldId="2147477559"/>
            <ac:spMk id="35" creationId="{C5DD4E95-293E-3E89-01F1-0B2283432A5B}"/>
          </ac:spMkLst>
        </pc:spChg>
        <pc:spChg chg="add del mod">
          <ac:chgData name="Adeoye,E,Elizabeth,BNG1 C" userId="b285c8b4-b108-4295-9b2b-19aa54362697" providerId="ADAL" clId="{97A62CA2-9292-439F-858C-0317E4E12865}" dt="2024-05-22T11:49:40.629" v="3213" actId="478"/>
          <ac:spMkLst>
            <pc:docMk/>
            <pc:sldMk cId="1443138663" sldId="2147477559"/>
            <ac:spMk id="36" creationId="{6399B766-EBC8-96AF-A431-7087B1515E5C}"/>
          </ac:spMkLst>
        </pc:spChg>
        <pc:spChg chg="add del mod">
          <ac:chgData name="Adeoye,E,Elizabeth,BNG1 C" userId="b285c8b4-b108-4295-9b2b-19aa54362697" providerId="ADAL" clId="{97A62CA2-9292-439F-858C-0317E4E12865}" dt="2024-05-22T11:49:40.629" v="3213" actId="478"/>
          <ac:spMkLst>
            <pc:docMk/>
            <pc:sldMk cId="1443138663" sldId="2147477559"/>
            <ac:spMk id="38" creationId="{0D6FEB9E-F979-AD90-81A1-16B7B6826379}"/>
          </ac:spMkLst>
        </pc:spChg>
        <pc:spChg chg="add del mod">
          <ac:chgData name="Adeoye,E,Elizabeth,BNG1 C" userId="b285c8b4-b108-4295-9b2b-19aa54362697" providerId="ADAL" clId="{97A62CA2-9292-439F-858C-0317E4E12865}" dt="2024-05-22T11:49:40.629" v="3213" actId="478"/>
          <ac:spMkLst>
            <pc:docMk/>
            <pc:sldMk cId="1443138663" sldId="2147477559"/>
            <ac:spMk id="41" creationId="{74AAF511-D9B2-9129-B5B4-5A367271F932}"/>
          </ac:spMkLst>
        </pc:spChg>
        <pc:spChg chg="add del mod">
          <ac:chgData name="Adeoye,E,Elizabeth,BNG1 C" userId="b285c8b4-b108-4295-9b2b-19aa54362697" providerId="ADAL" clId="{97A62CA2-9292-439F-858C-0317E4E12865}" dt="2024-05-22T11:49:40.629" v="3213" actId="478"/>
          <ac:spMkLst>
            <pc:docMk/>
            <pc:sldMk cId="1443138663" sldId="2147477559"/>
            <ac:spMk id="44" creationId="{1485E88A-6BC3-760B-E82A-9E0A0CB7A1EF}"/>
          </ac:spMkLst>
        </pc:spChg>
      </pc:sldChg>
      <pc:sldChg chg="addSp delSp modSp mod modNotesTx">
        <pc:chgData name="Adeoye,E,Elizabeth,BNG1 C" userId="b285c8b4-b108-4295-9b2b-19aa54362697" providerId="ADAL" clId="{97A62CA2-9292-439F-858C-0317E4E12865}" dt="2024-05-22T11:51:10.010" v="3349" actId="20577"/>
        <pc:sldMkLst>
          <pc:docMk/>
          <pc:sldMk cId="2771076912" sldId="2147477562"/>
        </pc:sldMkLst>
        <pc:spChg chg="mod">
          <ac:chgData name="Adeoye,E,Elizabeth,BNG1 C" userId="b285c8b4-b108-4295-9b2b-19aa54362697" providerId="ADAL" clId="{97A62CA2-9292-439F-858C-0317E4E12865}" dt="2024-05-22T11:51:10.010" v="3349" actId="20577"/>
          <ac:spMkLst>
            <pc:docMk/>
            <pc:sldMk cId="2771076912" sldId="2147477562"/>
            <ac:spMk id="2" creationId="{C0D5D053-3B05-A0D5-D870-A5EC4C1FF994}"/>
          </ac:spMkLst>
        </pc:spChg>
        <pc:spChg chg="del">
          <ac:chgData name="Adeoye,E,Elizabeth,BNG1 C" userId="b285c8b4-b108-4295-9b2b-19aa54362697" providerId="ADAL" clId="{97A62CA2-9292-439F-858C-0317E4E12865}" dt="2024-05-22T08:50:57.236" v="0" actId="478"/>
          <ac:spMkLst>
            <pc:docMk/>
            <pc:sldMk cId="2771076912" sldId="2147477562"/>
            <ac:spMk id="3" creationId="{46684A1F-1106-A4AB-6195-7ACD8E80EE1B}"/>
          </ac:spMkLst>
        </pc:spChg>
        <pc:spChg chg="add del mod">
          <ac:chgData name="Adeoye,E,Elizabeth,BNG1 C" userId="b285c8b4-b108-4295-9b2b-19aa54362697" providerId="ADAL" clId="{97A62CA2-9292-439F-858C-0317E4E12865}" dt="2024-05-22T08:50:58.589" v="1" actId="478"/>
          <ac:spMkLst>
            <pc:docMk/>
            <pc:sldMk cId="2771076912" sldId="2147477562"/>
            <ac:spMk id="5" creationId="{484F65F5-E690-2590-1134-7AEE29DC55C3}"/>
          </ac:spMkLst>
        </pc:spChg>
      </pc:sldChg>
      <pc:sldChg chg="modNotesTx">
        <pc:chgData name="Adeoye,E,Elizabeth,BNG1 C" userId="b285c8b4-b108-4295-9b2b-19aa54362697" providerId="ADAL" clId="{97A62CA2-9292-439F-858C-0317E4E12865}" dt="2024-05-22T14:35:57.081" v="3400" actId="20577"/>
        <pc:sldMkLst>
          <pc:docMk/>
          <pc:sldMk cId="1943341112" sldId="2147477566"/>
        </pc:sldMkLst>
      </pc:sldChg>
      <pc:sldChg chg="del">
        <pc:chgData name="Adeoye,E,Elizabeth,BNG1 C" userId="b285c8b4-b108-4295-9b2b-19aa54362697" providerId="ADAL" clId="{97A62CA2-9292-439F-858C-0317E4E12865}" dt="2024-05-22T14:35:26.113" v="3397" actId="47"/>
        <pc:sldMkLst>
          <pc:docMk/>
          <pc:sldMk cId="75434854" sldId="2147477569"/>
        </pc:sldMkLst>
      </pc:sldChg>
      <pc:sldChg chg="modSp mod modNotesTx">
        <pc:chgData name="Adeoye,E,Elizabeth,BNG1 C" userId="b285c8b4-b108-4295-9b2b-19aa54362697" providerId="ADAL" clId="{97A62CA2-9292-439F-858C-0317E4E12865}" dt="2024-05-22T10:22:44.919" v="599" actId="20577"/>
        <pc:sldMkLst>
          <pc:docMk/>
          <pc:sldMk cId="1384451410" sldId="2147477571"/>
        </pc:sldMkLst>
        <pc:spChg chg="mod">
          <ac:chgData name="Adeoye,E,Elizabeth,BNG1 C" userId="b285c8b4-b108-4295-9b2b-19aa54362697" providerId="ADAL" clId="{97A62CA2-9292-439F-858C-0317E4E12865}" dt="2024-05-22T10:22:44.919" v="599" actId="20577"/>
          <ac:spMkLst>
            <pc:docMk/>
            <pc:sldMk cId="1384451410" sldId="2147477571"/>
            <ac:spMk id="3" creationId="{73D6B0F1-8A29-3DC1-0849-21A85CE6798A}"/>
          </ac:spMkLst>
        </pc:spChg>
      </pc:sldChg>
      <pc:sldChg chg="modSp mod modNotesTx">
        <pc:chgData name="Adeoye,E,Elizabeth,BNG1 C" userId="b285c8b4-b108-4295-9b2b-19aa54362697" providerId="ADAL" clId="{97A62CA2-9292-439F-858C-0317E4E12865}" dt="2024-05-22T14:35:54.208" v="3399" actId="20577"/>
        <pc:sldMkLst>
          <pc:docMk/>
          <pc:sldMk cId="2197794504" sldId="2147477572"/>
        </pc:sldMkLst>
        <pc:spChg chg="mod">
          <ac:chgData name="Adeoye,E,Elizabeth,BNG1 C" userId="b285c8b4-b108-4295-9b2b-19aa54362697" providerId="ADAL" clId="{97A62CA2-9292-439F-858C-0317E4E12865}" dt="2024-05-22T14:23:38.408" v="3393" actId="1076"/>
          <ac:spMkLst>
            <pc:docMk/>
            <pc:sldMk cId="2197794504" sldId="2147477572"/>
            <ac:spMk id="2" creationId="{C3178542-66D5-17FA-DADB-2A2444897459}"/>
          </ac:spMkLst>
        </pc:spChg>
        <pc:spChg chg="mod">
          <ac:chgData name="Adeoye,E,Elizabeth,BNG1 C" userId="b285c8b4-b108-4295-9b2b-19aa54362697" providerId="ADAL" clId="{97A62CA2-9292-439F-858C-0317E4E12865}" dt="2024-05-22T14:23:06.440" v="3375" actId="6549"/>
          <ac:spMkLst>
            <pc:docMk/>
            <pc:sldMk cId="2197794504" sldId="2147477572"/>
            <ac:spMk id="13" creationId="{44A40626-CB32-100B-753F-FBF913CEC23F}"/>
          </ac:spMkLst>
        </pc:spChg>
        <pc:spChg chg="mod">
          <ac:chgData name="Adeoye,E,Elizabeth,BNG1 C" userId="b285c8b4-b108-4295-9b2b-19aa54362697" providerId="ADAL" clId="{97A62CA2-9292-439F-858C-0317E4E12865}" dt="2024-05-22T14:23:20.427" v="3384" actId="20577"/>
          <ac:spMkLst>
            <pc:docMk/>
            <pc:sldMk cId="2197794504" sldId="2147477572"/>
            <ac:spMk id="14" creationId="{622972A0-B406-824D-3AAF-0F57B5BD5075}"/>
          </ac:spMkLst>
        </pc:spChg>
      </pc:sldChg>
      <pc:sldChg chg="addSp delSp modSp del mod modNotesTx">
        <pc:chgData name="Adeoye,E,Elizabeth,BNG1 C" userId="b285c8b4-b108-4295-9b2b-19aa54362697" providerId="ADAL" clId="{97A62CA2-9292-439F-858C-0317E4E12865}" dt="2024-05-22T14:35:39.605" v="3398" actId="47"/>
        <pc:sldMkLst>
          <pc:docMk/>
          <pc:sldMk cId="1658807275" sldId="2147477588"/>
        </pc:sldMkLst>
        <pc:spChg chg="mod">
          <ac:chgData name="Adeoye,E,Elizabeth,BNG1 C" userId="b285c8b4-b108-4295-9b2b-19aa54362697" providerId="ADAL" clId="{97A62CA2-9292-439F-858C-0317E4E12865}" dt="2024-05-22T10:16:31.910" v="324" actId="20577"/>
          <ac:spMkLst>
            <pc:docMk/>
            <pc:sldMk cId="1658807275" sldId="2147477588"/>
            <ac:spMk id="2" creationId="{39033A8A-7D24-3789-E0B6-18F11922054D}"/>
          </ac:spMkLst>
        </pc:spChg>
        <pc:spChg chg="add del mod">
          <ac:chgData name="Adeoye,E,Elizabeth,BNG1 C" userId="b285c8b4-b108-4295-9b2b-19aa54362697" providerId="ADAL" clId="{97A62CA2-9292-439F-858C-0317E4E12865}" dt="2024-05-22T09:02:58.381" v="113"/>
          <ac:spMkLst>
            <pc:docMk/>
            <pc:sldMk cId="1658807275" sldId="2147477588"/>
            <ac:spMk id="3" creationId="{B74C44A3-64A5-7E01-5135-6B11420BCB30}"/>
          </ac:spMkLst>
        </pc:spChg>
        <pc:spChg chg="add mod">
          <ac:chgData name="Adeoye,E,Elizabeth,BNG1 C" userId="b285c8b4-b108-4295-9b2b-19aa54362697" providerId="ADAL" clId="{97A62CA2-9292-439F-858C-0317E4E12865}" dt="2024-05-22T10:15:06.935" v="280" actId="554"/>
          <ac:spMkLst>
            <pc:docMk/>
            <pc:sldMk cId="1658807275" sldId="2147477588"/>
            <ac:spMk id="4" creationId="{218E8F8D-01E0-F810-34F3-AB5EA9E18C62}"/>
          </ac:spMkLst>
        </pc:spChg>
        <pc:spChg chg="add mod">
          <ac:chgData name="Adeoye,E,Elizabeth,BNG1 C" userId="b285c8b4-b108-4295-9b2b-19aa54362697" providerId="ADAL" clId="{97A62CA2-9292-439F-858C-0317E4E12865}" dt="2024-05-22T10:16:23.862" v="301" actId="14100"/>
          <ac:spMkLst>
            <pc:docMk/>
            <pc:sldMk cId="1658807275" sldId="2147477588"/>
            <ac:spMk id="5" creationId="{4957AA08-FCE1-9B4D-FC25-D681AA671156}"/>
          </ac:spMkLst>
        </pc:spChg>
        <pc:spChg chg="mod">
          <ac:chgData name="Adeoye,E,Elizabeth,BNG1 C" userId="b285c8b4-b108-4295-9b2b-19aa54362697" providerId="ADAL" clId="{97A62CA2-9292-439F-858C-0317E4E12865}" dt="2024-05-22T10:15:29.873" v="299" actId="404"/>
          <ac:spMkLst>
            <pc:docMk/>
            <pc:sldMk cId="1658807275" sldId="2147477588"/>
            <ac:spMk id="7" creationId="{117144F3-0F1E-580A-9C42-2F49AEC50DA5}"/>
          </ac:spMkLst>
        </pc:spChg>
        <pc:spChg chg="mod">
          <ac:chgData name="Adeoye,E,Elizabeth,BNG1 C" userId="b285c8b4-b108-4295-9b2b-19aa54362697" providerId="ADAL" clId="{97A62CA2-9292-439F-858C-0317E4E12865}" dt="2024-05-22T10:15:29.873" v="299" actId="404"/>
          <ac:spMkLst>
            <pc:docMk/>
            <pc:sldMk cId="1658807275" sldId="2147477588"/>
            <ac:spMk id="8" creationId="{E16ED677-0D30-E3BF-FD31-0CDD29887D21}"/>
          </ac:spMkLst>
        </pc:spChg>
        <pc:spChg chg="mod">
          <ac:chgData name="Adeoye,E,Elizabeth,BNG1 C" userId="b285c8b4-b108-4295-9b2b-19aa54362697" providerId="ADAL" clId="{97A62CA2-9292-439F-858C-0317E4E12865}" dt="2024-05-22T10:15:29.873" v="299" actId="404"/>
          <ac:spMkLst>
            <pc:docMk/>
            <pc:sldMk cId="1658807275" sldId="2147477588"/>
            <ac:spMk id="11" creationId="{5FC7CFAF-561C-7326-AD12-AA5C4B45EB29}"/>
          </ac:spMkLst>
        </pc:spChg>
        <pc:spChg chg="mod">
          <ac:chgData name="Adeoye,E,Elizabeth,BNG1 C" userId="b285c8b4-b108-4295-9b2b-19aa54362697" providerId="ADAL" clId="{97A62CA2-9292-439F-858C-0317E4E12865}" dt="2024-05-22T10:15:29.873" v="299" actId="404"/>
          <ac:spMkLst>
            <pc:docMk/>
            <pc:sldMk cId="1658807275" sldId="2147477588"/>
            <ac:spMk id="12" creationId="{7019C621-01FD-3BBF-4012-F9D70B9A3C17}"/>
          </ac:spMkLst>
        </pc:spChg>
        <pc:spChg chg="mod">
          <ac:chgData name="Adeoye,E,Elizabeth,BNG1 C" userId="b285c8b4-b108-4295-9b2b-19aa54362697" providerId="ADAL" clId="{97A62CA2-9292-439F-858C-0317E4E12865}" dt="2024-05-22T10:15:29.873" v="299" actId="404"/>
          <ac:spMkLst>
            <pc:docMk/>
            <pc:sldMk cId="1658807275" sldId="2147477588"/>
            <ac:spMk id="13" creationId="{5D17FB92-06BF-4B72-9A47-57DCE4BDABAA}"/>
          </ac:spMkLst>
        </pc:spChg>
        <pc:spChg chg="mod">
          <ac:chgData name="Adeoye,E,Elizabeth,BNG1 C" userId="b285c8b4-b108-4295-9b2b-19aa54362697" providerId="ADAL" clId="{97A62CA2-9292-439F-858C-0317E4E12865}" dt="2024-05-22T10:15:29.873" v="299" actId="404"/>
          <ac:spMkLst>
            <pc:docMk/>
            <pc:sldMk cId="1658807275" sldId="2147477588"/>
            <ac:spMk id="14" creationId="{715F6C2C-7C92-6F81-5FCF-FBB0B95D375A}"/>
          </ac:spMkLst>
        </pc:spChg>
        <pc:spChg chg="mod">
          <ac:chgData name="Adeoye,E,Elizabeth,BNG1 C" userId="b285c8b4-b108-4295-9b2b-19aa54362697" providerId="ADAL" clId="{97A62CA2-9292-439F-858C-0317E4E12865}" dt="2024-05-22T10:15:29.873" v="299" actId="404"/>
          <ac:spMkLst>
            <pc:docMk/>
            <pc:sldMk cId="1658807275" sldId="2147477588"/>
            <ac:spMk id="17" creationId="{F72C971F-4459-0A3C-054E-9484DF9D6D2B}"/>
          </ac:spMkLst>
        </pc:spChg>
        <pc:spChg chg="mod">
          <ac:chgData name="Adeoye,E,Elizabeth,BNG1 C" userId="b285c8b4-b108-4295-9b2b-19aa54362697" providerId="ADAL" clId="{97A62CA2-9292-439F-858C-0317E4E12865}" dt="2024-05-22T10:15:29.873" v="299" actId="404"/>
          <ac:spMkLst>
            <pc:docMk/>
            <pc:sldMk cId="1658807275" sldId="2147477588"/>
            <ac:spMk id="18" creationId="{3B30BE87-AD51-5CE6-9575-6CF2EDD0F700}"/>
          </ac:spMkLst>
        </pc:spChg>
        <pc:spChg chg="mod">
          <ac:chgData name="Adeoye,E,Elizabeth,BNG1 C" userId="b285c8b4-b108-4295-9b2b-19aa54362697" providerId="ADAL" clId="{97A62CA2-9292-439F-858C-0317E4E12865}" dt="2024-05-22T10:15:29.873" v="299" actId="404"/>
          <ac:spMkLst>
            <pc:docMk/>
            <pc:sldMk cId="1658807275" sldId="2147477588"/>
            <ac:spMk id="19" creationId="{076CB5FA-94C5-2111-16FF-BF219A586B61}"/>
          </ac:spMkLst>
        </pc:spChg>
        <pc:spChg chg="mod">
          <ac:chgData name="Adeoye,E,Elizabeth,BNG1 C" userId="b285c8b4-b108-4295-9b2b-19aa54362697" providerId="ADAL" clId="{97A62CA2-9292-439F-858C-0317E4E12865}" dt="2024-05-22T10:15:29.873" v="299" actId="404"/>
          <ac:spMkLst>
            <pc:docMk/>
            <pc:sldMk cId="1658807275" sldId="2147477588"/>
            <ac:spMk id="20" creationId="{B1100D8A-321F-CDBE-F9AF-1F879EA07F81}"/>
          </ac:spMkLst>
        </pc:spChg>
        <pc:spChg chg="mod">
          <ac:chgData name="Adeoye,E,Elizabeth,BNG1 C" userId="b285c8b4-b108-4295-9b2b-19aa54362697" providerId="ADAL" clId="{97A62CA2-9292-439F-858C-0317E4E12865}" dt="2024-05-22T10:16:42.263" v="330" actId="20577"/>
          <ac:spMkLst>
            <pc:docMk/>
            <pc:sldMk cId="1658807275" sldId="2147477588"/>
            <ac:spMk id="72" creationId="{9F69A6ED-9757-DF35-E759-CD5618D7F79B}"/>
          </ac:spMkLst>
        </pc:spChg>
        <pc:grpChg chg="mod">
          <ac:chgData name="Adeoye,E,Elizabeth,BNG1 C" userId="b285c8b4-b108-4295-9b2b-19aa54362697" providerId="ADAL" clId="{97A62CA2-9292-439F-858C-0317E4E12865}" dt="2024-05-22T10:15:21.953" v="296" actId="164"/>
          <ac:grpSpMkLst>
            <pc:docMk/>
            <pc:sldMk cId="1658807275" sldId="2147477588"/>
            <ac:grpSpMk id="6" creationId="{5DE564BD-D933-CD23-ED7C-EE44B8A0BAAA}"/>
          </ac:grpSpMkLst>
        </pc:grpChg>
        <pc:grpChg chg="mod">
          <ac:chgData name="Adeoye,E,Elizabeth,BNG1 C" userId="b285c8b4-b108-4295-9b2b-19aa54362697" providerId="ADAL" clId="{97A62CA2-9292-439F-858C-0317E4E12865}" dt="2024-05-22T10:15:21.953" v="296" actId="164"/>
          <ac:grpSpMkLst>
            <pc:docMk/>
            <pc:sldMk cId="1658807275" sldId="2147477588"/>
            <ac:grpSpMk id="9" creationId="{A641D15B-CC98-A225-270E-6A730355D16D}"/>
          </ac:grpSpMkLst>
        </pc:grpChg>
        <pc:grpChg chg="mod">
          <ac:chgData name="Adeoye,E,Elizabeth,BNG1 C" userId="b285c8b4-b108-4295-9b2b-19aa54362697" providerId="ADAL" clId="{97A62CA2-9292-439F-858C-0317E4E12865}" dt="2024-05-22T10:15:21.953" v="296" actId="164"/>
          <ac:grpSpMkLst>
            <pc:docMk/>
            <pc:sldMk cId="1658807275" sldId="2147477588"/>
            <ac:grpSpMk id="15" creationId="{BA7A0674-C23E-09C8-7EB8-7F162505E47B}"/>
          </ac:grpSpMkLst>
        </pc:grpChg>
        <pc:grpChg chg="add mod">
          <ac:chgData name="Adeoye,E,Elizabeth,BNG1 C" userId="b285c8b4-b108-4295-9b2b-19aa54362697" providerId="ADAL" clId="{97A62CA2-9292-439F-858C-0317E4E12865}" dt="2024-05-22T10:15:34.458" v="300" actId="1076"/>
          <ac:grpSpMkLst>
            <pc:docMk/>
            <pc:sldMk cId="1658807275" sldId="2147477588"/>
            <ac:grpSpMk id="21" creationId="{60A9C635-408A-4744-7D20-C25CC6E02E49}"/>
          </ac:grpSpMkLst>
        </pc:grpChg>
        <pc:graphicFrameChg chg="del mod modGraphic">
          <ac:chgData name="Adeoye,E,Elizabeth,BNG1 C" userId="b285c8b4-b108-4295-9b2b-19aa54362697" providerId="ADAL" clId="{97A62CA2-9292-439F-858C-0317E4E12865}" dt="2024-05-22T09:02:44.959" v="110" actId="478"/>
          <ac:graphicFrameMkLst>
            <pc:docMk/>
            <pc:sldMk cId="1658807275" sldId="2147477588"/>
            <ac:graphicFrameMk id="68" creationId="{4487CBB1-ADFC-49AC-06CD-EE840B61E20A}"/>
          </ac:graphicFrameMkLst>
        </pc:graphicFrameChg>
        <pc:graphicFrameChg chg="del">
          <ac:chgData name="Adeoye,E,Elizabeth,BNG1 C" userId="b285c8b4-b108-4295-9b2b-19aa54362697" providerId="ADAL" clId="{97A62CA2-9292-439F-858C-0317E4E12865}" dt="2024-05-22T10:11:59.930" v="146" actId="478"/>
          <ac:graphicFrameMkLst>
            <pc:docMk/>
            <pc:sldMk cId="1658807275" sldId="2147477588"/>
            <ac:graphicFrameMk id="69" creationId="{236E1D46-0523-EEEB-53B9-E43019F61BCA}"/>
          </ac:graphicFrameMkLst>
        </pc:graphicFrameChg>
      </pc:sldChg>
      <pc:sldChg chg="modNotesTx">
        <pc:chgData name="Adeoye,E,Elizabeth,BNG1 C" userId="b285c8b4-b108-4295-9b2b-19aa54362697" providerId="ADAL" clId="{97A62CA2-9292-439F-858C-0317E4E12865}" dt="2024-05-22T14:34:44.779" v="3396" actId="20577"/>
        <pc:sldMkLst>
          <pc:docMk/>
          <pc:sldMk cId="3451861825" sldId="2147477593"/>
        </pc:sldMkLst>
      </pc:sldChg>
      <pc:sldChg chg="addSp modSp mod modNotesTx">
        <pc:chgData name="Adeoye,E,Elizabeth,BNG1 C" userId="b285c8b4-b108-4295-9b2b-19aa54362697" providerId="ADAL" clId="{97A62CA2-9292-439F-858C-0317E4E12865}" dt="2024-05-22T10:21:57.099" v="527" actId="113"/>
        <pc:sldMkLst>
          <pc:docMk/>
          <pc:sldMk cId="1439505087" sldId="2147477607"/>
        </pc:sldMkLst>
        <pc:spChg chg="add mod">
          <ac:chgData name="Adeoye,E,Elizabeth,BNG1 C" userId="b285c8b4-b108-4295-9b2b-19aa54362697" providerId="ADAL" clId="{97A62CA2-9292-439F-858C-0317E4E12865}" dt="2024-05-22T10:21:57.099" v="527" actId="113"/>
          <ac:spMkLst>
            <pc:docMk/>
            <pc:sldMk cId="1439505087" sldId="2147477607"/>
            <ac:spMk id="3" creationId="{FFB50FF3-5802-4139-7724-7501B9A00EAF}"/>
          </ac:spMkLst>
        </pc:spChg>
        <pc:spChg chg="mod">
          <ac:chgData name="Adeoye,E,Elizabeth,BNG1 C" userId="b285c8b4-b108-4295-9b2b-19aa54362697" providerId="ADAL" clId="{97A62CA2-9292-439F-858C-0317E4E12865}" dt="2024-05-22T10:21:27.676" v="517" actId="115"/>
          <ac:spMkLst>
            <pc:docMk/>
            <pc:sldMk cId="1439505087" sldId="2147477607"/>
            <ac:spMk id="4" creationId="{7D43A3DD-04D9-993C-5599-01BFB16F94DE}"/>
          </ac:spMkLst>
        </pc:spChg>
        <pc:spChg chg="mod">
          <ac:chgData name="Adeoye,E,Elizabeth,BNG1 C" userId="b285c8b4-b108-4295-9b2b-19aa54362697" providerId="ADAL" clId="{97A62CA2-9292-439F-858C-0317E4E12865}" dt="2024-05-22T10:18:34.021" v="417" actId="20577"/>
          <ac:spMkLst>
            <pc:docMk/>
            <pc:sldMk cId="1439505087" sldId="2147477607"/>
            <ac:spMk id="16" creationId="{17AB62A8-4CD9-0756-9C93-AF78556BB198}"/>
          </ac:spMkLst>
        </pc:spChg>
        <pc:spChg chg="mod">
          <ac:chgData name="Adeoye,E,Elizabeth,BNG1 C" userId="b285c8b4-b108-4295-9b2b-19aa54362697" providerId="ADAL" clId="{97A62CA2-9292-439F-858C-0317E4E12865}" dt="2024-05-22T10:20:46.794" v="504" actId="20577"/>
          <ac:spMkLst>
            <pc:docMk/>
            <pc:sldMk cId="1439505087" sldId="2147477607"/>
            <ac:spMk id="21" creationId="{DAF5B0B7-89B6-29B3-1CB4-2C3F57ABC136}"/>
          </ac:spMkLst>
        </pc:spChg>
        <pc:spChg chg="mod">
          <ac:chgData name="Adeoye,E,Elizabeth,BNG1 C" userId="b285c8b4-b108-4295-9b2b-19aa54362697" providerId="ADAL" clId="{97A62CA2-9292-439F-858C-0317E4E12865}" dt="2024-05-22T10:21:31.349" v="518" actId="33524"/>
          <ac:spMkLst>
            <pc:docMk/>
            <pc:sldMk cId="1439505087" sldId="2147477607"/>
            <ac:spMk id="22" creationId="{88169FB2-E51A-C2A8-960A-3B04342AA26B}"/>
          </ac:spMkLst>
        </pc:spChg>
      </pc:sldChg>
      <pc:sldChg chg="addSp delSp modSp new mod addCm modNotesTx">
        <pc:chgData name="Adeoye,E,Elizabeth,BNG1 C" userId="b285c8b4-b108-4295-9b2b-19aa54362697" providerId="ADAL" clId="{97A62CA2-9292-439F-858C-0317E4E12865}" dt="2024-05-22T11:48:35.683" v="3194"/>
        <pc:sldMkLst>
          <pc:docMk/>
          <pc:sldMk cId="1467755178" sldId="2147477608"/>
        </pc:sldMkLst>
        <pc:spChg chg="del">
          <ac:chgData name="Adeoye,E,Elizabeth,BNG1 C" userId="b285c8b4-b108-4295-9b2b-19aa54362697" providerId="ADAL" clId="{97A62CA2-9292-439F-858C-0317E4E12865}" dt="2024-05-22T10:27:42.383" v="601" actId="478"/>
          <ac:spMkLst>
            <pc:docMk/>
            <pc:sldMk cId="1467755178" sldId="2147477608"/>
            <ac:spMk id="2" creationId="{BB8513D8-0136-F4C4-3048-51F65D1F5622}"/>
          </ac:spMkLst>
        </pc:spChg>
        <pc:spChg chg="mod">
          <ac:chgData name="Adeoye,E,Elizabeth,BNG1 C" userId="b285c8b4-b108-4295-9b2b-19aa54362697" providerId="ADAL" clId="{97A62CA2-9292-439F-858C-0317E4E12865}" dt="2024-05-22T10:47:44.239" v="2464" actId="20577"/>
          <ac:spMkLst>
            <pc:docMk/>
            <pc:sldMk cId="1467755178" sldId="2147477608"/>
            <ac:spMk id="3" creationId="{6CEB4E2D-BC3E-4592-6065-1F70B0C33A2F}"/>
          </ac:spMkLst>
        </pc:spChg>
        <pc:graphicFrameChg chg="add mod modGraphic">
          <ac:chgData name="Adeoye,E,Elizabeth,BNG1 C" userId="b285c8b4-b108-4295-9b2b-19aa54362697" providerId="ADAL" clId="{97A62CA2-9292-439F-858C-0317E4E12865}" dt="2024-05-22T11:43:13.831" v="2879" actId="20577"/>
          <ac:graphicFrameMkLst>
            <pc:docMk/>
            <pc:sldMk cId="1467755178" sldId="2147477608"/>
            <ac:graphicFrameMk id="5" creationId="{08CD6CEE-685D-1C99-0B92-F4AC5514FE8E}"/>
          </ac:graphicFrameMkLst>
        </pc:graphicFrameChg>
        <pc:picChg chg="add mod">
          <ac:chgData name="Adeoye,E,Elizabeth,BNG1 C" userId="b285c8b4-b108-4295-9b2b-19aa54362697" providerId="ADAL" clId="{97A62CA2-9292-439F-858C-0317E4E12865}" dt="2024-05-22T11:41:52.138" v="2762" actId="12788"/>
          <ac:picMkLst>
            <pc:docMk/>
            <pc:sldMk cId="1467755178" sldId="2147477608"/>
            <ac:picMk id="7" creationId="{47962D94-F109-FD22-A224-7FB7D30C7D48}"/>
          </ac:picMkLst>
        </pc:picChg>
        <pc:picChg chg="add mod">
          <ac:chgData name="Adeoye,E,Elizabeth,BNG1 C" userId="b285c8b4-b108-4295-9b2b-19aa54362697" providerId="ADAL" clId="{97A62CA2-9292-439F-858C-0317E4E12865}" dt="2024-05-22T11:41:52.138" v="2762" actId="12788"/>
          <ac:picMkLst>
            <pc:docMk/>
            <pc:sldMk cId="1467755178" sldId="2147477608"/>
            <ac:picMk id="8" creationId="{1D1B3020-3FE2-D0AB-1CD6-9A5903F4A02B}"/>
          </ac:picMkLst>
        </pc:picChg>
        <pc:picChg chg="add mod">
          <ac:chgData name="Adeoye,E,Elizabeth,BNG1 C" userId="b285c8b4-b108-4295-9b2b-19aa54362697" providerId="ADAL" clId="{97A62CA2-9292-439F-858C-0317E4E12865}" dt="2024-05-22T11:41:52.138" v="2762" actId="12788"/>
          <ac:picMkLst>
            <pc:docMk/>
            <pc:sldMk cId="1467755178" sldId="2147477608"/>
            <ac:picMk id="10" creationId="{46DE0017-B013-29DA-5ACA-6F72D03EDF79}"/>
          </ac:picMkLst>
        </pc:picChg>
        <pc:extLst>
          <p:ext xmlns:p="http://schemas.openxmlformats.org/presentationml/2006/main" uri="{D6D511B9-2390-475A-947B-AFAB55BFBCF1}">
            <pc226:cmChg xmlns:pc226="http://schemas.microsoft.com/office/powerpoint/2022/06/main/command" chg="add">
              <pc226:chgData name="Adeoye,E,Elizabeth,BNG1 C" userId="b285c8b4-b108-4295-9b2b-19aa54362697" providerId="ADAL" clId="{97A62CA2-9292-439F-858C-0317E4E12865}" dt="2024-05-22T11:48:35.683" v="3194"/>
              <pc2:cmMkLst xmlns:pc2="http://schemas.microsoft.com/office/powerpoint/2019/9/main/command">
                <pc:docMk/>
                <pc:sldMk cId="1467755178" sldId="2147477608"/>
                <pc2:cmMk id="{0EB6C605-EE90-4DAB-AB95-718943C8B85D}"/>
              </pc2:cmMkLst>
            </pc226:cmChg>
          </p:ext>
        </pc:extLst>
      </pc:sldChg>
      <pc:sldChg chg="addSp modSp new mod addCm modCm">
        <pc:chgData name="Adeoye,E,Elizabeth,BNG1 C" userId="b285c8b4-b108-4295-9b2b-19aa54362697" providerId="ADAL" clId="{97A62CA2-9292-439F-858C-0317E4E12865}" dt="2024-05-22T13:17:56.505" v="3365"/>
        <pc:sldMkLst>
          <pc:docMk/>
          <pc:sldMk cId="1008901978" sldId="2147477609"/>
        </pc:sldMkLst>
        <pc:spChg chg="mod">
          <ac:chgData name="Adeoye,E,Elizabeth,BNG1 C" userId="b285c8b4-b108-4295-9b2b-19aa54362697" providerId="ADAL" clId="{97A62CA2-9292-439F-858C-0317E4E12865}" dt="2024-05-22T10:33:29.515" v="1022" actId="20577"/>
          <ac:spMkLst>
            <pc:docMk/>
            <pc:sldMk cId="1008901978" sldId="2147477609"/>
            <ac:spMk id="2" creationId="{87C1588E-6BE2-4EA1-6197-5EDC6233C7CD}"/>
          </ac:spMkLst>
        </pc:spChg>
        <pc:spChg chg="mod">
          <ac:chgData name="Adeoye,E,Elizabeth,BNG1 C" userId="b285c8b4-b108-4295-9b2b-19aa54362697" providerId="ADAL" clId="{97A62CA2-9292-439F-858C-0317E4E12865}" dt="2024-05-22T10:31:36.558" v="636" actId="20577"/>
          <ac:spMkLst>
            <pc:docMk/>
            <pc:sldMk cId="1008901978" sldId="2147477609"/>
            <ac:spMk id="3" creationId="{95252824-4EF4-C27E-50F8-98072F889BD7}"/>
          </ac:spMkLst>
        </pc:spChg>
        <pc:spChg chg="add mod">
          <ac:chgData name="Adeoye,E,Elizabeth,BNG1 C" userId="b285c8b4-b108-4295-9b2b-19aa54362697" providerId="ADAL" clId="{97A62CA2-9292-439F-858C-0317E4E12865}" dt="2024-05-22T13:16:20.170" v="3362" actId="20577"/>
          <ac:spMkLst>
            <pc:docMk/>
            <pc:sldMk cId="1008901978" sldId="2147477609"/>
            <ac:spMk id="5" creationId="{AFAD67F9-F26C-937E-9877-2271FD5DBCE4}"/>
          </ac:spMkLst>
        </pc:spChg>
        <pc:extLst>
          <p:ext xmlns:p="http://schemas.openxmlformats.org/presentationml/2006/main" uri="{D6D511B9-2390-475A-947B-AFAB55BFBCF1}">
            <pc226:cmChg xmlns:pc226="http://schemas.microsoft.com/office/powerpoint/2022/06/main/command" chg="add">
              <pc226:chgData name="Adeoye,E,Elizabeth,BNG1 C" userId="b285c8b4-b108-4295-9b2b-19aa54362697" providerId="ADAL" clId="{97A62CA2-9292-439F-858C-0317E4E12865}" dt="2024-05-22T13:17:56.505" v="3365"/>
              <pc2:cmMkLst xmlns:pc2="http://schemas.microsoft.com/office/powerpoint/2019/9/main/command">
                <pc:docMk/>
                <pc:sldMk cId="1008901978" sldId="2147477609"/>
                <pc2:cmMk id="{4F2DBB66-85F0-4322-A28E-13D3DA5EE9CB}"/>
              </pc2:cmMkLst>
              <pc226:cmRplyChg chg="add">
                <pc226:chgData name="Adeoye,E,Elizabeth,BNG1 C" userId="b285c8b4-b108-4295-9b2b-19aa54362697" providerId="ADAL" clId="{97A62CA2-9292-439F-858C-0317E4E12865}" dt="2024-05-22T13:17:56.505" v="3365"/>
                <pc2:cmRplyMkLst xmlns:pc2="http://schemas.microsoft.com/office/powerpoint/2019/9/main/command">
                  <pc:docMk/>
                  <pc:sldMk cId="1008901978" sldId="2147477609"/>
                  <pc2:cmMk id="{4F2DBB66-85F0-4322-A28E-13D3DA5EE9CB}"/>
                  <pc2:cmRplyMk id="{A2EEDC71-2E8A-425E-86F4-27056F776C08}"/>
                </pc2:cmRplyMkLst>
              </pc226:cmRplyChg>
              <pc226:cmRplyChg chg="add">
                <pc226:chgData name="Adeoye,E,Elizabeth,BNG1 C" userId="b285c8b4-b108-4295-9b2b-19aa54362697" providerId="ADAL" clId="{97A62CA2-9292-439F-858C-0317E4E12865}" dt="2024-05-22T13:16:58.370" v="3364"/>
                <pc2:cmRplyMkLst xmlns:pc2="http://schemas.microsoft.com/office/powerpoint/2019/9/main/command">
                  <pc:docMk/>
                  <pc:sldMk cId="1008901978" sldId="2147477609"/>
                  <pc2:cmMk id="{4F2DBB66-85F0-4322-A28E-13D3DA5EE9CB}"/>
                  <pc2:cmRplyMk id="{003CF0D8-81AB-4B8A-B3FC-DADFA64BFCC3}"/>
                </pc2:cmRplyMkLst>
              </pc226:cmRplyChg>
            </pc226:cmChg>
            <pc226:cmChg xmlns:pc226="http://schemas.microsoft.com/office/powerpoint/2022/06/main/command" chg="add">
              <pc226:chgData name="Adeoye,E,Elizabeth,BNG1 C" userId="b285c8b4-b108-4295-9b2b-19aa54362697" providerId="ADAL" clId="{97A62CA2-9292-439F-858C-0317E4E12865}" dt="2024-05-22T11:41:02.286" v="2756"/>
              <pc2:cmMkLst xmlns:pc2="http://schemas.microsoft.com/office/powerpoint/2019/9/main/command">
                <pc:docMk/>
                <pc:sldMk cId="1008901978" sldId="2147477609"/>
                <pc2:cmMk id="{4BC71BD0-785F-42EC-A5C8-B86F556844B7}"/>
              </pc2:cmMkLst>
            </pc226:cmChg>
            <pc226:cmChg xmlns:pc226="http://schemas.microsoft.com/office/powerpoint/2022/06/main/command" chg="add">
              <pc226:chgData name="Adeoye,E,Elizabeth,BNG1 C" userId="b285c8b4-b108-4295-9b2b-19aa54362697" providerId="ADAL" clId="{97A62CA2-9292-439F-858C-0317E4E12865}" dt="2024-05-22T13:15:55.868" v="3350"/>
              <pc2:cmMkLst xmlns:pc2="http://schemas.microsoft.com/office/powerpoint/2019/9/main/command">
                <pc:docMk/>
                <pc:sldMk cId="1008901978" sldId="2147477609"/>
                <pc2:cmMk id="{187D08DE-A140-4D58-B7EA-EE007CC3F92B}"/>
              </pc2:cmMkLst>
            </pc226:cmChg>
          </p:ext>
        </pc:extLst>
      </pc:sldChg>
      <pc:sldChg chg="addSp delSp modSp mod modClrScheme chgLayout modNotesTx">
        <pc:chgData name="Adeoye,E,Elizabeth,BNG1 C" userId="b285c8b4-b108-4295-9b2b-19aa54362697" providerId="ADAL" clId="{97A62CA2-9292-439F-858C-0317E4E12865}" dt="2024-06-04T14:03:40.320" v="4937" actId="1038"/>
        <pc:sldMkLst>
          <pc:docMk/>
          <pc:sldMk cId="3591394652" sldId="2147477611"/>
        </pc:sldMkLst>
        <pc:spChg chg="mod ord">
          <ac:chgData name="Adeoye,E,Elizabeth,BNG1 C" userId="b285c8b4-b108-4295-9b2b-19aa54362697" providerId="ADAL" clId="{97A62CA2-9292-439F-858C-0317E4E12865}" dt="2024-05-30T10:44:02.819" v="4298" actId="700"/>
          <ac:spMkLst>
            <pc:docMk/>
            <pc:sldMk cId="3591394652" sldId="2147477611"/>
            <ac:spMk id="2" creationId="{DA409F09-200F-3569-9199-DCB548DF4BFC}"/>
          </ac:spMkLst>
        </pc:spChg>
        <pc:spChg chg="del mod ord">
          <ac:chgData name="Adeoye,E,Elizabeth,BNG1 C" userId="b285c8b4-b108-4295-9b2b-19aa54362697" providerId="ADAL" clId="{97A62CA2-9292-439F-858C-0317E4E12865}" dt="2024-05-30T10:43:58.457" v="4297" actId="478"/>
          <ac:spMkLst>
            <pc:docMk/>
            <pc:sldMk cId="3591394652" sldId="2147477611"/>
            <ac:spMk id="3" creationId="{4815246F-3A07-2230-8955-917155B611DE}"/>
          </ac:spMkLst>
        </pc:spChg>
        <pc:spChg chg="del mod">
          <ac:chgData name="Adeoye,E,Elizabeth,BNG1 C" userId="b285c8b4-b108-4295-9b2b-19aa54362697" providerId="ADAL" clId="{97A62CA2-9292-439F-858C-0317E4E12865}" dt="2024-06-04T14:00:24.743" v="4803" actId="478"/>
          <ac:spMkLst>
            <pc:docMk/>
            <pc:sldMk cId="3591394652" sldId="2147477611"/>
            <ac:spMk id="4" creationId="{F6470EFA-862D-F097-3631-D90CB804795F}"/>
          </ac:spMkLst>
        </pc:spChg>
        <pc:spChg chg="del mod">
          <ac:chgData name="Adeoye,E,Elizabeth,BNG1 C" userId="b285c8b4-b108-4295-9b2b-19aa54362697" providerId="ADAL" clId="{97A62CA2-9292-439F-858C-0317E4E12865}" dt="2024-05-30T10:43:41.856" v="4292" actId="478"/>
          <ac:spMkLst>
            <pc:docMk/>
            <pc:sldMk cId="3591394652" sldId="2147477611"/>
            <ac:spMk id="5" creationId="{BE0E3FFD-4D73-268A-19B5-386E03A51CDA}"/>
          </ac:spMkLst>
        </pc:spChg>
        <pc:spChg chg="add mod ord">
          <ac:chgData name="Adeoye,E,Elizabeth,BNG1 C" userId="b285c8b4-b108-4295-9b2b-19aa54362697" providerId="ADAL" clId="{97A62CA2-9292-439F-858C-0317E4E12865}" dt="2024-05-30T10:54:40.648" v="4497" actId="1035"/>
          <ac:spMkLst>
            <pc:docMk/>
            <pc:sldMk cId="3591394652" sldId="2147477611"/>
            <ac:spMk id="6" creationId="{F8F80C8C-18BF-98F4-6D34-E170A1CB6629}"/>
          </ac:spMkLst>
        </pc:spChg>
        <pc:spChg chg="add del mod">
          <ac:chgData name="Adeoye,E,Elizabeth,BNG1 C" userId="b285c8b4-b108-4295-9b2b-19aa54362697" providerId="ADAL" clId="{97A62CA2-9292-439F-858C-0317E4E12865}" dt="2024-05-30T10:43:45.256" v="4293" actId="478"/>
          <ac:spMkLst>
            <pc:docMk/>
            <pc:sldMk cId="3591394652" sldId="2147477611"/>
            <ac:spMk id="8" creationId="{2FFF8CAF-8EF9-55F7-8A4D-C5E116109F2E}"/>
          </ac:spMkLst>
        </pc:spChg>
        <pc:spChg chg="add mod ord">
          <ac:chgData name="Adeoye,E,Elizabeth,BNG1 C" userId="b285c8b4-b108-4295-9b2b-19aa54362697" providerId="ADAL" clId="{97A62CA2-9292-439F-858C-0317E4E12865}" dt="2024-06-04T14:02:38.831" v="4837" actId="208"/>
          <ac:spMkLst>
            <pc:docMk/>
            <pc:sldMk cId="3591394652" sldId="2147477611"/>
            <ac:spMk id="9" creationId="{68390F05-D337-5590-882F-07C9E9669CBF}"/>
          </ac:spMkLst>
        </pc:spChg>
        <pc:spChg chg="add del mod ord">
          <ac:chgData name="Adeoye,E,Elizabeth,BNG1 C" userId="b285c8b4-b108-4295-9b2b-19aa54362697" providerId="ADAL" clId="{97A62CA2-9292-439F-858C-0317E4E12865}" dt="2024-05-30T10:44:02.819" v="4298" actId="700"/>
          <ac:spMkLst>
            <pc:docMk/>
            <pc:sldMk cId="3591394652" sldId="2147477611"/>
            <ac:spMk id="11" creationId="{1AB3DBE9-CB33-D9A1-452E-C6B7A6A01E61}"/>
          </ac:spMkLst>
        </pc:spChg>
        <pc:spChg chg="add del mod ord">
          <ac:chgData name="Adeoye,E,Elizabeth,BNG1 C" userId="b285c8b4-b108-4295-9b2b-19aa54362697" providerId="ADAL" clId="{97A62CA2-9292-439F-858C-0317E4E12865}" dt="2024-05-30T10:46:34.719" v="4366" actId="478"/>
          <ac:spMkLst>
            <pc:docMk/>
            <pc:sldMk cId="3591394652" sldId="2147477611"/>
            <ac:spMk id="12" creationId="{60EAEEDA-77D6-FC93-857C-2BB0A6EE250F}"/>
          </ac:spMkLst>
        </pc:spChg>
        <pc:spChg chg="add mod">
          <ac:chgData name="Adeoye,E,Elizabeth,BNG1 C" userId="b285c8b4-b108-4295-9b2b-19aa54362697" providerId="ADAL" clId="{97A62CA2-9292-439F-858C-0317E4E12865}" dt="2024-05-30T10:54:40.648" v="4497" actId="1035"/>
          <ac:spMkLst>
            <pc:docMk/>
            <pc:sldMk cId="3591394652" sldId="2147477611"/>
            <ac:spMk id="13" creationId="{B58D0007-79C9-8BA7-48E6-5BC0373B89EB}"/>
          </ac:spMkLst>
        </pc:spChg>
        <pc:spChg chg="add mod">
          <ac:chgData name="Adeoye,E,Elizabeth,BNG1 C" userId="b285c8b4-b108-4295-9b2b-19aa54362697" providerId="ADAL" clId="{97A62CA2-9292-439F-858C-0317E4E12865}" dt="2024-05-30T10:45:43.865" v="4347"/>
          <ac:spMkLst>
            <pc:docMk/>
            <pc:sldMk cId="3591394652" sldId="2147477611"/>
            <ac:spMk id="15" creationId="{EED0F89B-AFC6-B445-A1AE-A51406DD3EED}"/>
          </ac:spMkLst>
        </pc:spChg>
        <pc:spChg chg="mod">
          <ac:chgData name="Adeoye,E,Elizabeth,BNG1 C" userId="b285c8b4-b108-4295-9b2b-19aa54362697" providerId="ADAL" clId="{97A62CA2-9292-439F-858C-0317E4E12865}" dt="2024-05-30T10:54:40.648" v="4497" actId="1035"/>
          <ac:spMkLst>
            <pc:docMk/>
            <pc:sldMk cId="3591394652" sldId="2147477611"/>
            <ac:spMk id="16" creationId="{185B8A12-00B1-D70A-E2B4-D2AEB0D4BA46}"/>
          </ac:spMkLst>
        </pc:spChg>
        <pc:grpChg chg="add mod">
          <ac:chgData name="Adeoye,E,Elizabeth,BNG1 C" userId="b285c8b4-b108-4295-9b2b-19aa54362697" providerId="ADAL" clId="{97A62CA2-9292-439F-858C-0317E4E12865}" dt="2024-06-04T14:03:40.320" v="4937" actId="1038"/>
          <ac:grpSpMkLst>
            <pc:docMk/>
            <pc:sldMk cId="3591394652" sldId="2147477611"/>
            <ac:grpSpMk id="11" creationId="{842FE629-3C74-0616-313F-03A1BEAB9CC7}"/>
          </ac:grpSpMkLst>
        </pc:grpChg>
        <pc:picChg chg="add mod">
          <ac:chgData name="Adeoye,E,Elizabeth,BNG1 C" userId="b285c8b4-b108-4295-9b2b-19aa54362697" providerId="ADAL" clId="{97A62CA2-9292-439F-858C-0317E4E12865}" dt="2024-06-04T14:03:32.983" v="4893" actId="1038"/>
          <ac:picMkLst>
            <pc:docMk/>
            <pc:sldMk cId="3591394652" sldId="2147477611"/>
            <ac:picMk id="5" creationId="{D2E941A1-A395-C0D2-CB99-3ABAB61BD185}"/>
          </ac:picMkLst>
        </pc:picChg>
        <pc:picChg chg="add mod">
          <ac:chgData name="Adeoye,E,Elizabeth,BNG1 C" userId="b285c8b4-b108-4295-9b2b-19aa54362697" providerId="ADAL" clId="{97A62CA2-9292-439F-858C-0317E4E12865}" dt="2024-06-04T14:02:38.831" v="4837" actId="208"/>
          <ac:picMkLst>
            <pc:docMk/>
            <pc:sldMk cId="3591394652" sldId="2147477611"/>
            <ac:picMk id="8" creationId="{5F020146-A27E-3CF8-8EAB-6214E1B7C537}"/>
          </ac:picMkLst>
        </pc:picChg>
        <pc:picChg chg="del mod ord">
          <ac:chgData name="Adeoye,E,Elizabeth,BNG1 C" userId="b285c8b4-b108-4295-9b2b-19aa54362697" providerId="ADAL" clId="{97A62CA2-9292-439F-858C-0317E4E12865}" dt="2024-06-04T14:00:26.919" v="4804" actId="478"/>
          <ac:picMkLst>
            <pc:docMk/>
            <pc:sldMk cId="3591394652" sldId="2147477611"/>
            <ac:picMk id="10" creationId="{FBA2BF5F-2CF1-7080-9B14-DB405EAAC138}"/>
          </ac:picMkLst>
        </pc:picChg>
        <pc:picChg chg="del mod">
          <ac:chgData name="Adeoye,E,Elizabeth,BNG1 C" userId="b285c8b4-b108-4295-9b2b-19aa54362697" providerId="ADAL" clId="{97A62CA2-9292-439F-858C-0317E4E12865}" dt="2024-05-30T10:40:51.036" v="4248" actId="27803"/>
          <ac:picMkLst>
            <pc:docMk/>
            <pc:sldMk cId="3591394652" sldId="2147477611"/>
            <ac:picMk id="14" creationId="{F6470EFA-862D-F097-3631-D90CB804795F}"/>
          </ac:picMkLst>
        </pc:picChg>
      </pc:sldChg>
    </pc:docChg>
  </pc:docChgLst>
  <pc:docChgLst>
    <pc:chgData name="Carmichael,C,Claire,BNG3 R" userId="S::claire.carmichael@openreach.co.uk::44477e44-7a37-4429-8a7a-87921d80ec81" providerId="AD" clId="Web-{4CD5032E-B9C4-6C8A-5FC7-D19F27F70B5D}"/>
    <pc:docChg chg="modSld">
      <pc:chgData name="Carmichael,C,Claire,BNG3 R" userId="S::claire.carmichael@openreach.co.uk::44477e44-7a37-4429-8a7a-87921d80ec81" providerId="AD" clId="Web-{4CD5032E-B9C4-6C8A-5FC7-D19F27F70B5D}" dt="2024-05-22T16:09:18.329" v="101" actId="14100"/>
      <pc:docMkLst>
        <pc:docMk/>
      </pc:docMkLst>
      <pc:sldChg chg="addSp delSp modSp">
        <pc:chgData name="Carmichael,C,Claire,BNG3 R" userId="S::claire.carmichael@openreach.co.uk::44477e44-7a37-4429-8a7a-87921d80ec81" providerId="AD" clId="Web-{4CD5032E-B9C4-6C8A-5FC7-D19F27F70B5D}" dt="2024-05-22T16:09:18.329" v="101" actId="14100"/>
        <pc:sldMkLst>
          <pc:docMk/>
          <pc:sldMk cId="3591394652" sldId="2147477611"/>
        </pc:sldMkLst>
        <pc:spChg chg="mod">
          <ac:chgData name="Carmichael,C,Claire,BNG3 R" userId="S::claire.carmichael@openreach.co.uk::44477e44-7a37-4429-8a7a-87921d80ec81" providerId="AD" clId="Web-{4CD5032E-B9C4-6C8A-5FC7-D19F27F70B5D}" dt="2024-05-22T16:08:04.293" v="90" actId="20577"/>
          <ac:spMkLst>
            <pc:docMk/>
            <pc:sldMk cId="3591394652" sldId="2147477611"/>
            <ac:spMk id="3" creationId="{4815246F-3A07-2230-8955-917155B611DE}"/>
          </ac:spMkLst>
        </pc:spChg>
        <pc:spChg chg="del mod">
          <ac:chgData name="Carmichael,C,Claire,BNG3 R" userId="S::claire.carmichael@openreach.co.uk::44477e44-7a37-4429-8a7a-87921d80ec81" providerId="AD" clId="Web-{4CD5032E-B9C4-6C8A-5FC7-D19F27F70B5D}" dt="2024-05-22T16:02:36.301" v="22"/>
          <ac:spMkLst>
            <pc:docMk/>
            <pc:sldMk cId="3591394652" sldId="2147477611"/>
            <ac:spMk id="4" creationId="{03B8D3F8-9649-19E6-DFCB-4C4FF2166359}"/>
          </ac:spMkLst>
        </pc:spChg>
        <pc:spChg chg="mod">
          <ac:chgData name="Carmichael,C,Claire,BNG3 R" userId="S::claire.carmichael@openreach.co.uk::44477e44-7a37-4429-8a7a-87921d80ec81" providerId="AD" clId="Web-{4CD5032E-B9C4-6C8A-5FC7-D19F27F70B5D}" dt="2024-05-22T16:09:07.234" v="97" actId="20577"/>
          <ac:spMkLst>
            <pc:docMk/>
            <pc:sldMk cId="3591394652" sldId="2147477611"/>
            <ac:spMk id="5" creationId="{BE0E3FFD-4D73-268A-19B5-386E03A51CDA}"/>
          </ac:spMkLst>
        </pc:spChg>
        <pc:spChg chg="add del mod">
          <ac:chgData name="Carmichael,C,Claire,BNG3 R" userId="S::claire.carmichael@openreach.co.uk::44477e44-7a37-4429-8a7a-87921d80ec81" providerId="AD" clId="Web-{4CD5032E-B9C4-6C8A-5FC7-D19F27F70B5D}" dt="2024-05-22T16:03:29.164" v="32"/>
          <ac:spMkLst>
            <pc:docMk/>
            <pc:sldMk cId="3591394652" sldId="2147477611"/>
            <ac:spMk id="7" creationId="{ADF32BC1-2403-109D-DE23-3580CB44D538}"/>
          </ac:spMkLst>
        </pc:spChg>
        <pc:spChg chg="mod">
          <ac:chgData name="Carmichael,C,Claire,BNG3 R" userId="S::claire.carmichael@openreach.co.uk::44477e44-7a37-4429-8a7a-87921d80ec81" providerId="AD" clId="Web-{4CD5032E-B9C4-6C8A-5FC7-D19F27F70B5D}" dt="2024-05-22T16:09:18.329" v="101" actId="14100"/>
          <ac:spMkLst>
            <pc:docMk/>
            <pc:sldMk cId="3591394652" sldId="2147477611"/>
            <ac:spMk id="16" creationId="{185B8A12-00B1-D70A-E2B4-D2AEB0D4BA46}"/>
          </ac:spMkLst>
        </pc:spChg>
        <pc:spChg chg="del mod">
          <ac:chgData name="Carmichael,C,Claire,BNG3 R" userId="S::claire.carmichael@openreach.co.uk::44477e44-7a37-4429-8a7a-87921d80ec81" providerId="AD" clId="Web-{4CD5032E-B9C4-6C8A-5FC7-D19F27F70B5D}" dt="2024-05-22T16:01:56.705" v="13"/>
          <ac:spMkLst>
            <pc:docMk/>
            <pc:sldMk cId="3591394652" sldId="2147477611"/>
            <ac:spMk id="19" creationId="{BD36EEF3-4620-C0A8-2D9B-A51778B4CA26}"/>
          </ac:spMkLst>
        </pc:spChg>
        <pc:spChg chg="del mod">
          <ac:chgData name="Carmichael,C,Claire,BNG3 R" userId="S::claire.carmichael@openreach.co.uk::44477e44-7a37-4429-8a7a-87921d80ec81" providerId="AD" clId="Web-{4CD5032E-B9C4-6C8A-5FC7-D19F27F70B5D}" dt="2024-05-22T16:00:04.431" v="2"/>
          <ac:spMkLst>
            <pc:docMk/>
            <pc:sldMk cId="3591394652" sldId="2147477611"/>
            <ac:spMk id="20" creationId="{ED7CA81D-4CC5-85A4-FF69-F0BB3F30FACC}"/>
          </ac:spMkLst>
        </pc:spChg>
        <pc:spChg chg="del mod">
          <ac:chgData name="Carmichael,C,Claire,BNG3 R" userId="S::claire.carmichael@openreach.co.uk::44477e44-7a37-4429-8a7a-87921d80ec81" providerId="AD" clId="Web-{4CD5032E-B9C4-6C8A-5FC7-D19F27F70B5D}" dt="2024-05-22T16:00:10.072" v="3"/>
          <ac:spMkLst>
            <pc:docMk/>
            <pc:sldMk cId="3591394652" sldId="2147477611"/>
            <ac:spMk id="21" creationId="{8E0A1018-FCE4-E343-A08F-0C9B1F0509BF}"/>
          </ac:spMkLst>
        </pc:spChg>
        <pc:picChg chg="mod">
          <ac:chgData name="Carmichael,C,Claire,BNG3 R" userId="S::claire.carmichael@openreach.co.uk::44477e44-7a37-4429-8a7a-87921d80ec81" providerId="AD" clId="Web-{4CD5032E-B9C4-6C8A-5FC7-D19F27F70B5D}" dt="2024-05-22T16:05:24.907" v="56" actId="1076"/>
          <ac:picMkLst>
            <pc:docMk/>
            <pc:sldMk cId="3591394652" sldId="2147477611"/>
            <ac:picMk id="10" creationId="{FBA2BF5F-2CF1-7080-9B14-DB405EAAC138}"/>
          </ac:picMkLst>
        </pc:picChg>
        <pc:picChg chg="del mod">
          <ac:chgData name="Carmichael,C,Claire,BNG3 R" userId="S::claire.carmichael@openreach.co.uk::44477e44-7a37-4429-8a7a-87921d80ec81" providerId="AD" clId="Web-{4CD5032E-B9C4-6C8A-5FC7-D19F27F70B5D}" dt="2024-05-22T16:03:22.086" v="31"/>
          <ac:picMkLst>
            <pc:docMk/>
            <pc:sldMk cId="3591394652" sldId="2147477611"/>
            <ac:picMk id="13" creationId="{4BC0B71B-5EE7-FD06-A7EF-F8FFD9526812}"/>
          </ac:picMkLst>
        </pc:picChg>
        <pc:picChg chg="mod">
          <ac:chgData name="Carmichael,C,Claire,BNG3 R" userId="S::claire.carmichael@openreach.co.uk::44477e44-7a37-4429-8a7a-87921d80ec81" providerId="AD" clId="Web-{4CD5032E-B9C4-6C8A-5FC7-D19F27F70B5D}" dt="2024-05-22T16:03:55.213" v="38" actId="1076"/>
          <ac:picMkLst>
            <pc:docMk/>
            <pc:sldMk cId="3591394652" sldId="2147477611"/>
            <ac:picMk id="14" creationId="{F6470EFA-862D-F097-3631-D90CB804795F}"/>
          </ac:picMkLst>
        </pc:picChg>
      </pc:sldChg>
    </pc:docChg>
  </pc:docChgLst>
  <pc:docChgLst>
    <pc:chgData name="Sutherland,L,Louise,BHC R" userId="121800ba-00f4-4a4c-8094-5c8579f09965" providerId="ADAL" clId="{7417B880-0473-45B4-AE8A-1F8E818DBAFB}"/>
    <pc:docChg chg="custSel modSld">
      <pc:chgData name="Sutherland,L,Louise,BHC R" userId="121800ba-00f4-4a4c-8094-5c8579f09965" providerId="ADAL" clId="{7417B880-0473-45B4-AE8A-1F8E818DBAFB}" dt="2024-05-31T08:25:55.676" v="1116" actId="27636"/>
      <pc:docMkLst>
        <pc:docMk/>
      </pc:docMkLst>
      <pc:sldChg chg="modSp mod">
        <pc:chgData name="Sutherland,L,Louise,BHC R" userId="121800ba-00f4-4a4c-8094-5c8579f09965" providerId="ADAL" clId="{7417B880-0473-45B4-AE8A-1F8E818DBAFB}" dt="2024-05-28T11:00:33.230" v="966" actId="20577"/>
        <pc:sldMkLst>
          <pc:docMk/>
          <pc:sldMk cId="1892053685" sldId="2147477509"/>
        </pc:sldMkLst>
        <pc:spChg chg="mod">
          <ac:chgData name="Sutherland,L,Louise,BHC R" userId="121800ba-00f4-4a4c-8094-5c8579f09965" providerId="ADAL" clId="{7417B880-0473-45B4-AE8A-1F8E818DBAFB}" dt="2024-05-28T11:00:33.230" v="966" actId="20577"/>
          <ac:spMkLst>
            <pc:docMk/>
            <pc:sldMk cId="1892053685" sldId="2147477509"/>
            <ac:spMk id="26" creationId="{D1838429-FB62-96ED-2593-83551575B1CE}"/>
          </ac:spMkLst>
        </pc:spChg>
      </pc:sldChg>
      <pc:sldChg chg="modSp mod">
        <pc:chgData name="Sutherland,L,Louise,BHC R" userId="121800ba-00f4-4a4c-8094-5c8579f09965" providerId="ADAL" clId="{7417B880-0473-45B4-AE8A-1F8E818DBAFB}" dt="2024-05-31T08:25:55.676" v="1116" actId="27636"/>
        <pc:sldMkLst>
          <pc:docMk/>
          <pc:sldMk cId="1443138663" sldId="2147477559"/>
        </pc:sldMkLst>
        <pc:spChg chg="mod">
          <ac:chgData name="Sutherland,L,Louise,BHC R" userId="121800ba-00f4-4a4c-8094-5c8579f09965" providerId="ADAL" clId="{7417B880-0473-45B4-AE8A-1F8E818DBAFB}" dt="2024-05-31T08:25:55.676" v="1116" actId="27636"/>
          <ac:spMkLst>
            <pc:docMk/>
            <pc:sldMk cId="1443138663" sldId="2147477559"/>
            <ac:spMk id="42" creationId="{6CEFEE1D-2A51-A283-9049-A73C238DC04D}"/>
          </ac:spMkLst>
        </pc:spChg>
      </pc:sldChg>
      <pc:sldChg chg="modSp mod">
        <pc:chgData name="Sutherland,L,Louise,BHC R" userId="121800ba-00f4-4a4c-8094-5c8579f09965" providerId="ADAL" clId="{7417B880-0473-45B4-AE8A-1F8E818DBAFB}" dt="2024-05-28T10:59:37.251" v="947" actId="20577"/>
        <pc:sldMkLst>
          <pc:docMk/>
          <pc:sldMk cId="3451861825" sldId="2147477593"/>
        </pc:sldMkLst>
        <pc:spChg chg="mod">
          <ac:chgData name="Sutherland,L,Louise,BHC R" userId="121800ba-00f4-4a4c-8094-5c8579f09965" providerId="ADAL" clId="{7417B880-0473-45B4-AE8A-1F8E818DBAFB}" dt="2024-05-28T10:59:37.251" v="947" actId="20577"/>
          <ac:spMkLst>
            <pc:docMk/>
            <pc:sldMk cId="3451861825" sldId="2147477593"/>
            <ac:spMk id="77" creationId="{2135CC18-6231-EA70-87B3-2F32A284116F}"/>
          </ac:spMkLst>
        </pc:spChg>
      </pc:sldChg>
      <pc:sldChg chg="modSp mod">
        <pc:chgData name="Sutherland,L,Louise,BHC R" userId="121800ba-00f4-4a4c-8094-5c8579f09965" providerId="ADAL" clId="{7417B880-0473-45B4-AE8A-1F8E818DBAFB}" dt="2024-05-28T11:03:09.962" v="1115" actId="20577"/>
        <pc:sldMkLst>
          <pc:docMk/>
          <pc:sldMk cId="1467755178" sldId="2147477608"/>
        </pc:sldMkLst>
        <pc:graphicFrameChg chg="modGraphic">
          <ac:chgData name="Sutherland,L,Louise,BHC R" userId="121800ba-00f4-4a4c-8094-5c8579f09965" providerId="ADAL" clId="{7417B880-0473-45B4-AE8A-1F8E818DBAFB}" dt="2024-05-28T11:03:09.962" v="1115" actId="20577"/>
          <ac:graphicFrameMkLst>
            <pc:docMk/>
            <pc:sldMk cId="1467755178" sldId="2147477608"/>
            <ac:graphicFrameMk id="5" creationId="{08CD6CEE-685D-1C99-0B92-F4AC5514FE8E}"/>
          </ac:graphicFrameMkLst>
        </pc:graphicFrameChg>
      </pc:sldChg>
      <pc:sldChg chg="modSp mod">
        <pc:chgData name="Sutherland,L,Louise,BHC R" userId="121800ba-00f4-4a4c-8094-5c8579f09965" providerId="ADAL" clId="{7417B880-0473-45B4-AE8A-1F8E818DBAFB}" dt="2024-05-28T10:52:14.302" v="940" actId="20577"/>
        <pc:sldMkLst>
          <pc:docMk/>
          <pc:sldMk cId="3591394652" sldId="2147477611"/>
        </pc:sldMkLst>
        <pc:spChg chg="mod">
          <ac:chgData name="Sutherland,L,Louise,BHC R" userId="121800ba-00f4-4a4c-8094-5c8579f09965" providerId="ADAL" clId="{7417B880-0473-45B4-AE8A-1F8E818DBAFB}" dt="2024-05-28T10:52:14.302" v="940" actId="20577"/>
          <ac:spMkLst>
            <pc:docMk/>
            <pc:sldMk cId="3591394652" sldId="2147477611"/>
            <ac:spMk id="5" creationId="{BE0E3FFD-4D73-268A-19B5-386E03A51CDA}"/>
          </ac:spMkLst>
        </pc:spChg>
      </pc:sldChg>
    </pc:docChg>
  </pc:docChgLst>
  <pc:docChgLst>
    <pc:chgData name="Carmichael,C,Claire,BNG3 R" userId="S::claire.carmichael@openreach.co.uk::44477e44-7a37-4429-8a7a-87921d80ec81" providerId="AD" clId="Web-{769C82CC-3C6A-2EDC-699A-1587FA3954D9}"/>
    <pc:docChg chg="addSld delSld modSld sldOrd modSection">
      <pc:chgData name="Carmichael,C,Claire,BNG3 R" userId="S::claire.carmichael@openreach.co.uk::44477e44-7a37-4429-8a7a-87921d80ec81" providerId="AD" clId="Web-{769C82CC-3C6A-2EDC-699A-1587FA3954D9}" dt="2024-05-22T15:49:20.897" v="1834"/>
      <pc:docMkLst>
        <pc:docMk/>
      </pc:docMkLst>
      <pc:sldChg chg="delSp modSp modCm">
        <pc:chgData name="Carmichael,C,Claire,BNG3 R" userId="S::claire.carmichael@openreach.co.uk::44477e44-7a37-4429-8a7a-87921d80ec81" providerId="AD" clId="Web-{769C82CC-3C6A-2EDC-699A-1587FA3954D9}" dt="2024-05-22T15:17:45.482" v="1463" actId="14100"/>
        <pc:sldMkLst>
          <pc:docMk/>
          <pc:sldMk cId="1008901978" sldId="2147477609"/>
        </pc:sldMkLst>
        <pc:spChg chg="mod">
          <ac:chgData name="Carmichael,C,Claire,BNG3 R" userId="S::claire.carmichael@openreach.co.uk::44477e44-7a37-4429-8a7a-87921d80ec81" providerId="AD" clId="Web-{769C82CC-3C6A-2EDC-699A-1587FA3954D9}" dt="2024-05-22T15:17:24.372" v="1457" actId="20577"/>
          <ac:spMkLst>
            <pc:docMk/>
            <pc:sldMk cId="1008901978" sldId="2147477609"/>
            <ac:spMk id="2" creationId="{87C1588E-6BE2-4EA1-6197-5EDC6233C7CD}"/>
          </ac:spMkLst>
        </pc:spChg>
        <pc:spChg chg="mod">
          <ac:chgData name="Carmichael,C,Claire,BNG3 R" userId="S::claire.carmichael@openreach.co.uk::44477e44-7a37-4429-8a7a-87921d80ec81" providerId="AD" clId="Web-{769C82CC-3C6A-2EDC-699A-1587FA3954D9}" dt="2024-05-22T15:15:20.224" v="1429" actId="20577"/>
          <ac:spMkLst>
            <pc:docMk/>
            <pc:sldMk cId="1008901978" sldId="2147477609"/>
            <ac:spMk id="3" creationId="{95252824-4EF4-C27E-50F8-98072F889BD7}"/>
          </ac:spMkLst>
        </pc:spChg>
        <pc:spChg chg="del mod">
          <ac:chgData name="Carmichael,C,Claire,BNG3 R" userId="S::claire.carmichael@openreach.co.uk::44477e44-7a37-4429-8a7a-87921d80ec81" providerId="AD" clId="Web-{769C82CC-3C6A-2EDC-699A-1587FA3954D9}" dt="2024-05-22T15:15:42.974" v="1433"/>
          <ac:spMkLst>
            <pc:docMk/>
            <pc:sldMk cId="1008901978" sldId="2147477609"/>
            <ac:spMk id="4" creationId="{FD92786B-4C09-4EA4-682D-91BFE69B6F7A}"/>
          </ac:spMkLst>
        </pc:spChg>
        <pc:spChg chg="mod">
          <ac:chgData name="Carmichael,C,Claire,BNG3 R" userId="S::claire.carmichael@openreach.co.uk::44477e44-7a37-4429-8a7a-87921d80ec81" providerId="AD" clId="Web-{769C82CC-3C6A-2EDC-699A-1587FA3954D9}" dt="2024-05-22T15:17:45.482" v="1463" actId="14100"/>
          <ac:spMkLst>
            <pc:docMk/>
            <pc:sldMk cId="1008901978" sldId="2147477609"/>
            <ac:spMk id="5" creationId="{AFAD67F9-F26C-937E-9877-2271FD5DBCE4}"/>
          </ac:spMkLst>
        </pc:spChg>
        <pc:extLst>
          <p:ext xmlns:p="http://schemas.openxmlformats.org/presentationml/2006/main" uri="{D6D511B9-2390-475A-947B-AFAB55BFBCF1}">
            <pc226:cmChg xmlns:pc226="http://schemas.microsoft.com/office/powerpoint/2022/06/main/command" chg="mod modRxn">
              <pc226:chgData name="Carmichael,C,Claire,BNG3 R" userId="S::claire.carmichael@openreach.co.uk::44477e44-7a37-4429-8a7a-87921d80ec81" providerId="AD" clId="Web-{769C82CC-3C6A-2EDC-699A-1587FA3954D9}" dt="2024-05-22T13:18:34.333" v="1167"/>
              <pc2:cmMkLst xmlns:pc2="http://schemas.microsoft.com/office/powerpoint/2019/9/main/command">
                <pc:docMk/>
                <pc:sldMk cId="1008901978" sldId="2147477609"/>
                <pc2:cmMk id="{4F2DBB66-85F0-4322-A28E-13D3DA5EE9CB}"/>
              </pc2:cmMkLst>
            </pc226:cmChg>
            <pc226:cmChg xmlns:pc226="http://schemas.microsoft.com/office/powerpoint/2022/06/main/command" chg="">
              <pc226:chgData name="Carmichael,C,Claire,BNG3 R" userId="S::claire.carmichael@openreach.co.uk::44477e44-7a37-4429-8a7a-87921d80ec81" providerId="AD" clId="Web-{769C82CC-3C6A-2EDC-699A-1587FA3954D9}" dt="2024-05-22T13:10:57.010" v="1164"/>
              <pc2:cmMkLst xmlns:pc2="http://schemas.microsoft.com/office/powerpoint/2019/9/main/command">
                <pc:docMk/>
                <pc:sldMk cId="1008901978" sldId="2147477609"/>
                <pc2:cmMk id="{4BC71BD0-785F-42EC-A5C8-B86F556844B7}"/>
              </pc2:cmMkLst>
              <pc226:cmRplyChg chg="add">
                <pc226:chgData name="Carmichael,C,Claire,BNG3 R" userId="S::claire.carmichael@openreach.co.uk::44477e44-7a37-4429-8a7a-87921d80ec81" providerId="AD" clId="Web-{769C82CC-3C6A-2EDC-699A-1587FA3954D9}" dt="2024-05-22T13:10:57.010" v="1164"/>
                <pc2:cmRplyMkLst xmlns:pc2="http://schemas.microsoft.com/office/powerpoint/2019/9/main/command">
                  <pc:docMk/>
                  <pc:sldMk cId="1008901978" sldId="2147477609"/>
                  <pc2:cmMk id="{4BC71BD0-785F-42EC-A5C8-B86F556844B7}"/>
                  <pc2:cmRplyMk id="{0B24ECCB-152E-4EE1-8A9D-DFFDF6234625}"/>
                </pc2:cmRplyMkLst>
              </pc226:cmRplyChg>
            </pc226:cmChg>
            <pc226:cmChg xmlns:pc226="http://schemas.microsoft.com/office/powerpoint/2022/06/main/command" chg="mod modRxn">
              <pc226:chgData name="Carmichael,C,Claire,BNG3 R" userId="S::claire.carmichael@openreach.co.uk::44477e44-7a37-4429-8a7a-87921d80ec81" providerId="AD" clId="Web-{769C82CC-3C6A-2EDC-699A-1587FA3954D9}" dt="2024-05-22T15:17:24.372" v="1457" actId="20577"/>
              <pc2:cmMkLst xmlns:pc2="http://schemas.microsoft.com/office/powerpoint/2019/9/main/command">
                <pc:docMk/>
                <pc:sldMk cId="1008901978" sldId="2147477609"/>
                <pc2:cmMk id="{187D08DE-A140-4D58-B7EA-EE007CC3F92B}"/>
              </pc2:cmMkLst>
            </pc226:cmChg>
          </p:ext>
        </pc:extLst>
      </pc:sldChg>
      <pc:sldChg chg="modSp new del">
        <pc:chgData name="Carmichael,C,Claire,BNG3 R" userId="S::claire.carmichael@openreach.co.uk::44477e44-7a37-4429-8a7a-87921d80ec81" providerId="AD" clId="Web-{769C82CC-3C6A-2EDC-699A-1587FA3954D9}" dt="2024-05-22T15:26:51.154" v="1478"/>
        <pc:sldMkLst>
          <pc:docMk/>
          <pc:sldMk cId="4097757796" sldId="2147477610"/>
        </pc:sldMkLst>
        <pc:spChg chg="mod">
          <ac:chgData name="Carmichael,C,Claire,BNG3 R" userId="S::claire.carmichael@openreach.co.uk::44477e44-7a37-4429-8a7a-87921d80ec81" providerId="AD" clId="Web-{769C82CC-3C6A-2EDC-699A-1587FA3954D9}" dt="2024-05-22T15:25:59.247" v="1468" actId="1076"/>
          <ac:spMkLst>
            <pc:docMk/>
            <pc:sldMk cId="4097757796" sldId="2147477610"/>
            <ac:spMk id="2" creationId="{91C17867-27FB-3D29-737B-7D9A0159B0B7}"/>
          </ac:spMkLst>
        </pc:spChg>
        <pc:spChg chg="mod">
          <ac:chgData name="Carmichael,C,Claire,BNG3 R" userId="S::claire.carmichael@openreach.co.uk::44477e44-7a37-4429-8a7a-87921d80ec81" providerId="AD" clId="Web-{769C82CC-3C6A-2EDC-699A-1587FA3954D9}" dt="2024-05-22T15:26:08.716" v="1471" actId="14100"/>
          <ac:spMkLst>
            <pc:docMk/>
            <pc:sldMk cId="4097757796" sldId="2147477610"/>
            <ac:spMk id="4" creationId="{F2021873-CEDC-2A77-8CE3-8F4899B257C0}"/>
          </ac:spMkLst>
        </pc:spChg>
      </pc:sldChg>
      <pc:sldChg chg="new del">
        <pc:chgData name="Carmichael,C,Claire,BNG3 R" userId="S::claire.carmichael@openreach.co.uk::44477e44-7a37-4429-8a7a-87921d80ec81" providerId="AD" clId="Web-{769C82CC-3C6A-2EDC-699A-1587FA3954D9}" dt="2024-05-22T15:26:30.388" v="1475"/>
        <pc:sldMkLst>
          <pc:docMk/>
          <pc:sldMk cId="1013776003" sldId="2147477611"/>
        </pc:sldMkLst>
      </pc:sldChg>
      <pc:sldChg chg="new del">
        <pc:chgData name="Carmichael,C,Claire,BNG3 R" userId="S::claire.carmichael@openreach.co.uk::44477e44-7a37-4429-8a7a-87921d80ec81" providerId="AD" clId="Web-{769C82CC-3C6A-2EDC-699A-1587FA3954D9}" dt="2024-05-22T15:26:22.435" v="1473"/>
        <pc:sldMkLst>
          <pc:docMk/>
          <pc:sldMk cId="2410485781" sldId="2147477611"/>
        </pc:sldMkLst>
      </pc:sldChg>
      <pc:sldChg chg="addSp delSp modSp new ord">
        <pc:chgData name="Carmichael,C,Claire,BNG3 R" userId="S::claire.carmichael@openreach.co.uk::44477e44-7a37-4429-8a7a-87921d80ec81" providerId="AD" clId="Web-{769C82CC-3C6A-2EDC-699A-1587FA3954D9}" dt="2024-05-22T15:49:20.897" v="1834"/>
        <pc:sldMkLst>
          <pc:docMk/>
          <pc:sldMk cId="3591394652" sldId="2147477611"/>
        </pc:sldMkLst>
        <pc:spChg chg="mod">
          <ac:chgData name="Carmichael,C,Claire,BNG3 R" userId="S::claire.carmichael@openreach.co.uk::44477e44-7a37-4429-8a7a-87921d80ec81" providerId="AD" clId="Web-{769C82CC-3C6A-2EDC-699A-1587FA3954D9}" dt="2024-05-22T15:28:30.798" v="1524" actId="20577"/>
          <ac:spMkLst>
            <pc:docMk/>
            <pc:sldMk cId="3591394652" sldId="2147477611"/>
            <ac:spMk id="2" creationId="{DA409F09-200F-3569-9199-DCB548DF4BFC}"/>
          </ac:spMkLst>
        </pc:spChg>
        <pc:spChg chg="add del mod">
          <ac:chgData name="Carmichael,C,Claire,BNG3 R" userId="S::claire.carmichael@openreach.co.uk::44477e44-7a37-4429-8a7a-87921d80ec81" providerId="AD" clId="Web-{769C82CC-3C6A-2EDC-699A-1587FA3954D9}" dt="2024-05-22T15:36:42.922" v="1746" actId="20577"/>
          <ac:spMkLst>
            <pc:docMk/>
            <pc:sldMk cId="3591394652" sldId="2147477611"/>
            <ac:spMk id="3" creationId="{4815246F-3A07-2230-8955-917155B611DE}"/>
          </ac:spMkLst>
        </pc:spChg>
        <pc:spChg chg="mod">
          <ac:chgData name="Carmichael,C,Claire,BNG3 R" userId="S::claire.carmichael@openreach.co.uk::44477e44-7a37-4429-8a7a-87921d80ec81" providerId="AD" clId="Web-{769C82CC-3C6A-2EDC-699A-1587FA3954D9}" dt="2024-05-22T15:45:01.843" v="1809" actId="20577"/>
          <ac:spMkLst>
            <pc:docMk/>
            <pc:sldMk cId="3591394652" sldId="2147477611"/>
            <ac:spMk id="4" creationId="{03B8D3F8-9649-19E6-DFCB-4C4FF2166359}"/>
          </ac:spMkLst>
        </pc:spChg>
        <pc:spChg chg="mod">
          <ac:chgData name="Carmichael,C,Claire,BNG3 R" userId="S::claire.carmichael@openreach.co.uk::44477e44-7a37-4429-8a7a-87921d80ec81" providerId="AD" clId="Web-{769C82CC-3C6A-2EDC-699A-1587FA3954D9}" dt="2024-05-22T15:42:51.792" v="1791" actId="20577"/>
          <ac:spMkLst>
            <pc:docMk/>
            <pc:sldMk cId="3591394652" sldId="2147477611"/>
            <ac:spMk id="5" creationId="{BE0E3FFD-4D73-268A-19B5-386E03A51CDA}"/>
          </ac:spMkLst>
        </pc:spChg>
        <pc:spChg chg="del">
          <ac:chgData name="Carmichael,C,Claire,BNG3 R" userId="S::claire.carmichael@openreach.co.uk::44477e44-7a37-4429-8a7a-87921d80ec81" providerId="AD" clId="Web-{769C82CC-3C6A-2EDC-699A-1587FA3954D9}" dt="2024-05-22T15:28:32.860" v="1525"/>
          <ac:spMkLst>
            <pc:docMk/>
            <pc:sldMk cId="3591394652" sldId="2147477611"/>
            <ac:spMk id="6" creationId="{6AA49D34-9F9F-B648-263B-9A01B02333AC}"/>
          </ac:spMkLst>
        </pc:spChg>
        <pc:spChg chg="add del mod">
          <ac:chgData name="Carmichael,C,Claire,BNG3 R" userId="S::claire.carmichael@openreach.co.uk::44477e44-7a37-4429-8a7a-87921d80ec81" providerId="AD" clId="Web-{769C82CC-3C6A-2EDC-699A-1587FA3954D9}" dt="2024-05-22T15:29:10.393" v="1527"/>
          <ac:spMkLst>
            <pc:docMk/>
            <pc:sldMk cId="3591394652" sldId="2147477611"/>
            <ac:spMk id="8" creationId="{06CC5AA6-12F7-2D7F-DFA1-D631EAFEBA50}"/>
          </ac:spMkLst>
        </pc:spChg>
        <pc:spChg chg="add del mod">
          <ac:chgData name="Carmichael,C,Claire,BNG3 R" userId="S::claire.carmichael@openreach.co.uk::44477e44-7a37-4429-8a7a-87921d80ec81" providerId="AD" clId="Web-{769C82CC-3C6A-2EDC-699A-1587FA3954D9}" dt="2024-05-22T15:46:16.486" v="1819"/>
          <ac:spMkLst>
            <pc:docMk/>
            <pc:sldMk cId="3591394652" sldId="2147477611"/>
            <ac:spMk id="15" creationId="{4F7C598E-C23C-DDBD-790F-C14C84CB0D07}"/>
          </ac:spMkLst>
        </pc:spChg>
        <pc:spChg chg="add mod">
          <ac:chgData name="Carmichael,C,Claire,BNG3 R" userId="S::claire.carmichael@openreach.co.uk::44477e44-7a37-4429-8a7a-87921d80ec81" providerId="AD" clId="Web-{769C82CC-3C6A-2EDC-699A-1587FA3954D9}" dt="2024-05-22T15:46:58.596" v="1827" actId="1076"/>
          <ac:spMkLst>
            <pc:docMk/>
            <pc:sldMk cId="3591394652" sldId="2147477611"/>
            <ac:spMk id="16" creationId="{185B8A12-00B1-D70A-E2B4-D2AEB0D4BA46}"/>
          </ac:spMkLst>
        </pc:spChg>
        <pc:spChg chg="add del">
          <ac:chgData name="Carmichael,C,Claire,BNG3 R" userId="S::claire.carmichael@openreach.co.uk::44477e44-7a37-4429-8a7a-87921d80ec81" providerId="AD" clId="Web-{769C82CC-3C6A-2EDC-699A-1587FA3954D9}" dt="2024-05-22T15:47:47.582" v="1829"/>
          <ac:spMkLst>
            <pc:docMk/>
            <pc:sldMk cId="3591394652" sldId="2147477611"/>
            <ac:spMk id="17" creationId="{4D452A81-766F-ADA7-816A-DD97230197A3}"/>
          </ac:spMkLst>
        </pc:spChg>
        <pc:spChg chg="add del">
          <ac:chgData name="Carmichael,C,Claire,BNG3 R" userId="S::claire.carmichael@openreach.co.uk::44477e44-7a37-4429-8a7a-87921d80ec81" providerId="AD" clId="Web-{769C82CC-3C6A-2EDC-699A-1587FA3954D9}" dt="2024-05-22T15:48:10.317" v="1831"/>
          <ac:spMkLst>
            <pc:docMk/>
            <pc:sldMk cId="3591394652" sldId="2147477611"/>
            <ac:spMk id="18" creationId="{AF62F866-F054-693A-3764-0505AFEAEC4A}"/>
          </ac:spMkLst>
        </pc:spChg>
        <pc:spChg chg="add">
          <ac:chgData name="Carmichael,C,Claire,BNG3 R" userId="S::claire.carmichael@openreach.co.uk::44477e44-7a37-4429-8a7a-87921d80ec81" providerId="AD" clId="Web-{769C82CC-3C6A-2EDC-699A-1587FA3954D9}" dt="2024-05-22T15:48:22.568" v="1832"/>
          <ac:spMkLst>
            <pc:docMk/>
            <pc:sldMk cId="3591394652" sldId="2147477611"/>
            <ac:spMk id="19" creationId="{BD36EEF3-4620-C0A8-2D9B-A51778B4CA26}"/>
          </ac:spMkLst>
        </pc:spChg>
        <pc:spChg chg="add">
          <ac:chgData name="Carmichael,C,Claire,BNG3 R" userId="S::claire.carmichael@openreach.co.uk::44477e44-7a37-4429-8a7a-87921d80ec81" providerId="AD" clId="Web-{769C82CC-3C6A-2EDC-699A-1587FA3954D9}" dt="2024-05-22T15:49:02.881" v="1833"/>
          <ac:spMkLst>
            <pc:docMk/>
            <pc:sldMk cId="3591394652" sldId="2147477611"/>
            <ac:spMk id="20" creationId="{ED7CA81D-4CC5-85A4-FF69-F0BB3F30FACC}"/>
          </ac:spMkLst>
        </pc:spChg>
        <pc:spChg chg="add">
          <ac:chgData name="Carmichael,C,Claire,BNG3 R" userId="S::claire.carmichael@openreach.co.uk::44477e44-7a37-4429-8a7a-87921d80ec81" providerId="AD" clId="Web-{769C82CC-3C6A-2EDC-699A-1587FA3954D9}" dt="2024-05-22T15:49:20.897" v="1834"/>
          <ac:spMkLst>
            <pc:docMk/>
            <pc:sldMk cId="3591394652" sldId="2147477611"/>
            <ac:spMk id="21" creationId="{8E0A1018-FCE4-E343-A08F-0C9B1F0509BF}"/>
          </ac:spMkLst>
        </pc:spChg>
        <pc:picChg chg="add del mod">
          <ac:chgData name="Carmichael,C,Claire,BNG3 R" userId="S::claire.carmichael@openreach.co.uk::44477e44-7a37-4429-8a7a-87921d80ec81" providerId="AD" clId="Web-{769C82CC-3C6A-2EDC-699A-1587FA3954D9}" dt="2024-05-22T15:40:25.835" v="1752"/>
          <ac:picMkLst>
            <pc:docMk/>
            <pc:sldMk cId="3591394652" sldId="2147477611"/>
            <ac:picMk id="9" creationId="{C888C60D-DA75-F249-720F-20D19CF09F90}"/>
          </ac:picMkLst>
        </pc:picChg>
        <pc:picChg chg="add mod">
          <ac:chgData name="Carmichael,C,Claire,BNG3 R" userId="S::claire.carmichael@openreach.co.uk::44477e44-7a37-4429-8a7a-87921d80ec81" providerId="AD" clId="Web-{769C82CC-3C6A-2EDC-699A-1587FA3954D9}" dt="2024-05-22T15:42:54.902" v="1792" actId="1076"/>
          <ac:picMkLst>
            <pc:docMk/>
            <pc:sldMk cId="3591394652" sldId="2147477611"/>
            <ac:picMk id="10" creationId="{FBA2BF5F-2CF1-7080-9B14-DB405EAAC138}"/>
          </ac:picMkLst>
        </pc:picChg>
        <pc:picChg chg="add del mod">
          <ac:chgData name="Carmichael,C,Claire,BNG3 R" userId="S::claire.carmichael@openreach.co.uk::44477e44-7a37-4429-8a7a-87921d80ec81" providerId="AD" clId="Web-{769C82CC-3C6A-2EDC-699A-1587FA3954D9}" dt="2024-05-22T15:35:53.983" v="1740"/>
          <ac:picMkLst>
            <pc:docMk/>
            <pc:sldMk cId="3591394652" sldId="2147477611"/>
            <ac:picMk id="11" creationId="{4776A401-9B0B-8C59-48D5-20B675014C18}"/>
          </ac:picMkLst>
        </pc:picChg>
        <pc:picChg chg="add del mod">
          <ac:chgData name="Carmichael,C,Claire,BNG3 R" userId="S::claire.carmichael@openreach.co.uk::44477e44-7a37-4429-8a7a-87921d80ec81" providerId="AD" clId="Web-{769C82CC-3C6A-2EDC-699A-1587FA3954D9}" dt="2024-05-22T15:35:53.983" v="1739"/>
          <ac:picMkLst>
            <pc:docMk/>
            <pc:sldMk cId="3591394652" sldId="2147477611"/>
            <ac:picMk id="12" creationId="{DAF7DFE3-B370-709C-2BC8-0BE7CF8CB5A5}"/>
          </ac:picMkLst>
        </pc:picChg>
        <pc:picChg chg="add mod">
          <ac:chgData name="Carmichael,C,Claire,BNG3 R" userId="S::claire.carmichael@openreach.co.uk::44477e44-7a37-4429-8a7a-87921d80ec81" providerId="AD" clId="Web-{769C82CC-3C6A-2EDC-699A-1587FA3954D9}" dt="2024-05-22T15:45:44.532" v="1815" actId="1076"/>
          <ac:picMkLst>
            <pc:docMk/>
            <pc:sldMk cId="3591394652" sldId="2147477611"/>
            <ac:picMk id="13" creationId="{4BC0B71B-5EE7-FD06-A7EF-F8FFD9526812}"/>
          </ac:picMkLst>
        </pc:picChg>
        <pc:picChg chg="add mod">
          <ac:chgData name="Carmichael,C,Claire,BNG3 R" userId="S::claire.carmichael@openreach.co.uk::44477e44-7a37-4429-8a7a-87921d80ec81" providerId="AD" clId="Web-{769C82CC-3C6A-2EDC-699A-1587FA3954D9}" dt="2024-05-22T15:43:04.699" v="1794" actId="1076"/>
          <ac:picMkLst>
            <pc:docMk/>
            <pc:sldMk cId="3591394652" sldId="2147477611"/>
            <ac:picMk id="14" creationId="{F6470EFA-862D-F097-3631-D90CB804795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22_F2B788D6.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3C_A2342647.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8000005E_FE0B672B.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800000A1_1FA75A1D.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800000A1_1FA75A1D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800000BD_D94DECF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bg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bg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bg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222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bg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bg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bg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222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bg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bg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bg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222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bg1"/>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04059124342905E-2"/>
          <c:y val="4.7949250808300273E-2"/>
          <c:w val="0.90313358011439004"/>
          <c:h val="0.811400190232309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4"/>
                </a:solidFill>
                <a:latin typeface="+mn-lt"/>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6350" cap="flat" cmpd="sng" algn="ctr">
              <a:solidFill>
                <a:schemeClr val="accent1"/>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4"/>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04059124342905E-2"/>
          <c:y val="4.7949250808300273E-2"/>
          <c:w val="0.90313358011439004"/>
          <c:h val="0.811400190232309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4"/>
                </a:solidFill>
                <a:latin typeface="+mn-lt"/>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6350" cap="flat" cmpd="sng" algn="ctr">
              <a:solidFill>
                <a:schemeClr val="accent1"/>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4"/>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04059124342905E-2"/>
          <c:y val="4.7949250808300273E-2"/>
          <c:w val="0.90313358011439004"/>
          <c:h val="0.811400190232309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3C-F54C-9BDE-7F026C61B3B0}"/>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D3C-F54C-9BDE-7F026C61B3B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9D3C-F54C-9BDE-7F026C61B3B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D3C-F54C-9BDE-7F026C61B3B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D3C-F54C-9BDE-7F026C61B3B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9-9D3C-F54C-9BDE-7F026C61B3B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A-9D3C-F54C-9BDE-7F026C61B3B0}"/>
            </c:ext>
          </c:extLst>
        </c:ser>
        <c:dLbls>
          <c:showLegendKey val="0"/>
          <c:showVal val="0"/>
          <c:showCatName val="0"/>
          <c:showSerName val="0"/>
          <c:showPercent val="0"/>
          <c:showBubbleSize val="0"/>
        </c:dLbls>
        <c:gapWidth val="97"/>
        <c:overlap val="2"/>
        <c:axId val="1406091184"/>
        <c:axId val="1176851920"/>
      </c:barChart>
      <c:catAx>
        <c:axId val="140609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4"/>
                </a:solidFill>
                <a:latin typeface="+mn-lt"/>
                <a:ea typeface="Tahoma" panose="020B0604030504040204" pitchFamily="34" charset="0"/>
                <a:cs typeface="Tahoma" panose="020B0604030504040204" pitchFamily="34" charset="0"/>
              </a:defRPr>
            </a:pPr>
            <a:endParaRPr lang="en-US"/>
          </a:p>
        </c:txPr>
        <c:crossAx val="1176851920"/>
        <c:crosses val="autoZero"/>
        <c:auto val="1"/>
        <c:lblAlgn val="ctr"/>
        <c:lblOffset val="100"/>
        <c:noMultiLvlLbl val="0"/>
      </c:catAx>
      <c:valAx>
        <c:axId val="1176851920"/>
        <c:scaling>
          <c:orientation val="minMax"/>
        </c:scaling>
        <c:delete val="0"/>
        <c:axPos val="l"/>
        <c:majorGridlines>
          <c:spPr>
            <a:ln w="6350" cap="flat" cmpd="sng" algn="ctr">
              <a:solidFill>
                <a:schemeClr val="accent1"/>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accent4"/>
                </a:solidFill>
                <a:latin typeface="Usual ExtraBold" panose="020B0603030403020204" pitchFamily="34" charset="77"/>
                <a:ea typeface="Tahoma" panose="020B0604030504040204" pitchFamily="34" charset="0"/>
                <a:cs typeface="Tahoma" panose="020B0604030504040204" pitchFamily="34" charset="0"/>
              </a:defRPr>
            </a:pPr>
            <a:endParaRPr lang="en-US"/>
          </a:p>
        </c:txPr>
        <c:crossAx val="14060911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accent4"/>
              </a:solidFill>
              <a:latin typeface="Usual Light" panose="020B0403030403020204" pitchFamily="34" charset="77"/>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7T08:49:09.146"/>
    </inkml:context>
    <inkml:brush xml:id="br0">
      <inkml:brushProperty name="width" value="0.05" units="cm"/>
      <inkml:brushProperty name="height" value="0.05" units="cm"/>
      <inkml:brushProperty name="color" value="#142032"/>
    </inkml:brush>
  </inkml:definitions>
  <inkml:trace contextRef="#ctx0" brushRef="#br0">559 312 24575,'-1'0'0,"0"-1"0,0 0 0,0 1 0,0-1 0,0 1 0,0 0 0,0-1 0,0 1 0,0 0 0,0 0 0,0-1 0,0 1 0,0 0 0,0 0 0,0 0 0,0 0 0,0 0 0,0 1 0,0-1 0,0 0 0,0 0 0,0 1 0,0-1 0,0 1 0,-2 0 0,-24 14 0,18-6 0,0-1 0,0 1 0,0 1 0,1 0 0,1 0 0,0 0 0,0 1 0,1 0 0,0 0 0,1 1 0,0 0 0,1 0 0,0 0 0,1 0 0,-3 23 0,4-16 0,0 0 0,2 0 0,0-1 0,1 1 0,0 0 0,2 0 0,0-1 0,2 1 0,0-1 0,7 19 0,1-9 0,1-1 0,0 0 0,2-1 0,2 0 0,0-2 0,33 35 0,-48-55 0,0-1 0,0 0 0,1 0 0,-1-1 0,1 1 0,0-1 0,0 0 0,0 0 0,0 0 0,0 0 0,9 2 0,-11-4 0,0 0 0,0 0 0,1 0 0,-1 0 0,0 0 0,0-1 0,0 1 0,0-1 0,1 0 0,-1 1 0,0-1 0,0 0 0,0 0 0,0 0 0,-1-1 0,1 1 0,0 0 0,0-1 0,-1 1 0,1-1 0,-1 1 0,1-1 0,-1 0 0,0 0 0,2-2 0,2-4 0,-1 0 0,1-1 0,-2 0 0,1 0 0,-1 0 0,-1 0 0,3-15 0,5-70 0,-8 68 0,-1 13 0,2-23 0,-2-56 0,-2 81 0,0 0 0,-1 1 0,0-1 0,0 1 0,-1 0 0,-1-1 0,0 1 0,0 1 0,-11-19 0,12 25 0,1 0 0,-1 0 0,0 0 0,0 0 0,0 1 0,-1-1 0,1 1 0,-1 0 0,1 0 0,-1 0 0,-6-2 0,6 3 0,-1-1 0,1 0 0,0-1 0,0 1 0,0-1 0,0 0 0,0 0 0,0 0 0,1 0 0,-5-6 0,-48-65 0,-81-85 0,113 135 0,-1 1 0,-1 1 0,-1 1 0,-1 1 0,-1 2 0,-56-27 0,73 39 0,1 2 0,-2 0 0,1 0 0,-21-3 0,31 6 0,-1 1 0,1 0 0,0-1 0,-1 1 0,1 0 0,0 0 0,-1 0 0,1 1 0,0-1 0,0 1 0,-1-1 0,1 1 0,0 0 0,0 0 0,0-1 0,0 2 0,0-1 0,0 0 0,0 0 0,0 1 0,0-1 0,0 1 0,1-1 0,-1 1 0,0 0 0,1 0 0,0 0 0,-1-1 0,1 1 0,0 1 0,0-1 0,0 0 0,-1 4 0,0 1 0,1 1 0,-1 0 0,1 0 0,1 0 0,-1 0 0,1 0 0,1 0 0,-1-1 0,2 1 0,3 15 0,-2-12 0,2 0 0,-1 0 0,1 0 0,1-1 0,0 0 0,12 16 0,3-3 0,1 0 0,0-2 0,2 0 0,41 28 0,-59-45 0,9 7 0,0-1 0,32 16 0,-45-25 0,-1-1 0,1 1 0,-1-1 0,1 1 0,-1-1 0,1 1 0,-1-1 0,1 0 0,-1 0 0,1 0 0,0 0 0,-1 0 0,1 0 0,-1 0 0,1 0 0,-1-1 0,1 1 0,-1-1 0,1 1 0,-1-1 0,3-1 0,-2 1 0,0-1 0,-1 0 0,1 1 0,-1-1 0,1 0 0,-1 0 0,0 0 0,0 0 0,0 0 0,0 0 0,0 0 0,0 0 0,0-4 0,1-3 0,-1-1 0,1-1 0,-2 1 0,0 0 0,-1-16 0,0 15 0,-1 0 0,0 0 0,0 0 0,-1 0 0,-1 1 0,0-1 0,0 1 0,-8-14 0,9 20 0,0 0 0,0 0 0,0 0 0,0 0 0,-1 1 0,0-1 0,1 1 0,-1 0 0,-1 0 0,1 0 0,0 0 0,-1 1 0,1 0 0,-1 0 0,0 0 0,0 0 0,1 1 0,-1 0 0,0 0 0,-8 0 0,8 0-38,0 1 0,0 0 0,0 0 1,0 1-1,0-1 0,0 1 0,0 0 0,0 1 0,0-1 0,0 1 0,0 0 0,1 0 0,-1 0 0,1 1 0,-1 0 0,1 0 1,0 0-1,0 0 0,1 0 0,-1 1 0,0 0 0,1 0 0,0 0 0,0 0 0,0 0 0,1 1 0,-1-1 0,1 1 0,0 0 1,1-1-1,-1 1 0,1 0 0,0 0 0,0 0 0,0 6 0,-1 5-6788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7T08:49:24.084"/>
    </inkml:context>
    <inkml:brush xml:id="br0">
      <inkml:brushProperty name="width" value="0.35" units="cm"/>
      <inkml:brushProperty name="height" value="0.35" units="cm"/>
      <inkml:brushProperty name="color" value="#142032"/>
    </inkml:brush>
  </inkml:definitions>
  <inkml:trace contextRef="#ctx0" brushRef="#br0">436 680 24575,'0'21'0,"0"-1"0,2 1 0,0-1 0,1 1 0,6 19 0,-7-33 0,1 0 0,0 0 0,0-1 0,1 1 0,-1 0 0,1-1 0,1 0 0,-1 0 0,1 0 0,0-1 0,0 0 0,1 0 0,0 0 0,0 0 0,0-1 0,0 0 0,7 3 0,-4-3 0,-1-1 0,0 0 0,1 0 0,-1-1 0,1 0 0,0-1 0,0 1 0,0-2 0,0 1 0,0-1 0,0-1 0,0 0 0,-1 0 0,15-4 0,7-4 0,-1-1 0,53-27 0,-48 20 0,-5 4 0,1 0 0,0-1 0,-1-2 0,0 0 0,48-39 0,-76 54 0,0 0 0,1-1 0,-1 1 0,0 0 0,0-1 0,-1 1 0,1 0 0,0-1 0,0 1 0,-1-1 0,1 1 0,-1-1 0,1 1 0,-1-1 0,1 0 0,-1 1 0,0-1 0,0 1 0,0-1 0,0 0 0,0 1 0,0-1 0,-1 0 0,1 1 0,0-1 0,-1 1 0,1-1 0,-1 1 0,0-1 0,1 1 0,-1-1 0,0 1 0,0 0 0,0-1 0,0 1 0,0 0 0,0 0 0,-1-1 0,0 0 0,-5-5 0,-1 1 0,0 0 0,0 0 0,0 0 0,-11-5 0,7 5 0,-1 1 0,0 0 0,0 1 0,0 0 0,0 1 0,-1 1 0,1 0 0,-1 0 0,0 2 0,1-1 0,-1 2 0,0 0 0,0 1 0,1 0 0,-1 1 0,-17 6 0,7-1 0,0 1 0,1 2 0,0 0 0,1 2 0,0 0 0,1 2 0,-38 32 0,43-32 0,1 0 0,1 1 0,-16 22 0,30-38 0,-1 1 0,1 0 0,-1-1 0,1 1 0,0 0 0,-1-1 0,1 1 0,0 0 0,0 0 0,-1-1 0,1 1 0,0 0 0,0 0 0,0 0 0,0-1 0,0 1 0,0 0 0,0 0 0,0 0 0,1-1 0,-1 1 0,0 0 0,0 0 0,1-1 0,-1 1 0,0 0 0,1-1 0,-1 1 0,1 0 0,-1-1 0,1 1 0,-1 0 0,1-1 0,-1 1 0,1-1 0,1 1 0,-1 0 0,0-1 0,0 1 0,0-1 0,0 0 0,0 1 0,0-1 0,0 0 0,0 0 0,0 0 0,0 0 0,0 0 0,0 0 0,0 0 0,0 0 0,0 0 0,0 0 0,0-1 0,0 1 0,0 0 0,0-1 0,0 1 0,0-1 0,0 1 0,0-1 0,-1 1 0,1-1 0,0 0 0,0 1 0,0-1 0,1-1 0,9-14 0,-1-1 0,0 0 0,-1-1 0,10-27 0,-15 35 0,9-21 0,0-2 0,-2 0 0,-2 0 0,-1-1 0,-1 0 0,-2 0 0,-2 0 0,0-41 0,-4 65 0,0 0 0,-1-1 0,0 1 0,0 0 0,-1 0 0,-1 0 0,1 0 0,-2 0 0,1 1 0,-10-14 0,5 11 0,0 0 0,0 1 0,-2 0 0,1 0 0,-2 1 0,-21-15 0,12 11 0,-2 2 0,0 0 0,0 1 0,-1 1 0,0 2 0,0 0 0,-1 2 0,-32-5 0,47 9 0,-1 1 0,1 1 0,0 0 0,-1 0 0,1 1 0,0 0 0,0 1 0,-1 0 0,1 1 0,-17 6 0,19-5 0,0 1 0,0-1 0,0 1 0,1 0 0,0 1 0,0 0 0,1 0 0,-1 0 0,2 1 0,-1 0 0,0 0 0,-6 14 0,3-3 0,0 0 0,2 1 0,0-1 0,2 1 0,0 1 0,1-1 0,0 1 0,0 33 0,3-6 0,2 1 0,12 70 0,-6-75 0,1 0 0,2-1 0,3-1 0,1 1 0,24 48 0,-35-84 0,0 0 0,1 0 0,0 0 0,0-1 0,0 0 0,0 1 0,1-2 0,0 1 0,0 0 0,8 4 0,-8-6 0,-1-1 0,1 0 0,0 0 0,0 0 0,-1-1 0,1 1 0,0-1 0,0 0 0,1-1 0,-1 1 0,0-1 0,0 0 0,0-1 0,8-1 0,1 0 0,-1-2 0,-1 0 0,1 0 0,0-1 0,-1-1 0,0 0 0,0-1 0,-1 0 0,0-1 0,0 0 0,-1-1 0,0 0 0,0 0 0,-1-1 0,-1 0 0,1-1 0,-1 0 0,-1 0 0,0-1 0,8-19 0,-15 29 0,1 0 0,0 0 0,-1-1 0,0 1 0,1 0 0,-1 0 0,0 0 0,0-1 0,0 1 0,0 0 0,-1 0 0,1-1 0,-1 1 0,1 0 0,-1 0 0,0 0 0,-1-4 0,-1 3 0,1-1 0,-1 0 0,0 0 0,0 1 0,0 0 0,0-1 0,-1 1 0,-4-3 0,-1 0 0,-1 0 0,1 1 0,-1 0 0,0 0 0,0 1 0,-18-4 0,25 7 0,-1 0 0,1 1 0,0-1 0,0 1 0,0 0 0,0 0 0,0 0 0,0 0 0,0 0 0,-1 1 0,1-1 0,0 1 0,0 0 0,0 0 0,0 0 0,1 1 0,-1-1 0,0 0 0,0 1 0,-2 2 0,2-1 0,1 0 0,-1-1 0,1 1 0,0 1 0,0-1 0,0 0 0,1 0 0,-1 1 0,1-1 0,0 1 0,0-1 0,0 1 0,0 0 0,1-1 0,-1 1 0,1 5 0,-1-1 0,2 27 0,-1-33 0,0-1 0,0 0 0,0 1 0,1-1 0,-1 1 0,0-1 0,1 0 0,-1 0 0,1 1 0,0-1 0,-1 0 0,1 0 0,0 0 0,0 0 0,0 1 0,-1-1 0,1 0 0,0-1 0,1 1 0,-1 0 0,1 1 0,5-2 0,5-12 0,24-43 0,46-93 0,24-76 0,-82 164 0,30-114 0,-52 167 0,10-57 0,-12 59 0,0 0 0,1 0 0,-1 0 0,-1 0 0,1 0 0,-1 0 0,0 0 0,0 0 0,-1 0 0,-2-6 0,3 9 0,0 1 0,-1-1 0,0 0 0,1 1 0,-1-1 0,0 1 0,0 0 0,1-1 0,-1 1 0,0 0 0,0 0 0,-1 0 0,1 1 0,0-1 0,0 0 0,0 1 0,0-1 0,-1 1 0,1 0 0,0 0 0,-1 0 0,1 0 0,0 0 0,0 0 0,-1 1 0,-1 0 0,-8 1 0,0 0 0,0 1 0,-16 6 0,-4 0 0,24-8 0,-1 1 0,1 1 0,-14 5 0,20-7 0,0 0 0,0 0 0,0 1 0,1-1 0,-1 0 0,0 1 0,0-1 0,1 1 0,-1 0 0,1 0 0,0 0 0,-1-1 0,1 1 0,0 0 0,0 0 0,0 1 0,0-1 0,0 3 0,-4 21 0,2 0 0,1-1 0,2 1 0,3 40 0,-1-5 0,-1 118 0,-2-18 0,24 188 0,-20-324 0,-3-16 0,1 0 0,0-1 0,1 1 0,4 14 0,-7-44 0,-78-262 0,60 226 0,-4 2 0,-1 0 0,-35-56 0,27 67 0,22 31 0,1 0 0,-10-18 0,12 21 0,13 26 0,40 74 0,5-2 0,76 101 0,-42-78 0,109 106 0,-175-197 0,1-2 0,0 0 0,2-2 0,0 0 0,34 18 0,-44-27 0,-1 0 0,0 1 0,14 13 0,6 5 0,-30-25 0,0 0 0,0 0 0,1 0 0,-1 0 0,0 0 0,1-1 0,-1 1 0,1 0 0,-1-1 0,1 1 0,-1-1 0,1 0 0,0 0 0,-1 1 0,1-1 0,-1 0 0,1 0 0,-1 0 0,1-1 0,0 1 0,1-1 0,-1 1 0,0-2 0,0 1 0,0 0 0,0 0 0,0-1 0,0 1 0,-1-1 0,1 1 0,0-1 0,-1 0 0,1 1 0,1-5 0,3-4 0,-1 0 0,0 0 0,-1 0 0,6-21 0,52-305 0,-47 238 0,-11 77 0,11-33 0,-10 41 0,-1-1 0,0 0 0,-1-1 0,-1 1 0,1-21 0,-4-22 0,1-56 0,0 109 0,1 1 0,0-1 0,0 1 0,1 0 0,-1-1 0,1 1 0,-1 0 0,1 0 0,0 0 0,0 0 0,0 0 0,1 0 0,-1 1 0,1-1 0,-1 1 0,1-1 0,0 1 0,0 0 0,0 0 0,0 1 0,0-1 0,0 0 0,1 1 0,-1 0 0,4-1 0,3-1 0,1 0 0,-1 1 0,0 0 0,1 0 0,-1 1 0,1 1 0,15 1 0,-21 0 0,-1 0 0,1 0 0,0 1 0,-1 0 0,1 0 0,-1 0 0,0 1 0,0-1 0,0 1 0,0 0 0,0 0 0,0 0 0,-1 1 0,0-1 0,1 1 0,3 7 0,5 7 0,0 0 0,11 28 0,-19-39 0,-1 0 0,0 0 0,0 1 0,-1 0 0,0 0 0,0-1 0,1 16 0,-3-18 0,-1-1 0,1 0 0,0 0 0,-1 0 0,0 0 0,0 1 0,0-1 0,-1 0 0,1-1 0,-1 1 0,0 0 0,0 0 0,-1-1 0,1 1 0,-1-1 0,-4 5 0,-16 17 0,10-10 0,-1-1 0,-22 19 0,31-29 0,0-1 0,-1 1 0,1-1 0,-1 0 0,0-1 0,1 1 0,-1-1 0,-1 0 0,1-1 0,0 0 0,-12 2 0,-12-3 0,25-1 0,0 1 0,-1 0 0,1 0 0,0 0 0,-1 1 0,1 0 0,0 0 0,0 0 0,0 0 0,0 1 0,0 0 0,0 0 0,-6 4 0,-1 2 0,0 1 0,1 0 0,0 1 0,1 0 0,0 0 0,1 1 0,0 1 0,1 0 0,-10 18 0,1 3 0,10-19 0,1 0 0,-2-1 0,0 0 0,0 0 0,-1-1 0,-1 0 0,-17 16 0,26-26 0,-1-1 0,0 0 0,0 0 0,0 1 0,0-1 0,0-1 0,0 1 0,0 0 0,0 0 0,0-1 0,-1 1 0,1-1 0,0 0 0,0 0 0,-4 0 0,4 0 0,1 0 0,-1-1 0,1 1 0,-1-1 0,1 0 0,0 1 0,-1-1 0,1 0 0,0 0 0,-1 0 0,1 0 0,0 0 0,0 0 0,0 0 0,0 0 0,0-1 0,0 1 0,0 0 0,1 0 0,-1-1 0,0 1 0,1-1 0,-1 1 0,1-1 0,-1 1 0,1-1 0,-1-2 0,-6-47 0,2 1 0,3-94 0,2 83 0,0 18 0,-2 13 0,2 0 0,5-38 0,-4 61 0,0 0 0,1-1 0,0 1 0,0 0 0,0 0 0,1 0 0,0 0 0,0 1 0,1-1 0,0 1 0,0 0 0,0 0 0,1 0 0,8-7 0,-7 9 0,0 0 0,1 0 0,0 0 0,0 1 0,0 0 0,0 1 0,1-1 0,-1 1 0,1 1 0,-1 0 0,1 0 0,0 0 0,12 1 0,6 1 0,0 1 0,42 9 0,-51-7 0,0 1 0,-1 0 0,0 2 0,0 0 0,0 0 0,-1 2 0,0 0 0,-1 0 0,0 2 0,0 0 0,-1 0 0,18 22 0,-12-12 0,-2 1 0,-1 1 0,-1 0 0,-1 2 0,-1-1 0,-1 2 0,9 27 0,-16-36 0,0 0 0,-1 0 0,-1 0 0,0 0 0,-1 1 0,-1-1 0,-1 1 0,-4 33 0,4-50 0,0-1 0,0 1 0,0 0 0,0 0 0,0-1 0,0 1 0,-1 0 0,1-1 0,0 1 0,-1 0 0,1-1 0,0 1 0,-1 0 0,1-1 0,-1 1 0,1-1 0,-1 1 0,1-1 0,-1 1 0,1-1 0,-1 1 0,1-1 0,-1 1 0,0-1 0,1 0 0,-1 1 0,0-1 0,0 0 0,1 0 0,-1 1 0,0-1 0,1 0 0,-1 0 0,0 0 0,0 0 0,1 0 0,-1 0 0,0 0 0,0 0 0,1 0 0,-1-1 0,0 1 0,-1 0 0,-4-3 0,-1 1 0,0-1 0,1 0 0,-7-5 0,2 2 0,-407-230 0,302 169 0,-295-191 0,409 256 0,-3-1 0,1 0 0,-1-1 0,1 1 0,0-1 0,0 0 0,-4-6 0,7 9 0,0 0 0,1 0 0,0 0 0,-1 0 0,1 0 0,0 0 0,-1 0 0,1 0 0,0 0 0,0 0 0,0 0 0,0 0 0,0 0 0,0 0 0,0-1 0,0 1 0,0 0 0,1 0 0,-1 0 0,0 0 0,1 0 0,-1 0 0,1 0 0,-1 0 0,1 1 0,-1-1 0,1 0 0,0 0 0,0 0 0,-1 0 0,1 1 0,0-1 0,0 0 0,0 1 0,-1-1 0,1 1 0,0-1 0,0 1 0,1-1 0,8-5 0,1 0 0,-1 1 0,1 1 0,0 0 0,0 0 0,0 1 0,1 0 0,-1 1 0,14-1 0,-17 2 0,-1 1 0,0 0 0,0 0 0,1 1 0,-1-1 0,0 2 0,0-1 0,0 1 0,0 0 0,0 0 0,0 1 0,-1 0 0,1 0 0,-1 1 0,1 0 0,5 5 0,8 12 0,-1 0 0,-1 1 0,-1 1 0,-1 1 0,14 27 0,-12-21 0,188 300 0,23-14 0,-215-299 0,-10-10 0,1-1 0,0 1 0,1-1 0,0 0 0,0-1 0,0 1 0,0-1 0,10 5 0,-15-9 0,0-1 0,0 0 0,0 1 0,-1-1 0,1 0 0,0 0 0,0 0 0,0 0 0,0 0 0,-1 0 0,1 0 0,0 0 0,0 0 0,0 0 0,0 0 0,-1-1 0,1 1 0,0 0 0,0-1 0,-1 1 0,1 0 0,0-1 0,0 1 0,-1-1 0,1 1 0,0-1 0,-1 1 0,1-1 0,-1 0 0,1 1 0,-1-1 0,1 0 0,-1 1 0,1-1 0,0-1 0,2-4 0,-1 1 0,1-1 0,-1 0 0,2-8 0,8-36 0,-2-2 0,-2 1 0,-2-2 0,-3 1 0,-2 0 0,-7-61 0,4 88 0,-2 1 0,-10-35 0,12 53 0,1 0 0,-1 0 0,-1 0 0,1 1 0,-1-1 0,0 1 0,0 0 0,-1 0 0,0 0 0,0 0 0,0 0 0,0 1 0,-1 0 0,1 0 0,-9-6 0,-10 0 0,-1 1 0,1 0 0,-47-9 0,50 14 0,-1-1 0,1 0 0,0-2 0,1-1 0,0 0 0,-31-18 0,49 24 0,-1 1 0,0-1 0,0 1 0,0 0 0,0 0 0,0 0 0,0 0 0,0 1 0,0-1 0,-1 0 0,1 1 0,0 0 0,0-1 0,-1 1 0,1 0 0,0 0 0,0 0 0,-1 0 0,1 1 0,0-1 0,-3 1 0,3 1 0,0-1 0,0 0 0,0 0 0,1 1 0,-1-1 0,1 1 0,-1-1 0,1 1 0,-1 0 0,1 0 0,0 0 0,0-1 0,0 1 0,0 0 0,0 0 0,1 0 0,-1 0 0,0 1 0,1-1 0,0 0 0,-1 0 0,1 3 0,0-1 0,-1 0 0,0-1 0,1 1 0,-1 0 0,-1-1 0,1 1 0,0-1 0,-1 1 0,0-1 0,0 0 0,0 0 0,-4 6 0,0-4 0,0 0 0,0 0 0,0 0 0,0-1 0,-11 5 0,-89 42 0,62-32 0,-43 26 0,75-38 0,0 1 0,0 0 0,1 1 0,1 0 0,0 0 0,0 2 0,1-1 0,-9 13 0,15-19 0,1-1 0,-1 1 0,1 0 0,0 0 0,0 0 0,1 0 0,-1 0 0,1 0 0,0 1 0,0-1 0,1 0 0,-1 7 0,1-8 0,1 0 0,-1-1 0,1 1 0,0 0 0,-1-1 0,1 1 0,1-1 0,-1 1 0,0-1 0,1 1 0,-1-1 0,1 0 0,-1 1 0,1-1 0,0 0 0,0 0 0,0 0 0,1-1 0,-1 1 0,3 1 0,7 5 0,1-1 0,0 0 0,0-1 0,1-1 0,-1 0 0,1-1 0,0 0 0,19 2 0,16-1 0,55 0 0,-58-4 0,123 3-137,1-9 0,198-30 0,-248 15 34,-1-5 0,-1-5 1,207-82-1,-77-5 103,-186 84 0,103-76 0,-164 108 0,7-4 0,-1 0 0,0-1 0,0 0 0,-1 0 0,0 0 0,0-1 0,9-13 0,-15 20 2,0 0 0,0-1 1,0 1-1,1 0 0,-1 0 1,0 0-1,0 0 0,0-1 0,0 1 1,0 0-1,0 0 0,1 0 1,-1-1-1,0 1 0,0 0 1,0 0-1,0 0 0,0-1 1,0 1-1,0 0 0,0 0 0,0-1 1,0 1-1,0 0 0,0 0 1,0 0-1,0-1 0,0 1 1,0 0-1,-1 0 0,1-1 0,0 1 1,0 0-1,0 0 0,0 0 1,0 0-1,0-1 0,-1 1 1,1 0-1,0 0 0,0 0 1,0-1-1,-13 3 228,-21 14 223,27-13-413,-38 17-40,-89 26 0,-55-1 0,-465 51-325,-3-58 1,335-33 324,318-6 38,-1 1 0,1 1 0,-1-1 0,1 1 1,0-1-1,-1 1 0,1 0 0,0 1 0,0-1 1,0 1-1,0 0 0,0 0 0,0 0 1,0 0-1,1 1 0,-5 3 0,8-6-38,0 0 0,-1 0 0,1 0 0,0 1 0,0-1 0,0 0 0,-1 0 0,1 0 0,0 0 0,0 0 0,0 0 0,0 0 0,-1 1 0,1-1 0,0 0 0,0 0 0,0 0 0,0 0 0,0 1 0,0-1 0,-1 0 0,1 0 0,0 0 0,0 1 0,0-1 0,0 0 0,0 0 0,0 0 0,0 1 0,0-1 0,0 0 0,0 0 0,0 0 0,0 1 0,0-1 0,0 0 0,0 0 0,0 1 0,1-1 0,9 3 0,24-4 0,-33 1 0,203-15 0,-9-2-164,71-2-648,87 4-144,1810-48-2817,-1799 55 3773,-68 1-164,-68-4-500,-144 5 561,108-22-1,-177 25 253,-1 0 0,1-1 0,-1-1-1,0 0 1,22-12 0,-35 17-82,0-1 0,1 0 0,-1 1 0,0-1 0,0 0 0,0 0 0,0 0 0,0 0 0,0 0 0,0 0 0,0 0 0,0 0 0,-1 0 0,1 0 0,0 0 0,-1-1 0,1 1 0,-1 0 0,1 0 0,-1-1 1,1 1-1,-1 0 0,0-1 0,0 1 0,0-1 0,0 1 0,0 0 0,0-1 0,0 1 0,0 0 0,0-1 0,-1 1 0,1 0 0,-1-1 0,1 1 0,-2-2 0,0-1 112,0 1 1,-1 1-1,1-1 1,-1 0-1,1 0 0,-1 1 1,0 0-1,0-1 1,-1 1-1,1 0 0,0 1 1,-1-1-1,1 0 1,-1 1-1,-3-1 1,-35-9-16,0 3 1,-75-6 0,82 10-163,-311-21-629,-1 15 0,1 14 0,0 17 0,-669 126 0,550-33 1483,459-112-625,0 1 0,0 0 0,0 0-1,0 1 1,-6 4 0,11-7-203,1-1-1,-1 0 0,0 1 1,1-1-1,-1 1 1,1-1-1,-1 1 0,1 0 1,-1-1-1,1 1 1,0-1-1,-1 1 0,1 0 1,0-1-1,-1 1 0,1 0 1,0 0-1,0-1 1,-1 1-1,1 0 0,0 0 1,0 1-1,1-1-15,0-1 0,-1 1 0,1 0 0,0 0 0,0 0 0,0-1 0,0 1 0,0-1 0,0 1 0,0-1 0,0 1 0,0-1 0,0 1 0,0-1 0,0 0 0,0 1 0,0-1 0,0 0 0,1 0 0,-1 0 0,1 0 0,23 2-12,47-2 0,-24-1 0,121-2 0,42 1-184,750-32-2107,-531-12-119,793-192 0,-923 146 1440,-289 88 1038,1 1 105,0-2 0,-1 1 0,0-1 0,0-1 0,0 0 0,-1 0-1,10-9 1,-19 15-128,0 0-1,-1-1 1,1 1-1,-1-1 1,1 1-1,-1-1 0,1 0 1,-1 1-1,1-1 1,-1 1-1,1-1 1,-1 0-1,0 1 0,1-1 1,-1 0-1,0 0 1,0 1-1,0-1 1,1 0-1,-1 1 1,0-1-1,0 0 0,0 0 1,0-1-1,-1 1 17,1 1-1,-1-1 0,1 0 0,-1 1 1,0-1-1,1 0 0,-1 1 1,1-1-1,-1 1 0,0-1 0,0 1 1,1-1-1,-1 1 0,0 0 1,0-1-1,0 1 0,-1 0 0,-5-2 358,0 1 0,1 0 0,-14 0 0,15 1-322,-1 0-1,1 0 1,0 1-1,-1 0 1,1 0-1,0 0 1,0 1-1,0-1 1,0 1-1,0 1 1,0-1-1,1 1 1,-1-1-1,1 1 1,-1 1-1,1-1 1,-7 7-1,6-3 28,-1 1-1,1-1 1,0 0 0,1 1 0,-1 0-1,2 0 1,-1 1 0,1-1 0,-4 17-1,6-22-122,1 0 0,-1 0 0,1 0 0,0 0 0,0 0 0,0 0 0,0 0 0,0 0 0,1 0 0,0 0 0,-1 0 0,1 0 0,0 0 0,0 0 0,0-1 0,3 5 0,-1-3 0,0 0 0,0 0 0,1 0 0,-1-1 0,1 1 0,0-1 0,0 0 0,0 0 0,5 2 0,8 4 0,1-2 0,-1 0 0,1-1 0,24 5 0,18 1 0,0-3 0,63 1 0,-28-3 0,-89-6 0,4-1 0,0 1 0,0 1 0,0 0 0,15 5 0,-23-7 0,-1 1 0,0-1 0,1 1 0,-1-1 0,0 1 0,0-1 0,0 1 0,1 0 0,-1 0 0,0 0 0,0 0 0,0 0 0,0 0 0,0 0 0,-1 0 0,1 0 0,0 0 0,0 0 0,-1 0 0,1 1 0,-1-1 0,1 0 0,-1 1 0,1-1 0,-1 0 0,0 1 0,0-1 0,1 0 0,-1 1 0,0-1 0,0 0 0,-1 1 0,1-1 0,0 1 0,0-1 0,-1 0 0,1 1 0,-1-1 0,1 0 0,-2 2 0,-23 42 0,20-38 0,0 1 0,1 0 0,0 0 0,0 0 0,0 0 0,1 1 0,-2 11 0,0 21 0,2 0 0,5 77 0,0-34 0,-1-19 0,-1 58 0,-1-102 0,-1 0 0,-1 1 0,-11 34 0,12-48 0,-1 0 0,-1-1 0,1 0 0,-1 1 0,-8 10 0,10-15 0,0-1 0,0 1 0,0-1 0,-1 1 0,1-1 0,-1 0 0,1 0 0,-1 0 0,0 0 0,0-1 0,0 1 0,0-1 0,0 1 0,0-1 0,0 0 0,-5 1 0,6-2 0,0 0 0,0-1 0,0 1 0,0-1 0,0 1 0,0-1 0,1 0 0,-1 1 0,0-1 0,0 0 0,0 0 0,1-1 0,-1 1 0,0 0 0,1 0 0,-1-1 0,1 1 0,0-1 0,-1 1 0,1-1 0,0 0 0,0 0 0,-1-2 0,-4-7 0,0 1 0,-6-20 0,11 26 0,-90-268 0,88 252 0,0 0 0,1 0 0,1 0 0,1-1 0,0 1 0,8-41 0,-4 21 0,2-9 0,-2 27 0,-1 0 0,-2 1 0,0-1 0,-3-26 0,2 46 0,-1 0 0,1 0 0,-1 0 0,0 0 0,0 0 0,0 0 0,0 1 0,0-1 0,0 0 0,-1 1 0,1-1 0,0 1 0,-1-1 0,1 1 0,-1-1 0,0 1 0,1 0 0,-1 0 0,0 0 0,0 0 0,0 0 0,0 0 0,0 1 0,0-1 0,0 1 0,0-1 0,-3 1 0,-24-12 0,6-7 0,20 16 0,-1-1 0,0 1 0,0 0 0,0 0 0,-1 1 0,1-1 0,-9-3 0,13 6 0,-1 0 0,0 0 0,0 0 0,1 0 0,-1 0 0,0 0 0,0 0 0,1 0 0,-1 0 0,0 0 0,0 0 0,1 0 0,-1 1 0,0-1 0,1 0 0,-1 0 0,0 1 0,1-1 0,-1 1 0,0-1 0,1 0 0,-1 1 0,1-1 0,-1 1 0,1 0 0,-1-1 0,1 1 0,-1-1 0,1 1 0,-1 0 0,1-1 0,0 1 0,-1 0 0,1-1 0,0 1 0,0 0 0,0 0 0,-1-1 0,1 1 0,0 0 0,0 0 0,-2 37 0,2-32 0,10 143 0,-1-31 0,-8-81 0,2 10 0,-2-1 0,-3 1 0,-10 69 0,1-39 0,11-76 0,0-1 0,0 0 0,0 0 0,0 0 0,0 1 0,0-1 0,0 0 0,0 0 0,0 0 0,0 1 0,0-1 0,0 0 0,0 0 0,0 0 0,0 0 0,-1 1 0,1-1 0,0 0 0,0 0 0,0 0 0,0 0 0,0 0 0,-1 1 0,1-1 0,0 0 0,0 0 0,0 0 0,0 0 0,-1 0 0,1 0 0,0 0 0,0 0 0,0 0 0,0 0 0,-1 0 0,1 0 0,0 0 0,0 0 0,0 0 0,-1 0 0,1 0 0,-8-8 0,-8-25 0,9 20 0,-4-8 0,-2 2 0,0-1 0,-2 2 0,0 0 0,-1 1 0,0 0 0,-2 1 0,0 1 0,0 1 0,-1 1 0,-23-12 0,-13-4 0,-1 2 0,-116-37 0,80 37 0,-130-20 0,-97 4 0,194 28 0,-47 0 0,-183 8 0,319 10 0,-1 1 0,1 1 0,-54 17 0,41-10 0,-53 7 0,-277 9 0,48-5 0,-3 19 0,249-26 0,-153 48 0,221-59 0,0 2 0,1-1 0,0 2 0,0 0 0,1 1 0,0 1 0,0 0 0,-24 24 0,37-33 0,1 0 0,-1 1 0,1-1 0,0 1 0,-1-1 0,1 1 0,0-1 0,0 1 0,0 0 0,0 0 0,1-1 0,-1 1 0,0 0 0,1 0 0,-1 0 0,1 0 0,0 0 0,-1 0 0,1 0 0,0 0 0,0 0 0,1 0 0,-1 0 0,0 0 0,1-1 0,-1 1 0,1 0 0,-1 0 0,1 0 0,0 0 0,0-1 0,0 1 0,0 0 0,0-1 0,0 1 0,0 0 0,1-1 0,-1 0 0,0 1 0,1-1 0,0 0 0,-1 0 0,1 0 0,-1 0 0,1 0 0,3 2 0,8 2 0,0 0 0,0 0 0,0-2 0,0 1 0,0-2 0,1 1 0,-1-2 0,1 0 0,0-1 0,20-1 0,11-5 0,82-22 0,-60 12 0,459-78 0,-329 62 0,412-89 0,-571 112 0,20-2 0,1 3 0,0 2 0,100 3 0,-104 4 0,29 0 0,137 20 0,-206-19 0,134 29 0,-125-25 0,1 2 0,-1 0 0,44 23 0,-55-22 0,-1 0 0,0 1 0,0 0 0,15 18 0,-13-14 0,28 23 0,-35-32 0,106 74 0,-97-70 0,0 0 0,0-1 0,1-1 0,0 0 0,27 5 0,-152-25 0,60 2 0,-22-5 0,-83-8 0,-1099-56-985,1122 77 1130,42 3 135,0-4 0,-135-23 0,-211-87-280,303 76 0,86 28 0,34 8 0,-1-1 0,1 1 0,0-2 0,0 0 0,-16-7 0,-226-147 0,96 57 0,134 86 0,1-2 0,0 0 0,2-2 0,0 0 0,-17-23 0,33 39 0,1-1 0,-1 1 0,0 0 0,0 0 0,0 0 0,0 0 0,0 1 0,-1 0 0,1 0 0,-1 0 0,0 0 0,1 1 0,-1 0 0,-5-1 0,-14-4 0,24 6 0,0 0 0,0 0 0,0 0 0,-1 0 0,1 0 0,0 0 0,0 0 0,-1 0 0,1 0 0,0-1 0,0 1 0,-1 0 0,1 0 0,0 0 0,0 0 0,0 0 0,-1 0 0,1 0 0,0 0 0,0-1 0,0 1 0,0 0 0,-1 0 0,1 0 0,0 0 0,0-1 0,0 1 0,0 0 0,0 0 0,-1 0 0,1-1 0,0 1 0,0 0 0,0 0 0,0 0 0,0-1 0,0 1 0,0 0 0,0 0 0,0-1 0,0 1 0,0 0 0,0 0 0,0-1 0,0 1 0,0 0 0,0 0 0,0 0 0,0-1 0,0 1 0,0 0 0,1 0 0,-1-1 0,0 1 0,0 0 0,0 0 0,0 0 0,0 0 0,1-1 0,-1 1 0,0 0 0,0 0 0,0 0 0,1 0 0,-1-1 0,16-8 0,-1 4 0,-1 1 0,0 0 0,1 0 0,26-2 0,64 1 0,-74 5 0,-4-2 0,-13 1 0,0 0 0,0 1 0,-1 1 0,1 0 0,0 0 0,0 2 0,18 4 0,-31-6 0,0-1 0,0 0 0,0 0 0,-1 1 0,1-1 0,0 1 0,0-1 0,-1 0 0,1 1 0,0-1 0,-1 1 0,1 0 0,0-1 0,-1 1 0,1 0 0,-1-1 0,1 1 0,0 1 0,-1-1 0,-1 0 0,1-1 0,-1 1 0,0 0 0,1 0 0,-1 0 0,1-1 0,-1 1 0,0-1 0,0 1 0,1 0 0,-1-1 0,0 1 0,0-1 0,0 1 0,1-1 0,-1 0 0,0 1 0,0-1 0,0 0 0,0 0 0,0 0 0,0 0 0,-1 1 0,-204 48 0,-20 6 0,-62 38 0,-43 12 0,323-103 0,-1 0 0,0-1 0,0-1 0,-14 0 0,15 0 0,0 0 0,0 0 0,0 0 0,1 1 0,-12 3 0,7 2-1365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7T08:50:54.088"/>
    </inkml:context>
    <inkml:brush xml:id="br0">
      <inkml:brushProperty name="width" value="0.35" units="cm"/>
      <inkml:brushProperty name="height" value="0.35" units="cm"/>
      <inkml:brushProperty name="color" value="#142032"/>
    </inkml:brush>
  </inkml:definitions>
  <inkml:trace contextRef="#ctx0" brushRef="#br0">5100 920 24575,'-3'-14'0,"2"10"0,-1 0 0,0-1 0,0 1 0,0 0 0,-1 0 0,1 0 0,-1 1 0,0-1 0,0 1 0,0-1 0,-1 1 0,1 0 0,-1 0 0,0 0 0,0 1 0,0-1 0,-4-1 0,-8-4 0,-1 1 0,0 1 0,-22-5 0,-34-5 0,0 4 0,-80-4 0,72 9 0,-927-117-545,361 40 265,150 38 280,379 43 0,-1 4 0,-140 20 0,201-13 0,0 3 0,1 3 0,-72 26 0,107-32 0,1 1 0,0 1 0,0 1 0,1 1 0,1 1 0,0 0 0,1 1 0,0 1 0,1 1 0,1 1 0,-16 20 0,25-27 19,1 0 0,0 0 0,1 1-1,0-1 1,0 1 0,2 0 0,-1 1-1,1-1 1,1 1 0,0-1 0,1 1-1,0 0 1,0-1 0,1 1 0,1 0-1,0 0 1,1-1 0,0 1 0,1-1-1,0 1 1,7 14 0,2 1 32,1 0 1,1-1-1,1 0 1,1-1 0,2-1-1,0-1 1,31 29-1,9 4-30,119 88-1,84 30-225,-88-70 93,4-8 0,5-7 0,2-8-1,323 93 1,-367-138 73,0-6-1,3-6 1,0-7-1,0-5 1,1-7-1,0-6 1,190-26-1,12-41-1,-285 51 31,-1-3-1,-1-2 1,86-46 0,-126 58 8,1-2 0,-2-1 0,1 0 0,-2-1 0,0-1-1,21-23 1,-32 31 12,0-1 0,-1 1 0,0-1 0,0-1 0,0 1 0,-1-1 0,0 1 0,-1-1 0,0 0-1,-1 0 1,0-1 0,0 1 0,0 0 0,-2-1 0,1 1 0,-1-1 0,-1-13 0,-2 9 76,0 0 0,-1 0 0,0 0 0,-1 0 0,0 1 0,-1 0 0,-1 0 0,0 0 1,-10-12-1,-6-5-58,-1 1 0,-38-36 0,-10 0-23,-2 3 0,-3 3 0,-2 4 0,-137-72 0,92 66-44,-3 6 0,-218-65 0,167 75-106,-1 7 0,-2 8 0,-195-6 1,84 27 167,-345 34 0,24 53-23,493-54 0,0 5 0,-228 89 0,287-90 0,-107 63 0,138-71 0,0 1 0,1 2 0,2 1 0,-48 52 0,64-62 0,1 0 0,0 0 0,0 0 0,2 1 0,0 1 0,1 0 0,0 0 0,-5 22 0,9-25 0,0 1 0,1 0 0,1 0 0,0 0 0,1 0 0,1 0 0,0 0 0,0 0 0,2-1 0,6 23 0,-1-12 0,2 0 0,1-1 0,1 0 0,0-1 0,2-1 0,0 0 0,2-1 0,0 0 0,1-1 0,36 30 0,-9-14 0,2-1 0,1-3 0,97 49 0,-40-33-30,2-6-1,2-3 1,1-6 0,127 21-1,-22-19-44,270 8-1,-239-35-100,0-10 0,0-11 0,300-57 0,-370 35-65,271-93-1,-310 78 168,-2-7 1,175-102 0,-212 102 46,165-134 0,-218 154-12,-1-2 0,-2-2 1,-2-2-1,-2-1 1,43-68-1,-69 95 41,-1-1-1,0 0 0,-1 0 0,-2-1 1,0-1-1,6-24 0,-12 35 41,1 1 0,-1 0-1,-1-1 1,0 1 0,0-1-1,-1 1 1,0-1 0,0 1-1,-1 0 1,0-1 0,-1 1-1,0 0 1,-1 1 0,0-1-1,0 1 1,-6-9 0,3 7 5,-1 0 1,0 1 0,0-1-1,-1 2 1,-1-1 0,1 1-1,-19-11 1,4 5 172,-1 1 0,-39-15-1,-13 0 68,-134-28-1,-90 1-425,274 51 120,-924-114-808,-11 92-666,739 35 1450,0 10 1,-286 63 0,381-52 19,1 5 0,2 6 0,2 5 0,2 5-1,-146 86 1,195-93-184,3 2 0,-73 64-1,109-81 197,2 2 0,0 1 0,2 1 0,2 1-1,-40 66 1,56-80 15,1 0 0,1 0 0,0 2 0,2-1 0,0 1-1,2 0 1,0 0 0,-2 33 0,6-36 68,1-1-1,1 0 1,1 0 0,0 0-1,2 0 1,0-1 0,0 1-1,2-1 1,0 0 0,17 31-1,-10-24-46,2-2-1,1 0 0,1-1 0,0 0 0,2-2 1,0 0-1,1-1 0,29 20 0,-1-6-35,1-2 0,102 45-1,-29-26 128,3-5-1,186 40 0,272 9 3,-351-73-389,1-9-1,336-28 1,-381-3 286,-1-7-1,-1-9 1,266-87 0,-330 80-40,-3-5 0,-2-5 1,143-89-1,-196 101-119,-1-2 1,-3-3-1,-2-2 0,-2-3 1,-2-3-1,89-115 0,-117 131 123,0-2-1,-3 0 1,-1-2-1,-3 0 1,-1-2 0,-2 0-1,10-46 1,-20 64 115,-2 1 0,-1-1 0,-1 0 0,-1 1 0,-2-1 0,-3-28-1,1 35 4,-1 1 0,0 0 0,-1 0-1,-1 1 1,-1 0 0,0 0 0,-2 0-1,0 1 1,-14-20 0,7 16-45,-1 1-1,0 1 1,-2 0 0,0 2 0,-1 0-1,0 1 1,-2 1 0,0 0 0,0 2 0,-1 1-1,-42-14 1,2 5-6,-1 3 0,-1 2-1,-91-7 1,-235-3-185,-7 22-25,347 3 161,-897 38-163,662-8-379,-366 87 0,11 73 489,456-119 34,-236 126 1,343-155-52,3 3-1,-113 89 1,165-115 73,-35 39 0,52-52 0,1 0 0,0 1 0,0-1 0,1 1 0,0 1 0,0-1 0,1 0 0,0 1 0,0 0 0,-2 11 0,4-15 12,1 0 1,-1 0-1,1-1 1,1 1 0,-1 0-1,0-1 1,1 1-1,0 0 1,-1-1-1,2 1 1,-1-1 0,0 1-1,1-1 1,-1 1-1,1-1 1,0 0-1,0 0 1,0 0-1,5 4 1,1 1 92,0-1-1,1 0 1,0 0-1,0-1 1,18 9-1,7 1 29,0-1 0,55 15-1,86 12-69,407 46 98,11-39 22,-538-45-181,1437 81 2,4-78-56,-1349-11-94,380-25 51,-524 29 100,17-2-8,0 0 1,0-2 0,37-11 0,-52 13 46,0 0 1,-1 0 0,1 0-1,0-1 1,-1 1 0,0-1-1,0 0 1,0-1 0,0 1-1,0-1 1,-1 1 0,1-1-1,-1 0 1,0 0 0,0-1-1,-1 1 1,1-1 0,-1 1-1,0-1 1,2-7 0,-1 1 59,-2 1 1,1 0 0,-1-1 0,-1 1-1,0-1 1,0 1 0,-4-19-1,-2-2 130,-16-45 0,-3 8-210,-3 1 1,-3 2-1,-2 1 1,-4 2-1,-54-72 1,36 63-194,-2 3 1,-4 3-1,-133-112 1,125 126 150,-3 2 0,-2 4 0,-2 3 1,-1 3-1,-2 4 0,-2 3 0,-1 4 0,-147-31 1,102 37 22,-1 6 0,0 5 1,0 5-1,-1 6 0,-158 21 1,165-5-6,1 6 0,-198 61 0,242-57 0,1 4 0,2 3 0,2 3 0,0 3 0,-67 51 0,111-70 0,1 2 0,0 2 0,2 0 0,0 2 0,2 0 0,-37 55 0,49-63 0,1 1 0,1-1 0,0 2 0,1-1 0,1 1 0,2 0 0,-1 1 0,2-1 0,1 1 0,1 0 0,0 0 0,3 37 0,2-32 0,1-1 1,1 1 0,1-1 0,1-1 0,17 40-1,-7-29 2,1-2-1,1 0 0,30 39 0,-2-15-13,3-1 0,2-3 0,83 67 0,-30-38-39,4-6-1,3-3 1,152 71-1,-126-80 57,3-6-1,239 64 0,-253-92-4,1-6 0,2-6 0,0-5 0,0-5 0,1-7 0,-1-5 0,0-6 0,201-41 0,-154 10-23,-3-8-1,-1-7 1,-3-8 0,196-104 0,-183 61-7,-159 90 31,-1-1 0,-1 0 0,-1-2 0,0-1 0,20-26 0,-34 37 35,0 0 0,0 0-1,-1-1 1,0 0 0,-1 0-1,-1 0 1,0 0 0,0-1 0,-1 0-1,0 0 1,-1 0 0,-1 0-1,0 0 1,0 0 0,-1 0-1,-1 0 1,0-1 0,0 1 0,-1 0-1,-1 0 1,0 1 0,-9-22-1,-4-2-10,-2 0 0,-1 1-1,-2 1 1,-1 0 0,-1 2 0,-29-29-1,-44-44-257,-203-171-1,-147-52-234,272 213 213,-6 9 0,-384-164-1,438 222 128,-3 5 1,-1 5-1,-2 6 0,-1 7 0,-232-15 1,228 39 127,-1 5 0,1 7 0,1 5 0,0 6 0,2 6 0,-197 71 0,169-39 0,3 7 0,3 8 0,4 6 0,-248 178 0,320-201-72,3 4 0,-95 98 0,145-131 49,1 0-1,1 2 0,2 1 0,1 0 0,2 2 0,1 0 0,2 2 0,-22 63 0,32-75 24,2 1 0,1-1 0,0 1 0,2 0 0,1 0 0,2 0 0,0 0 0,1-1 0,2 1 0,13 50 0,-7-45 0,2 1 0,1-1 0,2-1 0,1 0 0,1-2 0,1 0 0,1 0 0,25 25 0,-1-8 0,2-1 0,2-3 0,2-1 0,2-3 0,91 52 0,-32-32 0,223 82 0,-147-78-145,2-9-1,2-7 0,2-9 0,2-9 1,0-8-1,207-6 0,-244-19 146,1-7 0,-2-7 0,0-7 0,186-57 0,-160 25 0,-2-7 0,-3-9 0,186-107 0,-122 40 0,427-334 0,-587 409 381,92-96 1,-171 161-383,14-15 126,-1-1 0,0 0 0,17-30 0,-29 43-68,0 1-1,-1-1 1,1 0 0,-1-1-1,-1 1 1,1 0 0,-1-1-1,0 1 1,0-1 0,0 1-1,-1-1 1,0 1 0,0-1 0,0 1-1,-1-1 1,0 1 0,0-1-1,0 1 1,-4-11 0,1 8-11,-1 0 0,0 1 0,0-1 0,0 1 1,-1 0-1,0 0 0,0 1 0,-9-8 0,-9-4 64,-34-20 0,-182-90 839,-16 18-996,236 102 19,-638-233-947,-24 63 26,482 143 663,-298-14-1,335 45 337,-1 7 1,-213 32-1,206-6-47,2 7 0,-223 79 0,259-66-31,2 6 0,3 5 0,-155 100 0,222-120-80,1 2 0,3 3 1,1 3-1,-81 90 0,112-108 116,1 2 0,1 1 0,2 0 0,-18 41 0,27-49 10,2 1 0,1 0 0,1 1 0,1-1 0,2 2 0,-4 44 0,8-49 65,1-1-1,1 1 1,1 0-1,1 0 1,1-1-1,2 0 1,0 0-1,1 0 1,1-1-1,0 1 1,2-2-1,15 24 1,-6-16 55,0-1 1,2-2 0,0 0-1,2-1 1,1-1-1,1-1 1,52 35-1,-14-19-138,2-3-1,1-2 1,1-3 0,124 36-1,298 40-199,-243-69 200,2-12 0,428-11 0,-498-24 0,-1-8 0,-1-7 0,0-9 0,267-86 0,-335 81-5,146-73-1,-210 89-2,-1-2 0,-1-3 0,-1 0 0,-1-3 0,60-60-1,-89 80 9,-1-1 0,0 0 0,-1-1 0,-1 0 0,1 0 0,-2-1 0,0 0 0,5-16 0,-9 22 0,-1 0 0,-1-1 0,1 1 0,-1-1 0,0 0 0,-1 1 0,0-1 0,-1 0 0,0 1 0,0-1 0,0 1 0,-1-1 0,-1 1 0,1 0 0,-8-15 0,2 8 40,0 0-1,-2 0 0,0 1 1,0 0-1,-21-19 0,2 5 254,-47-35 0,2 11-247,-2 3 0,-3 4 0,-107-46-1,41 31-503,-166-42 0,105 49 289,-3 9-1,-1 9 1,-336-12-1,265 45 188,1 11 1,-343 56-1,103 39-18,411-74 0,2 4 0,-168 80 0,159-50 0,102-55 0,0 1 0,1 0 0,0 1 0,1 0 0,-13 17 0,22-26 0,1 1 0,0 0 0,0 0 0,0 0 0,0 1 0,0-1 0,1 0 0,-1 1 0,1-1 0,0 1 0,0-1 0,0 1 0,0 4 0,2-6 0,-1 0 0,0 1 0,0-1 0,1 0 0,-1 0 0,1 0 0,0 1 0,-1-1 0,1 0 0,0 0 0,1 0 0,-1 0 0,0 0 0,0-1 0,1 1 0,2 2 0,3 3 0,1-2 0,0 1 0,0-2 0,1 1 0,0-1 0,0 0 0,0 0 0,18 3 0,64 15 0,132 12 0,-208-32 0,232 27-30,53 3-90,394 44 90,963 91 30,-1006-128 0,-5-58 0,-353-23-163,-240 30 100,0-3 0,-1-2 1,61-28-1,-90 35 63,-2-2 0,23-14 0,-38 22 0,0-1 0,-1 1 0,1-1 0,-1 0 0,0 0 0,0-1 0,-1 0 0,0 0 0,0 0 0,5-10 0,-8 14 0,0-1 0,0 0 0,0 1-1,0-1 1,-1 0 0,1 0 0,-1 0 0,0 1 0,0-1-1,0 0 1,0 0 0,0 0 0,-1 0 0,1 1 0,-1-1-1,0 0 1,0 1 0,0-1 0,0 0 0,0 1 0,-2-3-1,-2-2 22,0 1 0,0 0 0,0 1 0,-1-1 0,1 1 0,-1 0 0,-8-4 0,-13-9 275,0 2 1,-48-21-1,-74-20 263,-78-17-433,-58-3-290,-51 1-633,-92-1 173,-791-38 0,684 109-482,-596 70 1,14 79-207,602-66-694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B8019-1DB0-4B23-806E-C855AEA246DB}" type="datetimeFigureOut">
              <a:rPr lang="en-GB" smtClean="0"/>
              <a:t>04/06/2024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3B7FD-B42D-4DDF-AE4E-1FECA6FBF56C}" type="slidenum">
              <a:rPr lang="en-GB" smtClean="0"/>
              <a:t>‹#›</a:t>
            </a:fld>
            <a:endParaRPr lang="en-GB"/>
          </a:p>
        </p:txBody>
      </p:sp>
    </p:spTree>
    <p:extLst>
      <p:ext uri="{BB962C8B-B14F-4D97-AF65-F5344CB8AC3E}">
        <p14:creationId xmlns:p14="http://schemas.microsoft.com/office/powerpoint/2010/main" val="764414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2</a:t>
            </a:fld>
            <a:endParaRPr lang="en-GB"/>
          </a:p>
        </p:txBody>
      </p:sp>
    </p:spTree>
    <p:extLst>
      <p:ext uri="{BB962C8B-B14F-4D97-AF65-F5344CB8AC3E}">
        <p14:creationId xmlns:p14="http://schemas.microsoft.com/office/powerpoint/2010/main" val="55463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is about providing continuous support and an open dialogue</a:t>
            </a:r>
          </a:p>
          <a:p>
            <a:pPr marL="171450" indent="-171450">
              <a:buFont typeface="Arial" panose="020B0604020202020204" pitchFamily="34" charset="0"/>
              <a:buChar char="•"/>
            </a:pPr>
            <a:r>
              <a:rPr lang="en-GB"/>
              <a:t>We will only ever clarify publicly how the team is doing (as a whole) </a:t>
            </a:r>
          </a:p>
          <a:p>
            <a:pPr marL="171450" indent="-171450">
              <a:buFont typeface="Arial" panose="020B0604020202020204" pitchFamily="34" charset="0"/>
              <a:buChar char="•"/>
            </a:pPr>
            <a:r>
              <a:rPr lang="en-GB"/>
              <a:t>We want this to be a positive experience to provide more clarity, insight, training and support – this is all about driving the right behaviours NOT chasing a number</a:t>
            </a:r>
          </a:p>
          <a:p>
            <a:pPr marL="171450" indent="-171450">
              <a:buFont typeface="Arial" panose="020B0604020202020204" pitchFamily="34" charset="0"/>
              <a:buChar char="•"/>
            </a:pPr>
            <a:r>
              <a:rPr lang="en-GB"/>
              <a:t>This is about recognising and championing the right behaviours not calling out poor performance</a:t>
            </a:r>
          </a:p>
        </p:txBody>
      </p:sp>
      <p:sp>
        <p:nvSpPr>
          <p:cNvPr id="4" name="Slide Number Placeholder 3"/>
          <p:cNvSpPr>
            <a:spLocks noGrp="1"/>
          </p:cNvSpPr>
          <p:nvPr>
            <p:ph type="sldNum" sz="quarter" idx="5"/>
          </p:nvPr>
        </p:nvSpPr>
        <p:spPr/>
        <p:txBody>
          <a:bodyPr/>
          <a:lstStyle/>
          <a:p>
            <a:fld id="{3B552720-2BC5-4CB7-A484-47D66FF3424A}" type="slidenum">
              <a:rPr lang="en-GB" smtClean="0"/>
              <a:t>11</a:t>
            </a:fld>
            <a:endParaRPr lang="en-GB"/>
          </a:p>
        </p:txBody>
      </p:sp>
    </p:spTree>
    <p:extLst>
      <p:ext uri="{BB962C8B-B14F-4D97-AF65-F5344CB8AC3E}">
        <p14:creationId xmlns:p14="http://schemas.microsoft.com/office/powerpoint/2010/main" val="101428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12</a:t>
            </a:fld>
            <a:endParaRPr lang="en-GB"/>
          </a:p>
        </p:txBody>
      </p:sp>
    </p:spTree>
    <p:extLst>
      <p:ext uri="{BB962C8B-B14F-4D97-AF65-F5344CB8AC3E}">
        <p14:creationId xmlns:p14="http://schemas.microsoft.com/office/powerpoint/2010/main" val="1874352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make this work, we all have a part to play. As a manager or lead, we will:</a:t>
            </a:r>
          </a:p>
          <a:p>
            <a:pPr marL="285750" indent="-285750" algn="l" rtl="0" eaLnBrk="1" fontAlgn="ctr" latinLnBrk="0" hangingPunct="1">
              <a:spcBef>
                <a:spcPts val="0"/>
              </a:spcBef>
              <a:spcAft>
                <a:spcPts val="0"/>
              </a:spcAft>
              <a:buClrTx/>
              <a:buSzPts val="1400"/>
              <a:buFont typeface="Arial" panose="020B0604020202020204" pitchFamily="34" charset="0"/>
              <a:buChar char="•"/>
            </a:pPr>
            <a:r>
              <a:rPr lang="en-GB" sz="1800" b="0" i="0" u="none" strike="noStrike" kern="1200">
                <a:solidFill>
                  <a:srgbClr val="142032"/>
                </a:solidFill>
                <a:effectLst/>
                <a:latin typeface="Usual" panose="020B0603030403020204"/>
              </a:rPr>
              <a:t>Share team metrics as part of team huddles and embed it into the team culture</a:t>
            </a:r>
            <a:endParaRPr lang="en-GB" sz="1800"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Support engineer’s career journey through regular coaching conversations</a:t>
            </a:r>
            <a:endParaRPr lang="en-GB" sz="1800"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Support engineer’s understanding of the MyPotential metrics and identify opportunities for the team and individuals</a:t>
            </a:r>
            <a:endParaRPr lang="en-GB" sz="1800" b="0" i="0" u="none" strike="noStrike">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Recognise and celebrate success in my team</a:t>
            </a:r>
            <a:endParaRPr lang="en-GB" sz="1800" b="0" i="0" u="none" strike="noStrike">
              <a:effectLst/>
              <a:latin typeface="Arial" panose="020B0604020202020204" pitchFamily="34" charset="0"/>
            </a:endParaRPr>
          </a:p>
          <a:p>
            <a:pPr marL="0" indent="0" algn="l" rtl="0" eaLnBrk="1" fontAlgn="ctr" latinLnBrk="0" hangingPunct="1">
              <a:spcBef>
                <a:spcPts val="0"/>
              </a:spcBef>
              <a:spcAft>
                <a:spcPts val="0"/>
              </a:spcAft>
              <a:buFont typeface="Arial" panose="020B0604020202020204" pitchFamily="34" charset="0"/>
              <a:buNone/>
            </a:pPr>
            <a:endParaRPr lang="en-GB" sz="1800" b="0" i="0" u="none" strike="noStrike" kern="1200">
              <a:solidFill>
                <a:srgbClr val="142032"/>
              </a:solidFill>
              <a:effectLst/>
              <a:latin typeface="Usual" panose="020B0603030403020204"/>
            </a:endParaRPr>
          </a:p>
          <a:p>
            <a:pPr marL="0" indent="0" algn="l" rtl="0" eaLnBrk="1" fontAlgn="ctr" latinLnBrk="0" hangingPunct="1">
              <a:spcBef>
                <a:spcPts val="0"/>
              </a:spcBef>
              <a:spcAft>
                <a:spcPts val="0"/>
              </a:spcAft>
              <a:buFont typeface="Arial" panose="020B0604020202020204" pitchFamily="34" charset="0"/>
              <a:buNone/>
            </a:pPr>
            <a:r>
              <a:rPr lang="en-GB" sz="1800" b="0" i="0" u="none" strike="noStrike" kern="1200">
                <a:solidFill>
                  <a:srgbClr val="142032"/>
                </a:solidFill>
                <a:effectLst/>
                <a:latin typeface="Usual" panose="020B0603030403020204"/>
              </a:rPr>
              <a:t>As Engineers, we need you to:</a:t>
            </a:r>
          </a:p>
          <a:p>
            <a:pPr marL="285750" indent="-285750" algn="l" rtl="0" eaLnBrk="1" fontAlgn="ctr"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Attend coaching conversations ready to share and discuss day-to-day work and highlight any requests or issues that your manager/lead can support you with</a:t>
            </a:r>
            <a:endParaRPr lang="en-GB" sz="1800" b="0" i="0" u="none" strike="noStrike">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Optional – View your MyPotential and </a:t>
            </a:r>
            <a:r>
              <a:rPr lang="en-GB" sz="1800" b="0" i="0" u="none" strike="noStrike" kern="1200" err="1">
                <a:solidFill>
                  <a:srgbClr val="142032"/>
                </a:solidFill>
                <a:effectLst/>
                <a:latin typeface="Usual" panose="020B0603030403020204"/>
              </a:rPr>
              <a:t>MyPortal</a:t>
            </a:r>
            <a:r>
              <a:rPr lang="en-GB" sz="1800" b="0" i="0" u="none" strike="noStrike" kern="1200">
                <a:solidFill>
                  <a:srgbClr val="142032"/>
                </a:solidFill>
                <a:effectLst/>
                <a:latin typeface="Usual" panose="020B0603030403020204"/>
              </a:rPr>
              <a:t> dashboards on MySkills</a:t>
            </a:r>
          </a:p>
          <a:p>
            <a:pPr marL="285750" marR="0" indent="-285750" algn="l" rtl="0" eaLnBrk="1" fontAlgn="auto" latinLnBrk="0" hangingPunct="1">
              <a:spcBef>
                <a:spcPts val="0"/>
              </a:spcBef>
              <a:spcAft>
                <a:spcPts val="0"/>
              </a:spcAft>
              <a:buFont typeface="Arial" panose="020B0604020202020204" pitchFamily="34" charset="0"/>
              <a:buChar char="•"/>
            </a:pPr>
            <a:endParaRPr lang="en-GB" sz="1800" b="0" i="0" u="none" strike="noStrike" kern="1200">
              <a:solidFill>
                <a:srgbClr val="142032"/>
              </a:solidFill>
              <a:effectLst/>
              <a:latin typeface="Usual" panose="020B0603030403020204"/>
            </a:endParaRPr>
          </a:p>
          <a:p>
            <a:pPr marL="0" marR="0" indent="0" algn="l" rtl="0" eaLnBrk="1" fontAlgn="auto" latinLnBrk="0" hangingPunct="1">
              <a:spcBef>
                <a:spcPts val="0"/>
              </a:spcBef>
              <a:spcAft>
                <a:spcPts val="0"/>
              </a:spcAft>
              <a:buFont typeface="Arial" panose="020B0604020202020204" pitchFamily="34" charset="0"/>
              <a:buNone/>
            </a:pPr>
            <a:r>
              <a:rPr lang="en-GB" sz="1800" b="0" i="0" u="none" strike="noStrike" kern="1200">
                <a:solidFill>
                  <a:srgbClr val="142032"/>
                </a:solidFill>
                <a:effectLst/>
                <a:latin typeface="Usual" panose="020B0603030403020204"/>
              </a:rPr>
              <a:t>Together we will need to:</a:t>
            </a:r>
            <a:endParaRPr lang="en-GB" sz="1800"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Keep each other accountable in ensuring regular coaching conversations are taking place</a:t>
            </a:r>
            <a:endParaRPr lang="en-GB" sz="1800"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Engage with insights and consider where there are opportunities for improvement or support</a:t>
            </a:r>
            <a:endParaRPr lang="en-GB" sz="1800"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Communicate as a team, be open and transparent</a:t>
            </a:r>
            <a:endParaRPr lang="en-GB" sz="1800" b="0" i="0" u="none" strike="noStrike">
              <a:effectLst/>
              <a:latin typeface="Arial" panose="020B0604020202020204" pitchFamily="34" charset="0"/>
            </a:endParaRPr>
          </a:p>
          <a:p>
            <a:pPr marL="0" indent="0">
              <a:buFont typeface="Arial" panose="020B0604020202020204" pitchFamily="34" charset="0"/>
              <a:buNone/>
            </a:pPr>
            <a:endParaRPr lang="en-GB"/>
          </a:p>
          <a:p>
            <a:pPr marL="0" indent="0">
              <a:buFont typeface="Arial" panose="020B0604020202020204" pitchFamily="34" charset="0"/>
              <a:buNone/>
            </a:pPr>
            <a:r>
              <a:rPr lang="en-GB"/>
              <a:t>If we collaborate well, we can continue to be a winning team and deliver better for our customers as well as ensure we have access to the right learning and development opportunities for our careers.</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13</a:t>
            </a:fld>
            <a:endParaRPr lang="en-GB"/>
          </a:p>
        </p:txBody>
      </p:sp>
    </p:spTree>
    <p:extLst>
      <p:ext uri="{BB962C8B-B14F-4D97-AF65-F5344CB8AC3E}">
        <p14:creationId xmlns:p14="http://schemas.microsoft.com/office/powerpoint/2010/main" val="641050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56E5C-59B3-4C01-A96F-44FB5CE364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5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rPr>
              <a:t>We thought it was relevant to include wellbeing content as part of this pack. It’s a really important reminder of the support services that are available.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rPr>
              <a:t>Two key points to land: </a:t>
            </a:r>
          </a:p>
          <a:p>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arabicPeriod"/>
            </a:pPr>
            <a:r>
              <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rPr>
              <a:t>We should always be considering our people’s wellbeing as part of leadership and coaching; this includes- checking in with them and asking them ‘how they are’, spotting signs e.g. if someone isn’t quite themselves, making sure we are supporting their needs. </a:t>
            </a:r>
            <a:endParaRPr lang="en-GB"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arabicPeriod"/>
            </a:pPr>
            <a:endParaRPr lang="en-GB"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arabicPeriod"/>
            </a:pPr>
            <a:r>
              <a:rPr lang="en-GB" sz="1800">
                <a:solidFill>
                  <a:srgbClr val="142032"/>
                </a:solidFill>
                <a:effectLst/>
                <a:latin typeface="Calibri" panose="020F0502020204030204" pitchFamily="34" charset="0"/>
                <a:ea typeface="Calibri" panose="020F0502020204030204" pitchFamily="34" charset="0"/>
                <a:cs typeface="Arial" panose="020B0604020202020204" pitchFamily="34" charset="0"/>
              </a:rPr>
              <a:t>We also know change can be difficult (reference the change curve) and some people may need some extra support as we introduce reach your potential. It’s important to be sensitive to this and use their leadership style to adapt. Listen to people’s concerns.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lgn="l" rtl="0">
              <a:buFont typeface="Arial" panose="020B0604020202020204" pitchFamily="34" charset="0"/>
              <a:buNone/>
            </a:pPr>
            <a:endParaRPr lang="en-GB" sz="1200">
              <a:solidFill>
                <a:schemeClr val="tx1"/>
              </a:solidFill>
              <a:effectLst/>
              <a:latin typeface="Usual" panose="020B0604020202020204" charset="0"/>
              <a:cs typeface="Usual" panose="020B0604020202020204" charset="0"/>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8B1B6B0-CA34-45D8-BD67-AE28EA8E9C7E}" type="slidenum">
              <a:rPr kumimoji="0" lang="en-GB" sz="1200" b="0" i="0" u="none" strike="noStrike" kern="1200" cap="none" spc="0" normalizeH="0" baseline="0" noProof="0" smtClean="0">
                <a:ln>
                  <a:noFill/>
                </a:ln>
                <a:solidFill>
                  <a:prstClr val="black"/>
                </a:solidFill>
                <a:effectLst/>
                <a:uLnTx/>
                <a:uFillTx/>
                <a:latin typeface="Tahoma"/>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416030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50171-FAC7-3EB3-E8E9-7C7D0D1E0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51271-D9C0-AE97-3E9F-068C06C96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DEB0F-F813-A781-3D5A-4810C9F59C67}"/>
              </a:ext>
            </a:extLst>
          </p:cNvPr>
          <p:cNvSpPr>
            <a:spLocks noGrp="1"/>
          </p:cNvSpPr>
          <p:nvPr>
            <p:ph type="body" idx="1"/>
          </p:nvPr>
        </p:nvSpPr>
        <p:spPr/>
        <p:txBody>
          <a:bodyPr/>
          <a:lstStyle/>
          <a:p>
            <a:pPr marL="285750" indent="-285750">
              <a:buFont typeface="Arial" panose="020B0604020202020204" pitchFamily="34" charset="0"/>
              <a:buChar char="•"/>
            </a:pPr>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We thought it was relevant to include wellbeing content as part of this pack. It’s a really important reminder of the support services that are available. </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 </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Two key points to land: </a:t>
            </a:r>
          </a:p>
          <a:p>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arabicPeriod"/>
            </a:pPr>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We should always be considering our people’s wellbeing as part of leadership and coaching; this includes- checking in with them and asking them ‘how they are’, spotting signs e.g. if someone isn’t quite themselves, making sure we are supporting their needs. </a:t>
            </a:r>
            <a:endParaRPr lang="en-GB"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arabicPeriod"/>
            </a:pPr>
            <a:endParaRPr lang="en-GB"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mj-lt"/>
              <a:buAutoNum type="arabicPeriod"/>
            </a:pPr>
            <a:r>
              <a:rPr lang="en-GB" sz="1200">
                <a:solidFill>
                  <a:srgbClr val="142032"/>
                </a:solidFill>
                <a:effectLst/>
                <a:latin typeface="Calibri" panose="020F0502020204030204" pitchFamily="34" charset="0"/>
                <a:ea typeface="Calibri" panose="020F0502020204030204" pitchFamily="34" charset="0"/>
                <a:cs typeface="Arial" panose="020B0604020202020204" pitchFamily="34" charset="0"/>
              </a:rPr>
              <a:t>We also know change can be difficult (reference the change curve) and some people may need some extra support as we introduce reach your potential. It’s important to be sensitive to this and use their leadership style to adapt. Listen to people’s concerns.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ffectLst/>
              <a:latin typeface="Usual" panose="020B0604020202020204" charset="0"/>
              <a:cs typeface="Usual" panose="020B0604020202020204" charset="0"/>
            </a:endParaRPr>
          </a:p>
        </p:txBody>
      </p:sp>
      <p:sp>
        <p:nvSpPr>
          <p:cNvPr id="4" name="Slide Number Placeholder 3">
            <a:extLst>
              <a:ext uri="{FF2B5EF4-FFF2-40B4-BE49-F238E27FC236}">
                <a16:creationId xmlns:a16="http://schemas.microsoft.com/office/drawing/2014/main" id="{DFEB9521-2A62-1D48-A45E-91B4ADB5740D}"/>
              </a:ext>
            </a:extLst>
          </p:cNvPr>
          <p:cNvSpPr>
            <a:spLocks noGrp="1"/>
          </p:cNvSpPr>
          <p:nvPr>
            <p:ph type="sldNum" sz="quarter" idx="5"/>
          </p:nvPr>
        </p:nvSpPr>
        <p:spPr/>
        <p:txBody>
          <a:bodyPr/>
          <a:lstStyle/>
          <a:p>
            <a:fld id="{BA4F0348-3A3C-4652-99E8-8CFB91E69AF0}" type="slidenum">
              <a:rPr lang="en-GB" smtClean="0"/>
              <a:t>16</a:t>
            </a:fld>
            <a:endParaRPr lang="en-GB"/>
          </a:p>
        </p:txBody>
      </p:sp>
    </p:spTree>
    <p:extLst>
      <p:ext uri="{BB962C8B-B14F-4D97-AF65-F5344CB8AC3E}">
        <p14:creationId xmlns:p14="http://schemas.microsoft.com/office/powerpoint/2010/main" val="78447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3</a:t>
            </a:fld>
            <a:endParaRPr lang="en-GB"/>
          </a:p>
        </p:txBody>
      </p:sp>
    </p:spTree>
    <p:extLst>
      <p:ext uri="{BB962C8B-B14F-4D97-AF65-F5344CB8AC3E}">
        <p14:creationId xmlns:p14="http://schemas.microsoft.com/office/powerpoint/2010/main" val="375683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Important to land the key points on the Reach26 strategy and therefore where MyPotential fits into this</a:t>
            </a:r>
          </a:p>
          <a:p>
            <a:pPr rtl="0"/>
            <a:r>
              <a:rPr lang="en-GB" b="1">
                <a:effectLst/>
              </a:rPr>
              <a:t>Why does there need to be change in FND?</a:t>
            </a:r>
          </a:p>
          <a:p>
            <a:pPr marL="171450" indent="-171450" rtl="0">
              <a:buFont typeface="Arial" panose="020B0604020202020204" pitchFamily="34" charset="0"/>
              <a:buChar char="•"/>
            </a:pPr>
            <a:r>
              <a:rPr lang="en-GB" sz="1800">
                <a:effectLst/>
                <a:latin typeface="Tahoma" panose="020B0604030504040204" pitchFamily="34" charset="0"/>
                <a:ea typeface="Aptos" panose="020B0004020202020204" pitchFamily="34" charset="0"/>
              </a:rPr>
              <a:t>The cost of living and the cost of raw materials along with our customers continuous rising expectations are all a challenge for us in staying ahead of the competition. </a:t>
            </a:r>
          </a:p>
          <a:p>
            <a:pPr marL="171450" indent="-171450" rtl="0">
              <a:buFont typeface="Arial" panose="020B0604020202020204" pitchFamily="34" charset="0"/>
              <a:buChar char="•"/>
            </a:pPr>
            <a:r>
              <a:rPr lang="en-GB">
                <a:effectLst/>
              </a:rPr>
              <a:t>We need to be delivering at cost whilst reducing/removing inefficiencies within the business</a:t>
            </a:r>
          </a:p>
          <a:p>
            <a:pPr marL="171450" indent="-171450" rtl="0">
              <a:buFont typeface="Arial" panose="020B0604020202020204" pitchFamily="34" charset="0"/>
              <a:buChar char="•"/>
            </a:pPr>
            <a:r>
              <a:rPr lang="en-GB">
                <a:effectLst/>
              </a:rPr>
              <a:t>Clive commented on his previous calls that following discussions with government there is a commitment to build more homes and following Reach 26 there will be an incentive for us to reach 30million homes by 2030 – we need to ensure we are smart with our work</a:t>
            </a:r>
          </a:p>
          <a:p>
            <a:pPr marL="171450" indent="-171450" rtl="0">
              <a:buFont typeface="Arial" panose="020B0604020202020204" pitchFamily="34" charset="0"/>
              <a:buChar char="•"/>
            </a:pPr>
            <a:r>
              <a:rPr lang="en-GB">
                <a:effectLst/>
              </a:rPr>
              <a:t>We can see our competitors are hot on our heels and therefore we need to be ahead of the game and continue to build at pace </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3B552720-2BC5-4CB7-A484-47D66FF3424A}" type="slidenum">
              <a:rPr lang="en-GB" smtClean="0"/>
              <a:t>4</a:t>
            </a:fld>
            <a:endParaRPr lang="en-GB"/>
          </a:p>
        </p:txBody>
      </p:sp>
    </p:spTree>
    <p:extLst>
      <p:ext uri="{BB962C8B-B14F-4D97-AF65-F5344CB8AC3E}">
        <p14:creationId xmlns:p14="http://schemas.microsoft.com/office/powerpoint/2010/main" val="1769393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800">
                <a:solidFill>
                  <a:sysClr val="windowText" lastClr="000000"/>
                </a:solidFill>
                <a:latin typeface="Usual ExtraBold"/>
                <a:ea typeface="Tahoma"/>
                <a:cs typeface="Tahoma"/>
              </a:rPr>
              <a:t>S</a:t>
            </a:r>
            <a:r>
              <a:rPr lang="en-GB" sz="2800"/>
              <a:t>et the scene:  Our Journey so far – over 12 months</a:t>
            </a:r>
            <a:endParaRPr lang="en-GB" sz="2800">
              <a:cs typeface="Calibri"/>
            </a:endParaRPr>
          </a:p>
          <a:p>
            <a:pPr marL="285750" indent="-285750">
              <a:buFont typeface="Arial" panose="020B0604020202020204" pitchFamily="34" charset="0"/>
              <a:buChar char="•"/>
            </a:pPr>
            <a:r>
              <a:rPr lang="en-GB" sz="2800"/>
              <a:t>Why this is important/what it means to our business </a:t>
            </a:r>
            <a:endParaRPr lang="en-GB" sz="2800">
              <a:cs typeface="Calibri"/>
            </a:endParaRPr>
          </a:p>
          <a:p>
            <a:pPr marL="285750" indent="-285750">
              <a:buFont typeface="Arial" panose="020B0604020202020204" pitchFamily="34" charset="0"/>
              <a:buChar char="•"/>
            </a:pPr>
            <a:r>
              <a:rPr lang="en-GB" sz="2800"/>
              <a:t>We have done numerous test and learns (what have we learned so far)</a:t>
            </a:r>
            <a:endParaRPr lang="en-GB" sz="2800">
              <a:cs typeface="Calibri"/>
            </a:endParaRPr>
          </a:p>
          <a:p>
            <a:pPr marL="285750" indent="-285750">
              <a:buFont typeface="Arial" panose="020B0604020202020204" pitchFamily="34" charset="0"/>
              <a:buChar char="•"/>
            </a:pPr>
            <a:r>
              <a:rPr lang="en-GB" sz="2800"/>
              <a:t>What do we need from you – if we get this right, it could be amazing, if we get wrong negative impact to engagement/service/cost</a:t>
            </a:r>
            <a:endParaRPr lang="en-GB" sz="1800">
              <a:solidFill>
                <a:sysClr val="windowText" lastClr="000000"/>
              </a:solidFill>
              <a:latin typeface="Usual ExtraBold"/>
              <a:ea typeface="Tahoma"/>
              <a:cs typeface="Tahoma"/>
            </a:endParaRPr>
          </a:p>
          <a:p>
            <a:endParaRPr lang="en-GB" sz="1800">
              <a:solidFill>
                <a:sysClr val="windowText" lastClr="000000"/>
              </a:solidFill>
              <a:latin typeface="Usual ExtraBold"/>
              <a:ea typeface="Tahoma"/>
              <a:cs typeface="Tahoma"/>
            </a:endParaRPr>
          </a:p>
          <a:p>
            <a:pPr marL="0" indent="0">
              <a:buFont typeface="Arial" panose="020B0604020202020204" pitchFamily="34" charset="0"/>
              <a:buNone/>
            </a:pPr>
            <a:r>
              <a:rPr lang="en-GB" sz="1800" b="1">
                <a:solidFill>
                  <a:sysClr val="windowText" lastClr="000000"/>
                </a:solidFill>
                <a:latin typeface="Usual ExtraBold"/>
                <a:ea typeface="Tahoma"/>
                <a:cs typeface="Tahoma"/>
              </a:rPr>
              <a:t>MyPotential</a:t>
            </a:r>
            <a:r>
              <a:rPr lang="en-GB" sz="1800">
                <a:solidFill>
                  <a:sysClr val="windowText" lastClr="000000"/>
                </a:solidFill>
                <a:latin typeface="Usual ExtraBold"/>
                <a:ea typeface="Tahoma"/>
                <a:cs typeface="Tahoma"/>
              </a:rPr>
              <a:t> i</a:t>
            </a:r>
            <a:r>
              <a:rPr lang="en-GB" sz="1800" b="0">
                <a:solidFill>
                  <a:sysClr val="windowText" lastClr="000000"/>
                </a:solidFill>
                <a:latin typeface="Usual ExtraBold"/>
                <a:ea typeface="Tahoma"/>
                <a:cs typeface="Tahoma"/>
              </a:rPr>
              <a:t>s the latest</a:t>
            </a:r>
            <a:r>
              <a:rPr lang="en-GB" sz="1800">
                <a:solidFill>
                  <a:sysClr val="windowText" lastClr="000000"/>
                </a:solidFill>
                <a:latin typeface="Usual ExtraBold"/>
                <a:ea typeface="Tahoma"/>
                <a:cs typeface="Tahoma"/>
              </a:rPr>
              <a:t> </a:t>
            </a:r>
            <a:r>
              <a:rPr lang="en-GB" sz="1800" b="0">
                <a:solidFill>
                  <a:sysClr val="windowText" lastClr="000000"/>
                </a:solidFill>
                <a:latin typeface="Usual ExtraBold"/>
                <a:ea typeface="Tahoma"/>
                <a:cs typeface="Tahoma"/>
              </a:rPr>
              <a:t>programme</a:t>
            </a:r>
            <a:r>
              <a:rPr lang="en-GB" sz="1800">
                <a:solidFill>
                  <a:sysClr val="windowText" lastClr="000000"/>
                </a:solidFill>
                <a:latin typeface="Usual ExtraBold"/>
                <a:ea typeface="Tahoma"/>
                <a:cs typeface="Tahoma"/>
              </a:rPr>
              <a:t> </a:t>
            </a:r>
            <a:r>
              <a:rPr lang="en-GB" sz="1800" b="0">
                <a:solidFill>
                  <a:sysClr val="windowText" lastClr="000000"/>
                </a:solidFill>
                <a:latin typeface="Usual ExtraBold"/>
                <a:ea typeface="Tahoma"/>
                <a:cs typeface="Tahoma"/>
              </a:rPr>
              <a:t>looking to provide </a:t>
            </a:r>
            <a:r>
              <a:rPr lang="en-GB" sz="1800" b="1">
                <a:solidFill>
                  <a:sysClr val="windowText" lastClr="000000"/>
                </a:solidFill>
                <a:latin typeface="Usual ExtraBold"/>
                <a:ea typeface="Tahoma"/>
                <a:cs typeface="Tahoma"/>
              </a:rPr>
              <a:t>better tools and insights </a:t>
            </a:r>
            <a:r>
              <a:rPr lang="en-GB" sz="1800" b="0">
                <a:solidFill>
                  <a:sysClr val="windowText" lastClr="000000"/>
                </a:solidFill>
                <a:latin typeface="Usual ExtraBold"/>
                <a:ea typeface="Tahoma"/>
                <a:cs typeface="Tahoma"/>
              </a:rPr>
              <a:t>for our people. </a:t>
            </a:r>
          </a:p>
          <a:p>
            <a:pPr marL="0" indent="0">
              <a:buFont typeface="Arial" panose="020B0604020202020204" pitchFamily="34" charset="0"/>
              <a:buNone/>
            </a:pPr>
            <a:endParaRPr lang="en-GB" sz="1800">
              <a:solidFill>
                <a:sysClr val="windowText" lastClr="000000"/>
              </a:solidFill>
              <a:latin typeface="Usual ExtraBold"/>
              <a:ea typeface="Tahoma"/>
              <a:cs typeface="Tahoma"/>
            </a:endParaRPr>
          </a:p>
          <a:p>
            <a:pPr marL="0" marR="0" indent="0" algn="l" rtl="0" eaLnBrk="1" fontAlgn="auto" latinLnBrk="0" hangingPunct="1">
              <a:spcBef>
                <a:spcPts val="0"/>
              </a:spcBef>
              <a:spcAft>
                <a:spcPts val="0"/>
              </a:spcAft>
            </a:pPr>
            <a:r>
              <a:rPr lang="en-GB" sz="1800" b="0" i="0" u="none" strike="noStrike" kern="1200">
                <a:solidFill>
                  <a:srgbClr val="142032"/>
                </a:solidFill>
                <a:effectLst/>
                <a:latin typeface="Usual Light" panose="020B0403030403020204"/>
              </a:rPr>
              <a:t>My Potential vision is to </a:t>
            </a:r>
            <a:r>
              <a:rPr lang="en-GB" sz="1800" b="1" i="0" u="none" strike="noStrike" kern="1200">
                <a:solidFill>
                  <a:srgbClr val="142032"/>
                </a:solidFill>
                <a:effectLst/>
                <a:latin typeface="Usual Light" panose="020B0403030403020204"/>
              </a:rPr>
              <a:t>provide our people with the insights to understand their individual and team contribution</a:t>
            </a:r>
            <a:r>
              <a:rPr lang="en-GB" sz="1800" b="0" i="0" u="none" strike="noStrike" kern="1200">
                <a:solidFill>
                  <a:srgbClr val="142032"/>
                </a:solidFill>
                <a:effectLst/>
                <a:latin typeface="Usual Light" panose="020B0403030403020204"/>
              </a:rPr>
              <a:t>, as we build the connections that matter for our business and for our customers. This is supported by </a:t>
            </a:r>
            <a:r>
              <a:rPr lang="en-GB" sz="1800" b="1" i="0" u="none" strike="noStrike" kern="1200">
                <a:solidFill>
                  <a:srgbClr val="142032"/>
                </a:solidFill>
                <a:effectLst/>
                <a:latin typeface="Usual Light" panose="020B0403030403020204"/>
              </a:rPr>
              <a:t>1:1 meaningful coaching conversations and team huddles </a:t>
            </a:r>
            <a:r>
              <a:rPr lang="en-GB" sz="1800" b="0" i="0" u="none" strike="noStrike" kern="1200">
                <a:solidFill>
                  <a:srgbClr val="142032"/>
                </a:solidFill>
                <a:effectLst/>
                <a:latin typeface="Usual Light" panose="020B0403030403020204"/>
              </a:rPr>
              <a:t>that ensure that individuals and teams feel </a:t>
            </a:r>
            <a:r>
              <a:rPr lang="en-GB" sz="1800" b="1" i="0" u="none" strike="noStrike" kern="1200">
                <a:solidFill>
                  <a:srgbClr val="142032"/>
                </a:solidFill>
                <a:effectLst/>
                <a:latin typeface="Usual Light" panose="020B0403030403020204"/>
              </a:rPr>
              <a:t>confident, supported, equipped and motivated to do their best</a:t>
            </a:r>
            <a:r>
              <a:rPr lang="en-GB" sz="1800" b="0" i="0" u="none" strike="noStrike" kern="1200">
                <a:solidFill>
                  <a:srgbClr val="142032"/>
                </a:solidFill>
                <a:effectLst/>
                <a:latin typeface="Usual Light" panose="020B0403030403020204"/>
              </a:rPr>
              <a:t>.</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endParaRPr lang="en-GB" sz="1800" b="1" i="0" u="none" strike="noStrike" kern="1200">
              <a:solidFill>
                <a:srgbClr val="FFFFFF"/>
              </a:solidFill>
              <a:effectLst/>
              <a:latin typeface="Usual Light" panose="020B0403030403020204"/>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800">
                <a:solidFill>
                  <a:sysClr val="windowText" lastClr="000000"/>
                </a:solidFill>
                <a:latin typeface="Usual ExtraBold"/>
                <a:ea typeface="Tahoma"/>
                <a:cs typeface="Tahoma"/>
              </a:rPr>
              <a:t>MyPotential will help inform </a:t>
            </a:r>
            <a:r>
              <a:rPr lang="en-GB" sz="1800" b="1">
                <a:solidFill>
                  <a:sysClr val="windowText" lastClr="000000"/>
                </a:solidFill>
                <a:latin typeface="Usual ExtraBold"/>
                <a:ea typeface="Tahoma"/>
                <a:cs typeface="Tahoma"/>
              </a:rPr>
              <a:t>greater coaching conversations </a:t>
            </a:r>
            <a:r>
              <a:rPr lang="en-GB" sz="1800">
                <a:solidFill>
                  <a:sysClr val="windowText" lastClr="000000"/>
                </a:solidFill>
                <a:latin typeface="Usual ExtraBold"/>
                <a:ea typeface="Tahoma"/>
                <a:cs typeface="Tahoma"/>
              </a:rPr>
              <a:t>and will work hand in hand with our other Transformation initiatives.</a:t>
            </a:r>
          </a:p>
          <a:p>
            <a:pPr marL="0" algn="l" rtl="0" eaLnBrk="1" fontAlgn="ctr" latinLnBrk="0" hangingPunct="1">
              <a:spcBef>
                <a:spcPts val="0"/>
              </a:spcBef>
              <a:spcAft>
                <a:spcPts val="0"/>
              </a:spcAft>
            </a:pPr>
            <a:endParaRPr lang="en-GB" sz="1800" b="1" i="0" u="none" strike="noStrike" kern="1200">
              <a:solidFill>
                <a:srgbClr val="FFFFFF"/>
              </a:solidFill>
              <a:effectLst/>
              <a:latin typeface="Usual Light" panose="020B0403030403020204"/>
            </a:endParaRPr>
          </a:p>
          <a:p>
            <a:pPr marL="0" algn="l" rtl="0" eaLnBrk="1" fontAlgn="ctr" latinLnBrk="0" hangingPunct="1">
              <a:spcBef>
                <a:spcPts val="0"/>
              </a:spcBef>
              <a:spcAft>
                <a:spcPts val="0"/>
              </a:spcAft>
            </a:pPr>
            <a:r>
              <a:rPr lang="en-GB" sz="1800" b="1" i="0" u="none" strike="noStrike" kern="1200">
                <a:solidFill>
                  <a:srgbClr val="FFFFFF"/>
                </a:solidFill>
                <a:effectLst/>
                <a:latin typeface="Usual Light" panose="020B0403030403020204"/>
              </a:rPr>
              <a:t>Why is MyPotential important?</a:t>
            </a:r>
            <a:endParaRPr lang="en-GB" sz="1800" b="0" i="0" u="none" strike="noStrike">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Light" panose="020B0403030403020204"/>
              </a:rPr>
              <a:t>Our </a:t>
            </a:r>
            <a:r>
              <a:rPr lang="en-GB" sz="1800" b="1" i="0" u="none" strike="noStrike" kern="1200">
                <a:solidFill>
                  <a:srgbClr val="142032"/>
                </a:solidFill>
                <a:effectLst/>
                <a:latin typeface="Usual Light" panose="020B0403030403020204"/>
              </a:rPr>
              <a:t>Reach26 target </a:t>
            </a:r>
            <a:r>
              <a:rPr lang="en-GB" sz="1800" b="0" i="0" u="none" strike="noStrike" kern="1200">
                <a:solidFill>
                  <a:srgbClr val="142032"/>
                </a:solidFill>
                <a:effectLst/>
                <a:latin typeface="Usual Light" panose="020B0403030403020204"/>
              </a:rPr>
              <a:t>is ambitious, by introducing metrics and emphasising the importance of coaching conversations, we can </a:t>
            </a:r>
            <a:r>
              <a:rPr lang="en-GB" sz="1800" b="1" i="0" u="none" strike="noStrike" kern="1200">
                <a:solidFill>
                  <a:srgbClr val="142032"/>
                </a:solidFill>
                <a:effectLst/>
                <a:latin typeface="Usual Light" panose="020B0403030403020204"/>
              </a:rPr>
              <a:t>help individuals understand how their work aligns and contributes to the Reach26 objectives.</a:t>
            </a:r>
            <a:endParaRPr lang="en-GB" sz="1800" b="0" i="0" u="none" strike="noStrike">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Our people managers do not currently have </a:t>
            </a:r>
            <a:r>
              <a:rPr lang="en-GB" sz="1800" b="1" i="0" u="none" strike="noStrike" kern="1200">
                <a:solidFill>
                  <a:srgbClr val="142032"/>
                </a:solidFill>
                <a:effectLst/>
                <a:latin typeface="Usual" panose="020B0603030403020204"/>
              </a:rPr>
              <a:t>simple and consistent metrics across regions </a:t>
            </a:r>
            <a:r>
              <a:rPr lang="en-GB" sz="1800" b="0" i="0" u="none" strike="noStrike" kern="1200">
                <a:solidFill>
                  <a:srgbClr val="142032"/>
                </a:solidFill>
                <a:effectLst/>
                <a:latin typeface="Usual" panose="020B0603030403020204"/>
              </a:rPr>
              <a:t>which gives a </a:t>
            </a:r>
            <a:r>
              <a:rPr lang="en-GB" sz="1800" b="1" i="0" u="none" strike="noStrike" kern="1200">
                <a:solidFill>
                  <a:srgbClr val="142032"/>
                </a:solidFill>
                <a:effectLst/>
                <a:latin typeface="Usual" panose="020B0603030403020204"/>
              </a:rPr>
              <a:t>one-stop view of individual and team </a:t>
            </a:r>
            <a:r>
              <a:rPr lang="en-GB" sz="1800" b="1" i="0" u="none" strike="noStrike" kern="1200">
                <a:solidFill>
                  <a:srgbClr val="142032"/>
                </a:solidFill>
                <a:effectLst/>
                <a:latin typeface="Usual Light" panose="020B0403030403020204"/>
              </a:rPr>
              <a:t>contribution</a:t>
            </a:r>
            <a:r>
              <a:rPr lang="en-GB" sz="1800" b="0" i="0" u="none" strike="noStrike" kern="1200">
                <a:solidFill>
                  <a:srgbClr val="142032"/>
                </a:solidFill>
                <a:effectLst/>
                <a:latin typeface="Usual" panose="020B0603030403020204"/>
              </a:rPr>
              <a:t>. Introduction of My Skills and Manager dashboards would provide this view, making it easier for individual and people managers to know where </a:t>
            </a:r>
            <a:r>
              <a:rPr lang="en-GB" sz="1800" b="1" i="0" u="none" strike="noStrike" kern="1200">
                <a:solidFill>
                  <a:srgbClr val="142032"/>
                </a:solidFill>
                <a:effectLst/>
                <a:latin typeface="Usual" panose="020B0603030403020204"/>
              </a:rPr>
              <a:t>to focus their efforts and develop high-performing teams</a:t>
            </a:r>
            <a:r>
              <a:rPr lang="en-GB" sz="1800" b="0" i="0" u="none" strike="noStrike" kern="1200">
                <a:solidFill>
                  <a:srgbClr val="142032"/>
                </a:solidFill>
                <a:effectLst/>
                <a:latin typeface="Usual" panose="020B0603030403020204"/>
              </a:rPr>
              <a:t>.</a:t>
            </a:r>
            <a:endParaRPr lang="en-GB" sz="1800" b="0" i="0" u="none" strike="noStrike">
              <a:effectLs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panose="020B0603030403020204"/>
              </a:rPr>
              <a:t>With metrics, coaching conversations can be more specific and tailored to </a:t>
            </a:r>
            <a:r>
              <a:rPr lang="en-GB" sz="1800" b="1" i="0" u="none" strike="noStrike" kern="1200">
                <a:solidFill>
                  <a:srgbClr val="142032"/>
                </a:solidFill>
                <a:effectLst/>
                <a:latin typeface="Usual" panose="020B0603030403020204"/>
              </a:rPr>
              <a:t>recognise strengths and identify opportunities for improvement </a:t>
            </a:r>
            <a:r>
              <a:rPr lang="en-GB" sz="1800" b="0" i="0" u="none" strike="noStrike" kern="1200">
                <a:solidFill>
                  <a:srgbClr val="142032"/>
                </a:solidFill>
                <a:effectLst/>
                <a:latin typeface="Usual" panose="020B0603030403020204"/>
              </a:rPr>
              <a:t>at an individual, team and regional level.</a:t>
            </a:r>
            <a:endParaRPr lang="en-GB" sz="1800" b="0" i="0" u="none" strike="noStrike">
              <a:effectLst/>
              <a:latin typeface="Arial" panose="020B0604020202020204" pitchFamily="34" charset="0"/>
            </a:endParaRPr>
          </a:p>
          <a:p>
            <a:pPr marL="0" algn="ctr" rtl="0" eaLnBrk="1" fontAlgn="ctr" latinLnBrk="0" hangingPunct="1">
              <a:spcBef>
                <a:spcPts val="0"/>
              </a:spcBef>
              <a:spcAft>
                <a:spcPts val="0"/>
              </a:spcAft>
            </a:pPr>
            <a:endParaRPr lang="en-GB" sz="1800" b="1" i="0" u="none" strike="noStrike" kern="1200">
              <a:solidFill>
                <a:srgbClr val="FFFFFF"/>
              </a:solidFill>
              <a:effectLst/>
              <a:latin typeface="Usual Light" panose="020B0403030403020204"/>
            </a:endParaRPr>
          </a:p>
          <a:p>
            <a:pPr marL="0" algn="l" rtl="0" eaLnBrk="1" fontAlgn="ctr" latinLnBrk="0" hangingPunct="1">
              <a:spcBef>
                <a:spcPts val="0"/>
              </a:spcBef>
              <a:spcAft>
                <a:spcPts val="0"/>
              </a:spcAft>
            </a:pPr>
            <a:r>
              <a:rPr lang="en-GB" sz="1800" b="1" i="0" u="none" strike="noStrike" kern="1200">
                <a:solidFill>
                  <a:srgbClr val="FFFFFF"/>
                </a:solidFill>
                <a:effectLst/>
                <a:latin typeface="Usual Light" panose="020B0403030403020204"/>
              </a:rPr>
              <a:t>How will we achieve this vision?</a:t>
            </a:r>
            <a:endParaRPr lang="en-GB" sz="1800"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Light" panose="020B0403030403020204"/>
              </a:rPr>
              <a:t>Creating a </a:t>
            </a:r>
            <a:r>
              <a:rPr lang="en-GB" sz="1800" b="1" i="0" u="none" strike="noStrike" kern="1200">
                <a:solidFill>
                  <a:srgbClr val="142032"/>
                </a:solidFill>
                <a:effectLst/>
                <a:latin typeface="Usual Light" panose="020B0403030403020204"/>
              </a:rPr>
              <a:t>high trust environment </a:t>
            </a:r>
            <a:r>
              <a:rPr lang="en-GB" sz="1800" b="0" i="0" u="none" strike="noStrike" kern="1200">
                <a:solidFill>
                  <a:srgbClr val="142032"/>
                </a:solidFill>
                <a:effectLst/>
                <a:latin typeface="Usual Light" panose="020B0403030403020204"/>
              </a:rPr>
              <a:t>where people managers and individuals can have open conversations about how to improve and solve problems.</a:t>
            </a:r>
            <a:endParaRPr lang="en-GB" sz="1800" b="0" i="0" u="none" strike="noStrike">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GB" sz="1800" b="1" i="0" u="none" strike="noStrike" kern="1200">
                <a:solidFill>
                  <a:srgbClr val="142032"/>
                </a:solidFill>
                <a:effectLst/>
                <a:latin typeface="Usual Light" panose="020B0403030403020204"/>
              </a:rPr>
              <a:t>Co-designing and building individuals and team level</a:t>
            </a:r>
            <a:r>
              <a:rPr lang="en-GB" sz="1800" b="0" i="0" u="none" strike="noStrike" kern="1200">
                <a:solidFill>
                  <a:srgbClr val="142032"/>
                </a:solidFill>
                <a:effectLst/>
                <a:latin typeface="Usual Light" panose="020B0403030403020204"/>
              </a:rPr>
              <a:t> </a:t>
            </a:r>
            <a:r>
              <a:rPr lang="en-GB" sz="1800" b="1" i="0" u="none" strike="noStrike" kern="1200">
                <a:solidFill>
                  <a:srgbClr val="142032"/>
                </a:solidFill>
                <a:effectLst/>
                <a:latin typeface="Usual Light" panose="020B0403030403020204"/>
              </a:rPr>
              <a:t>metrics and dashboards</a:t>
            </a:r>
            <a:r>
              <a:rPr lang="en-GB" sz="1800" b="0" i="0" u="none" strike="noStrike" kern="1200">
                <a:solidFill>
                  <a:srgbClr val="142032"/>
                </a:solidFill>
                <a:effectLst/>
                <a:latin typeface="Usual Light" panose="020B0403030403020204"/>
              </a:rPr>
              <a:t> which give us insight on our people and aligns with Reach26 objectives.</a:t>
            </a:r>
            <a:endParaRPr lang="en-GB" sz="1800" b="0" i="0" u="none" strike="noStrike">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Light" panose="020B0403030403020204"/>
              </a:rPr>
              <a:t>Ensuring that people managers have the </a:t>
            </a:r>
            <a:r>
              <a:rPr lang="en-GB" sz="1800" b="1" i="0" u="none" strike="noStrike" kern="1200">
                <a:solidFill>
                  <a:srgbClr val="142032"/>
                </a:solidFill>
                <a:effectLst/>
                <a:latin typeface="Usual Light" panose="020B0403030403020204"/>
              </a:rPr>
              <a:t>tools and information </a:t>
            </a:r>
            <a:r>
              <a:rPr lang="en-GB" sz="1800" b="0" i="0" u="none" strike="noStrike" kern="1200">
                <a:solidFill>
                  <a:srgbClr val="142032"/>
                </a:solidFill>
                <a:effectLst/>
                <a:latin typeface="Usual Light" panose="020B0403030403020204"/>
              </a:rPr>
              <a:t>they need to lead with insight, develop talent and support those that need help.</a:t>
            </a:r>
            <a:endParaRPr lang="en-GB" sz="1800" b="0" i="0" u="none" strike="noStrike">
              <a:effectLst/>
              <a:latin typeface="Arial" panose="020B0604020202020204" pitchFamily="34" charset="0"/>
            </a:endParaRPr>
          </a:p>
          <a:p>
            <a:pPr marL="285750" marR="0" indent="-285750" algn="l" rtl="0" eaLnBrk="1" fontAlgn="auto" latinLnBrk="0" hangingPunct="1">
              <a:spcBef>
                <a:spcPts val="0"/>
              </a:spcBef>
              <a:spcAft>
                <a:spcPts val="0"/>
              </a:spcAft>
              <a:buFont typeface="Arial" panose="020B0604020202020204" pitchFamily="34" charset="0"/>
              <a:buChar char="•"/>
            </a:pPr>
            <a:r>
              <a:rPr lang="en-GB" sz="1800" b="0" i="0" u="none" strike="noStrike" kern="1200">
                <a:solidFill>
                  <a:srgbClr val="142032"/>
                </a:solidFill>
                <a:effectLst/>
                <a:latin typeface="Usual Light" panose="020B0403030403020204"/>
              </a:rPr>
              <a:t>Putting the </a:t>
            </a:r>
            <a:r>
              <a:rPr lang="en-GB" sz="1800" b="1" i="0" u="none" strike="noStrike" kern="1200">
                <a:solidFill>
                  <a:srgbClr val="142032"/>
                </a:solidFill>
                <a:effectLst/>
                <a:latin typeface="Usual Light" panose="020B0403030403020204"/>
              </a:rPr>
              <a:t>people experience at the heart of the change</a:t>
            </a:r>
            <a:r>
              <a:rPr lang="en-GB" sz="1800" b="0" i="0" u="none" strike="noStrike" kern="1200">
                <a:solidFill>
                  <a:srgbClr val="142032"/>
                </a:solidFill>
                <a:effectLst/>
                <a:latin typeface="Usual Light" panose="020B0403030403020204"/>
              </a:rPr>
              <a:t>, ensuring that they are provided with just-in-time </a:t>
            </a:r>
            <a:r>
              <a:rPr lang="en-GB" sz="1800" b="1" i="0" u="none" strike="noStrike" kern="1200">
                <a:solidFill>
                  <a:srgbClr val="142032"/>
                </a:solidFill>
                <a:effectLst/>
                <a:latin typeface="Usual Light" panose="020B0403030403020204"/>
              </a:rPr>
              <a:t>training, dedicated support and targeted change interventions</a:t>
            </a:r>
            <a:r>
              <a:rPr lang="en-GB" sz="1800" b="0" i="0" u="none" strike="noStrike" kern="1200">
                <a:solidFill>
                  <a:srgbClr val="142032"/>
                </a:solidFill>
                <a:effectLst/>
                <a:latin typeface="Usual Light" panose="020B0403030403020204"/>
              </a:rPr>
              <a:t>. </a:t>
            </a:r>
            <a:endParaRPr lang="en-GB" sz="1800" b="0" i="0" u="none" strike="noStrike">
              <a:effectLst/>
              <a:latin typeface="Arial" panose="020B0604020202020204" pitchFamily="34" charset="0"/>
            </a:endParaRPr>
          </a:p>
          <a:p>
            <a:endParaRPr lang="en-GB" sz="1800">
              <a:solidFill>
                <a:sysClr val="windowText" lastClr="000000"/>
              </a:solidFill>
              <a:latin typeface="Usual ExtraBold"/>
              <a:ea typeface="Tahoma"/>
              <a:cs typeface="Tahom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552720-2BC5-4CB7-A484-47D66FF3424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39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Key point to land on this slide is myth busting</a:t>
            </a:r>
          </a:p>
          <a:p>
            <a:pPr marL="171450" indent="-171450">
              <a:buFont typeface="Arial" panose="020B0604020202020204" pitchFamily="34" charset="0"/>
              <a:buChar char="•"/>
            </a:pPr>
            <a:r>
              <a:rPr lang="en-GB"/>
              <a:t>Given there will be concerns around performance management, it is really important to land the facts and what people will gain and dispel the myths</a:t>
            </a:r>
          </a:p>
          <a:p>
            <a:pPr marL="171450" indent="-171450">
              <a:buFont typeface="Arial" panose="020B0604020202020204" pitchFamily="34" charset="0"/>
              <a:buChar char="•"/>
            </a:pPr>
            <a:r>
              <a:rPr lang="en-GB"/>
              <a:t>This is all about good quality coaching conversations and is not about micromanaging you or creating competitiveness – it is about helping you</a:t>
            </a:r>
          </a:p>
        </p:txBody>
      </p:sp>
      <p:sp>
        <p:nvSpPr>
          <p:cNvPr id="4" name="Slide Number Placeholder 3"/>
          <p:cNvSpPr>
            <a:spLocks noGrp="1"/>
          </p:cNvSpPr>
          <p:nvPr>
            <p:ph type="sldNum" sz="quarter" idx="5"/>
          </p:nvPr>
        </p:nvSpPr>
        <p:spPr/>
        <p:txBody>
          <a:bodyPr/>
          <a:lstStyle/>
          <a:p>
            <a:fld id="{DD83B7FD-B42D-4DDF-AE4E-1FECA6FBF56C}" type="slidenum">
              <a:rPr lang="en-GB" smtClean="0"/>
              <a:t>6</a:t>
            </a:fld>
            <a:endParaRPr lang="en-GB"/>
          </a:p>
        </p:txBody>
      </p:sp>
    </p:spTree>
    <p:extLst>
      <p:ext uri="{BB962C8B-B14F-4D97-AF65-F5344CB8AC3E}">
        <p14:creationId xmlns:p14="http://schemas.microsoft.com/office/powerpoint/2010/main" val="4169313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a:latin typeface="Calibri  "/>
                <a:ea typeface="Tahoma"/>
                <a:cs typeface="Tahoma"/>
              </a:rPr>
              <a:t>We introduced Test &amp; Learn in October 2023 using 12 regional teams across the North/South &amp; Central </a:t>
            </a:r>
          </a:p>
          <a:p>
            <a:pPr marL="171450" indent="-171450">
              <a:buFont typeface="Arial" panose="020B0604020202020204" pitchFamily="34" charset="0"/>
              <a:buChar char="•"/>
            </a:pPr>
            <a:r>
              <a:rPr lang="en-GB" sz="1200" b="0">
                <a:latin typeface="Calibri  "/>
                <a:ea typeface="Tahoma"/>
                <a:cs typeface="Tahoma"/>
              </a:rPr>
              <a:t>Initially it was a 4week testing window for single metric </a:t>
            </a:r>
          </a:p>
          <a:p>
            <a:pPr marL="171450" indent="-171450">
              <a:buFont typeface="Arial" panose="020B0604020202020204" pitchFamily="34" charset="0"/>
              <a:buChar char="•"/>
            </a:pPr>
            <a:r>
              <a:rPr lang="en-GB" sz="1200" b="0">
                <a:latin typeface="Calibri  "/>
                <a:ea typeface="Tahoma"/>
                <a:cs typeface="Tahoma"/>
              </a:rPr>
              <a:t>This was followed by 2nd Test &amp; Learn in February 2024 this time 6week testing window looking at additional supporting metric</a:t>
            </a:r>
          </a:p>
          <a:p>
            <a:pPr marL="171450" indent="-171450">
              <a:buFont typeface="Arial" panose="020B0604020202020204" pitchFamily="34" charset="0"/>
              <a:buChar char="•"/>
            </a:pPr>
            <a:r>
              <a:rPr lang="en-GB" sz="1200" b="0">
                <a:latin typeface="Calibri  "/>
                <a:ea typeface="Tahoma"/>
                <a:cs typeface="Tahoma"/>
              </a:rPr>
              <a:t>The Test &amp; Learn group overall have seen a positive increase in teams' performance over the Test &amp; Learn period. </a:t>
            </a:r>
          </a:p>
          <a:p>
            <a:pPr marL="171450" indent="-171450">
              <a:buFont typeface="Arial" panose="020B0604020202020204" pitchFamily="34" charset="0"/>
              <a:buChar char="•"/>
            </a:pPr>
            <a:r>
              <a:rPr lang="en-GB" sz="1200" b="0">
                <a:latin typeface="Calibri  "/>
                <a:ea typeface="Calibri"/>
                <a:cs typeface="Calibri"/>
              </a:rPr>
              <a:t>Coaching conversations.  Managers were found to be supportive and concerns around negative behaviours did not materialise in coaching conversations or team huddles.</a:t>
            </a:r>
          </a:p>
          <a:p>
            <a:pPr marL="171450" indent="-171450">
              <a:buFont typeface="Arial" panose="020B0604020202020204" pitchFamily="34" charset="0"/>
              <a:buChar char="•"/>
            </a:pPr>
            <a:r>
              <a:rPr lang="en-GB" sz="1200" b="0">
                <a:latin typeface="Calibri  "/>
                <a:ea typeface="Calibri"/>
                <a:cs typeface="Calibri"/>
              </a:rPr>
              <a:t>Increased focus on wellbeing.  Coaching conversations alongside metrics provided the opportunity to have conversations around wellbeing and provide a fuller picture of an individual’s contribution.</a:t>
            </a:r>
          </a:p>
          <a:p>
            <a:pPr marL="171450" indent="-171450">
              <a:buFont typeface="Arial" panose="020B0604020202020204" pitchFamily="34" charset="0"/>
              <a:buChar char="•"/>
            </a:pPr>
            <a:r>
              <a:rPr lang="en-GB" sz="1200" b="0">
                <a:latin typeface="Calibri  "/>
                <a:ea typeface="Calibri"/>
                <a:cs typeface="Calibri"/>
              </a:rPr>
              <a:t>Visibility of leadership.  It was reported that there were additional visits and coaching from patch managers and patch leads, which provided more opportunities for in-person coaching conversations and trust building.</a:t>
            </a:r>
          </a:p>
          <a:p>
            <a:pPr marL="171450" indent="-171450">
              <a:buFont typeface="Arial" panose="020B0604020202020204" pitchFamily="34" charset="0"/>
              <a:buChar char="•"/>
            </a:pPr>
            <a:r>
              <a:rPr lang="en-GB" sz="1200" b="0">
                <a:latin typeface="Calibri  "/>
                <a:ea typeface="Tahoma"/>
                <a:cs typeface="Tahoma"/>
              </a:rPr>
              <a:t>Managers are telling us the metrics is supporting their conversations and helping identify development areas within their teams. </a:t>
            </a:r>
          </a:p>
          <a:p>
            <a:pPr marL="171450" indent="-171450">
              <a:buFont typeface="Arial" panose="020B0604020202020204" pitchFamily="34" charset="0"/>
              <a:buChar char="•"/>
            </a:pPr>
            <a:r>
              <a:rPr lang="en-GB" sz="1200" b="0">
                <a:latin typeface="Calibri  "/>
                <a:ea typeface="Tahoma"/>
                <a:cs typeface="Tahoma"/>
              </a:rPr>
              <a:t>We have seen a reduction in engineer concerns however survey feedback is telling us there is still work to do in landing the message.</a:t>
            </a:r>
            <a:r>
              <a:rPr lang="en-GB" sz="1200" b="0">
                <a:latin typeface="Usual Light"/>
                <a:ea typeface="Tahoma"/>
                <a:cs typeface="Tahoma"/>
              </a:rPr>
              <a:t> </a:t>
            </a:r>
            <a:endParaRPr lang="en-GB" sz="1200" b="0"/>
          </a:p>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7</a:t>
            </a:fld>
            <a:endParaRPr lang="en-GB"/>
          </a:p>
        </p:txBody>
      </p:sp>
    </p:spTree>
    <p:extLst>
      <p:ext uri="{BB962C8B-B14F-4D97-AF65-F5344CB8AC3E}">
        <p14:creationId xmlns:p14="http://schemas.microsoft.com/office/powerpoint/2010/main" val="4037404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Important to land the support people will get across MyPotential</a:t>
            </a:r>
          </a:p>
          <a:p>
            <a:pPr marL="171450" indent="-171450">
              <a:buFont typeface="Arial" panose="020B0604020202020204" pitchFamily="34" charset="0"/>
              <a:buChar char="•"/>
            </a:pPr>
            <a:r>
              <a:rPr lang="en-GB"/>
              <a:t>Land the positive nature of the programme to use the data to benefit you </a:t>
            </a:r>
          </a:p>
          <a:p>
            <a:pPr marL="171450" indent="-171450">
              <a:buFont typeface="Arial" panose="020B0604020202020204" pitchFamily="34" charset="0"/>
              <a:buChar char="•"/>
            </a:pPr>
            <a:r>
              <a:rPr lang="en-GB"/>
              <a:t>And land points around coaching and support provided</a:t>
            </a:r>
          </a:p>
        </p:txBody>
      </p:sp>
      <p:sp>
        <p:nvSpPr>
          <p:cNvPr id="4" name="Slide Number Placeholder 3"/>
          <p:cNvSpPr>
            <a:spLocks noGrp="1"/>
          </p:cNvSpPr>
          <p:nvPr>
            <p:ph type="sldNum" sz="quarter" idx="5"/>
          </p:nvPr>
        </p:nvSpPr>
        <p:spPr/>
        <p:txBody>
          <a:bodyPr/>
          <a:lstStyle/>
          <a:p>
            <a:fld id="{DD83B7FD-B42D-4DDF-AE4E-1FECA6FBF56C}" type="slidenum">
              <a:rPr lang="en-GB" smtClean="0"/>
              <a:t>8</a:t>
            </a:fld>
            <a:endParaRPr lang="en-GB"/>
          </a:p>
        </p:txBody>
      </p:sp>
    </p:spTree>
    <p:extLst>
      <p:ext uri="{BB962C8B-B14F-4D97-AF65-F5344CB8AC3E}">
        <p14:creationId xmlns:p14="http://schemas.microsoft.com/office/powerpoint/2010/main" val="413316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83B7FD-B42D-4DDF-AE4E-1FECA6FBF56C}" type="slidenum">
              <a:rPr lang="en-GB" smtClean="0"/>
              <a:t>9</a:t>
            </a:fld>
            <a:endParaRPr lang="en-GB"/>
          </a:p>
        </p:txBody>
      </p:sp>
    </p:spTree>
    <p:extLst>
      <p:ext uri="{BB962C8B-B14F-4D97-AF65-F5344CB8AC3E}">
        <p14:creationId xmlns:p14="http://schemas.microsoft.com/office/powerpoint/2010/main" val="239112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There is one main metric – the daily customer connection metric </a:t>
            </a:r>
          </a:p>
          <a:p>
            <a:pPr marL="171450" indent="-171450">
              <a:buFont typeface="Arial" panose="020B0604020202020204" pitchFamily="34" charset="0"/>
              <a:buChar char="•"/>
            </a:pPr>
            <a:r>
              <a:rPr lang="en-GB"/>
              <a:t>The 4 other metrics are designed to help understand the first metric and gain further insight </a:t>
            </a:r>
          </a:p>
          <a:p>
            <a:pPr marL="171450" indent="-171450">
              <a:buFont typeface="Arial" panose="020B0604020202020204" pitchFamily="34" charset="0"/>
              <a:buChar char="•"/>
            </a:pPr>
            <a:r>
              <a:rPr lang="en-GB"/>
              <a:t>Remember this is not a stick to prod and poke people with – it’s about gaining a rounded picture</a:t>
            </a:r>
          </a:p>
          <a:p>
            <a:pPr marL="171450" indent="-171450">
              <a:buFont typeface="Arial" panose="020B0604020202020204" pitchFamily="34" charset="0"/>
              <a:buChar char="•"/>
            </a:pPr>
            <a:r>
              <a:rPr lang="en-GB"/>
              <a:t>Remind them that they will be invited to a metrics upskilling session which will help to give them a more informed view on these metrics from one of our metrics experts and that you are not the experts yet on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000BA-7C3E-481D-B355-7B8A6B808AC8}"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74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customXml" Target="../ink/ink2.xml"/><Relationship Id="rId4"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ront Cover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5053829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11196005"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9363050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zing Blue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11785" y="542400"/>
            <a:ext cx="506148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19946" y="1676763"/>
            <a:ext cx="5046134"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19946" y="926400"/>
            <a:ext cx="5053328"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6B6F74AD-1267-EEFE-9323-77D2232C900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34852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1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378182" y="1627985"/>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378183" y="3429000"/>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9588542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9445BEF1-7E8F-436F-9E47-1C51B040CE01}"/>
              </a:ext>
            </a:extLst>
          </p:cNvPr>
          <p:cNvSpPr>
            <a:spLocks noGrp="1"/>
          </p:cNvSpPr>
          <p:nvPr>
            <p:ph type="body" sz="quarter" idx="10" hasCustomPrompt="1"/>
          </p:nvPr>
        </p:nvSpPr>
        <p:spPr>
          <a:xfrm>
            <a:off x="371357" y="1038767"/>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5" name="Text Placeholder 2">
            <a:extLst>
              <a:ext uri="{FF2B5EF4-FFF2-40B4-BE49-F238E27FC236}">
                <a16:creationId xmlns:a16="http://schemas.microsoft.com/office/drawing/2014/main" id="{271549B5-E353-4ECA-B676-4A6F4E6FB110}"/>
              </a:ext>
            </a:extLst>
          </p:cNvPr>
          <p:cNvSpPr>
            <a:spLocks noGrp="1"/>
          </p:cNvSpPr>
          <p:nvPr>
            <p:ph type="body" sz="quarter" idx="13" hasCustomPrompt="1"/>
          </p:nvPr>
        </p:nvSpPr>
        <p:spPr>
          <a:xfrm>
            <a:off x="371358" y="2911838"/>
            <a:ext cx="4696691"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870304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90" y="3539368"/>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15646816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462073" y="1133430"/>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462073" y="297730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13213221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2_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663408" y="1259265"/>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663409" y="3123797"/>
            <a:ext cx="4696692" cy="305203"/>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152159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F035C17-F80D-41A9-95C9-77667654D411}"/>
              </a:ext>
            </a:extLst>
          </p:cNvPr>
          <p:cNvSpPr>
            <a:spLocks noGrp="1"/>
          </p:cNvSpPr>
          <p:nvPr>
            <p:ph type="body" sz="quarter" idx="13" hasCustomPrompt="1"/>
          </p:nvPr>
        </p:nvSpPr>
        <p:spPr>
          <a:xfrm>
            <a:off x="738190" y="3285415"/>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15">
            <a:extLst>
              <a:ext uri="{FF2B5EF4-FFF2-40B4-BE49-F238E27FC236}">
                <a16:creationId xmlns:a16="http://schemas.microsoft.com/office/drawing/2014/main" id="{6108BAE0-8332-495B-9290-2746B347FD72}"/>
              </a:ext>
            </a:extLst>
          </p:cNvPr>
          <p:cNvSpPr>
            <a:spLocks noGrp="1"/>
          </p:cNvSpPr>
          <p:nvPr>
            <p:ph type="body" sz="quarter" idx="10" hasCustomPrompt="1"/>
          </p:nvPr>
        </p:nvSpPr>
        <p:spPr>
          <a:xfrm>
            <a:off x="738909" y="1593285"/>
            <a:ext cx="4980856"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Tree>
    <p:extLst>
      <p:ext uri="{BB962C8B-B14F-4D97-AF65-F5344CB8AC3E}">
        <p14:creationId xmlns:p14="http://schemas.microsoft.com/office/powerpoint/2010/main" val="924651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708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hart exampl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084186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4" y="957694"/>
            <a:ext cx="10840899"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5330615"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211041227"/>
              </p:ext>
            </p:extLst>
          </p:nvPr>
        </p:nvGraphicFramePr>
        <p:xfrm>
          <a:off x="6549813" y="1788871"/>
          <a:ext cx="4771571" cy="427687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E2742D1F-3CE0-1DDA-7C8A-5C1C96DF129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graphicFrame>
        <p:nvGraphicFramePr>
          <p:cNvPr id="3" name="Chart 2">
            <a:extLst>
              <a:ext uri="{FF2B5EF4-FFF2-40B4-BE49-F238E27FC236}">
                <a16:creationId xmlns:a16="http://schemas.microsoft.com/office/drawing/2014/main" id="{507A5527-3290-74CC-E86F-CDAF9306FABD}"/>
              </a:ext>
            </a:extLst>
          </p:cNvPr>
          <p:cNvGraphicFramePr/>
          <p:nvPr>
            <p:extLst>
              <p:ext uri="{D42A27DB-BD31-4B8C-83A1-F6EECF244321}">
                <p14:modId xmlns:p14="http://schemas.microsoft.com/office/powerpoint/2010/main" val="3211041227"/>
              </p:ext>
            </p:extLst>
          </p:nvPr>
        </p:nvGraphicFramePr>
        <p:xfrm>
          <a:off x="6549813" y="1788871"/>
          <a:ext cx="4771571" cy="42768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10612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7" y="542400"/>
            <a:ext cx="1146864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accent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46767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6" y="1808164"/>
            <a:ext cx="11233151" cy="4314825"/>
          </a:xfrm>
        </p:spPr>
        <p:txBody>
          <a:bodyPr anchor="ctr">
            <a:normAutofit/>
          </a:bodyPr>
          <a:lstStyle>
            <a:lvl1pPr marL="0" indent="0" algn="ctr">
              <a:buNone/>
              <a:defRPr sz="1800">
                <a:solidFill>
                  <a:schemeClr val="accent1"/>
                </a:solidFill>
              </a:defRPr>
            </a:lvl1pPr>
          </a:lstStyle>
          <a:p>
            <a:r>
              <a:rPr lang="en-US"/>
              <a:t>Insert chart here</a:t>
            </a:r>
          </a:p>
        </p:txBody>
      </p:sp>
      <p:sp>
        <p:nvSpPr>
          <p:cNvPr id="4" name="Rectangle 3">
            <a:extLst>
              <a:ext uri="{FF2B5EF4-FFF2-40B4-BE49-F238E27FC236}">
                <a16:creationId xmlns:a16="http://schemas.microsoft.com/office/drawing/2014/main" id="{6CFFB0DD-E821-C143-FF70-0BA4CAE9231A}"/>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accent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187243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568018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426" y="542400"/>
            <a:ext cx="11239500" cy="386128"/>
          </a:xfrm>
          <a:prstGeom prst="rect">
            <a:avLst/>
          </a:prstGeom>
        </p:spPr>
        <p:txBody>
          <a:bodyPr vert="horz" lIns="0" tIns="0" rIns="0" bIns="0" rtlCol="0" anchor="t" anchorCtr="0">
            <a:noAutofit/>
          </a:bodyPr>
          <a:lstStyle>
            <a:lvl1pPr>
              <a:defRPr sz="2133" b="1" i="0">
                <a:solidFill>
                  <a:schemeClr val="accent4"/>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238440"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6" y="1808164"/>
            <a:ext cx="11239500" cy="4314825"/>
          </a:xfrm>
        </p:spPr>
        <p:txBody>
          <a:bodyPr anchor="ctr">
            <a:normAutofit/>
          </a:bodyPr>
          <a:lstStyle>
            <a:lvl1pPr marL="0" indent="0" algn="ctr">
              <a:buNone/>
              <a:defRPr sz="1800"/>
            </a:lvl1pPr>
          </a:lstStyle>
          <a:p>
            <a:r>
              <a:rPr lang="en-US"/>
              <a:t>Insert SmartArt here</a:t>
            </a:r>
          </a:p>
        </p:txBody>
      </p:sp>
      <p:sp>
        <p:nvSpPr>
          <p:cNvPr id="4" name="Rectangle 3">
            <a:extLst>
              <a:ext uri="{FF2B5EF4-FFF2-40B4-BE49-F238E27FC236}">
                <a16:creationId xmlns:a16="http://schemas.microsoft.com/office/drawing/2014/main" id="{C0E72E34-E9C9-E4E9-1787-46AEED41F42A}"/>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8249687"/>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0" y="0"/>
            <a:ext cx="63195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7" y="542400"/>
            <a:ext cx="5616483" cy="386128"/>
          </a:xfrm>
          <a:prstGeom prst="rect">
            <a:avLst/>
          </a:prstGeom>
        </p:spPr>
        <p:txBody>
          <a:bodyPr vert="horz" lIns="0" tIns="0" rIns="0" bIns="0" rtlCol="0" anchor="t" anchorCtr="0">
            <a:noAutofit/>
          </a:bodyPr>
          <a:lstStyle>
            <a:lvl1pPr>
              <a:defRPr sz="2133"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5615515"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7" y="1818626"/>
            <a:ext cx="554736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bg1"/>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7045079" y="1463941"/>
            <a:ext cx="4659244" cy="4065587"/>
          </a:xfrm>
        </p:spPr>
        <p:txBody>
          <a:bodyPr anchor="ctr">
            <a:normAutofit/>
          </a:bodyPr>
          <a:lstStyle>
            <a:lvl1pPr marL="0" indent="0" algn="ctr">
              <a:buNone/>
              <a:defRPr sz="1800">
                <a:solidFill>
                  <a:schemeClr val="bg1"/>
                </a:solidFill>
              </a:defRPr>
            </a:lvl1pPr>
          </a:lstStyle>
          <a:p>
            <a:r>
              <a:rPr lang="en-US"/>
              <a:t>Insert chart here</a:t>
            </a:r>
          </a:p>
        </p:txBody>
      </p:sp>
      <p:sp>
        <p:nvSpPr>
          <p:cNvPr id="3" name="Rectangle 2">
            <a:extLst>
              <a:ext uri="{FF2B5EF4-FFF2-40B4-BE49-F238E27FC236}">
                <a16:creationId xmlns:a16="http://schemas.microsoft.com/office/drawing/2014/main" id="{2C6E69F5-A757-A867-7E5E-0E40C95EDB91}"/>
              </a:ext>
            </a:extLst>
          </p:cNvPr>
          <p:cNvSpPr/>
          <p:nvPr/>
        </p:nvSpPr>
        <p:spPr>
          <a:xfrm>
            <a:off x="0" y="0"/>
            <a:ext cx="63195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018AE82-4991-8FCF-E5B9-F4E14E1D1764}"/>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49273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Front 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7823358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Front Cover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909873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19600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07661"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76766" y="967842"/>
            <a:ext cx="1119600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652358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3994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6" y="926400"/>
            <a:ext cx="1133898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7071340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spcBef>
                <a:spcPts val="500"/>
              </a:spcBef>
              <a:buNone/>
              <a:defRPr sz="1333" b="0" i="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p>
          <a:p>
            <a:pPr lvl="0"/>
            <a:endParaRPr lang="en-GB"/>
          </a:p>
          <a:p>
            <a:pPr lvl="0"/>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15961832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a:p>
            <a:pPr lvl="0"/>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7395026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0364472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6026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90"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2"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79519" y="928528"/>
            <a:ext cx="11360269"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09740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o Green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6870768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555728"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11555728"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115799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1_Go Green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2927919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Blazing Blue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11785" y="542400"/>
            <a:ext cx="506148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19946" y="1676763"/>
            <a:ext cx="5046134"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19946" y="926400"/>
            <a:ext cx="5053328"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0300532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Chart exampl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084186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4" y="957694"/>
            <a:ext cx="10840899"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5330615"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211041227"/>
              </p:ext>
            </p:extLst>
          </p:nvPr>
        </p:nvGraphicFramePr>
        <p:xfrm>
          <a:off x="6549813" y="1788871"/>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57628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1_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7" y="542400"/>
            <a:ext cx="1146864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accent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46767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6" y="1808164"/>
            <a:ext cx="11233151" cy="4314825"/>
          </a:xfrm>
        </p:spPr>
        <p:txBody>
          <a:bodyPr anchor="ctr">
            <a:normAutofit/>
          </a:bodyPr>
          <a:lstStyle>
            <a:lvl1pPr marL="0" indent="0" algn="ctr">
              <a:buNone/>
              <a:defRPr sz="1800">
                <a:solidFill>
                  <a:schemeClr val="accent1"/>
                </a:solidFill>
              </a:defRPr>
            </a:lvl1pPr>
          </a:lstStyle>
          <a:p>
            <a:r>
              <a:rPr lang="en-US"/>
              <a:t>Insert chart here</a:t>
            </a:r>
          </a:p>
        </p:txBody>
      </p:sp>
    </p:spTree>
    <p:extLst>
      <p:ext uri="{BB962C8B-B14F-4D97-AF65-F5344CB8AC3E}">
        <p14:creationId xmlns:p14="http://schemas.microsoft.com/office/powerpoint/2010/main" val="1468727377"/>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426" y="542400"/>
            <a:ext cx="11239500" cy="386128"/>
          </a:xfrm>
          <a:prstGeom prst="rect">
            <a:avLst/>
          </a:prstGeom>
        </p:spPr>
        <p:txBody>
          <a:bodyPr vert="horz" lIns="0" tIns="0" rIns="0" bIns="0" rtlCol="0" anchor="t" anchorCtr="0">
            <a:noAutofit/>
          </a:bodyPr>
          <a:lstStyle>
            <a:lvl1pPr>
              <a:defRPr sz="2133" b="1" i="0">
                <a:solidFill>
                  <a:schemeClr val="accent4"/>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11238440"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6" y="1808164"/>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1783053311"/>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0" y="0"/>
            <a:ext cx="631952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7" y="542400"/>
            <a:ext cx="5616483" cy="386128"/>
          </a:xfrm>
          <a:prstGeom prst="rect">
            <a:avLst/>
          </a:prstGeom>
        </p:spPr>
        <p:txBody>
          <a:bodyPr vert="horz" lIns="0" tIns="0" rIns="0" bIns="0" rtlCol="0" anchor="t" anchorCtr="0">
            <a:noAutofit/>
          </a:bodyPr>
          <a:lstStyle>
            <a:lvl1pPr>
              <a:defRPr sz="2133"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5615515"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7" y="1818626"/>
            <a:ext cx="554736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bg1"/>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7045079" y="1463941"/>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4184034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ONLY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1" name="Text Placeholder 17">
            <a:extLst>
              <a:ext uri="{FF2B5EF4-FFF2-40B4-BE49-F238E27FC236}">
                <a16:creationId xmlns:a16="http://schemas.microsoft.com/office/drawing/2014/main" id="{3B6470CE-B37C-5AE2-51C4-24A7D63B1A92}"/>
              </a:ext>
            </a:extLst>
          </p:cNvPr>
          <p:cNvSpPr>
            <a:spLocks noGrp="1"/>
          </p:cNvSpPr>
          <p:nvPr>
            <p:ph type="body" sz="quarter" idx="10" hasCustomPrompt="1"/>
          </p:nvPr>
        </p:nvSpPr>
        <p:spPr>
          <a:xfrm>
            <a:off x="307975" y="1274128"/>
            <a:ext cx="8667749"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spTree>
    <p:extLst>
      <p:ext uri="{BB962C8B-B14F-4D97-AF65-F5344CB8AC3E}">
        <p14:creationId xmlns:p14="http://schemas.microsoft.com/office/powerpoint/2010/main" val="3321483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noAutofit/>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p:txBody>
          <a:bodyPr>
            <a:noAutofit/>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74F3D-8000-E1F7-6F5E-B18149C1223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b="0" i="0" kern="1200">
                <a:solidFill>
                  <a:schemeClr val="tx1">
                    <a:tint val="75000"/>
                  </a:schemeClr>
                </a:solidFill>
                <a:latin typeface="BT Curve"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Text Placeholder 17">
            <a:extLst>
              <a:ext uri="{FF2B5EF4-FFF2-40B4-BE49-F238E27FC236}">
                <a16:creationId xmlns:a16="http://schemas.microsoft.com/office/drawing/2014/main" id="{CEAD745B-84C2-48F6-7A89-6C1E567D8656}"/>
              </a:ext>
            </a:extLst>
          </p:cNvPr>
          <p:cNvSpPr>
            <a:spLocks noGrp="1"/>
          </p:cNvSpPr>
          <p:nvPr>
            <p:ph type="body" sz="quarter" idx="13" hasCustomPrompt="1"/>
          </p:nvPr>
        </p:nvSpPr>
        <p:spPr>
          <a:xfrm>
            <a:off x="307975" y="1274128"/>
            <a:ext cx="8667749"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spTree>
    <p:extLst>
      <p:ext uri="{BB962C8B-B14F-4D97-AF65-F5344CB8AC3E}">
        <p14:creationId xmlns:p14="http://schemas.microsoft.com/office/powerpoint/2010/main" val="239473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07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azing Blue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8409800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IDE BAR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B7AA-3FFC-1E40-6494-3BDBC1EB60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7CB091-F2D9-DDFC-44E5-F2D4B40D651B}"/>
              </a:ext>
            </a:extLst>
          </p:cNvPr>
          <p:cNvSpPr>
            <a:spLocks noGrp="1"/>
          </p:cNvSpPr>
          <p:nvPr>
            <p:ph idx="1"/>
          </p:nvPr>
        </p:nvSpPr>
        <p:spPr>
          <a:xfrm>
            <a:off x="292100" y="2265363"/>
            <a:ext cx="2672800" cy="4079876"/>
          </a:xfrm>
        </p:spPr>
        <p:txBody>
          <a:bodyPr/>
          <a:lstStyle>
            <a:lvl1pPr>
              <a:defRPr b="0" i="0">
                <a:latin typeface="BT Curve" panose="020B0503020203020204" pitchFamily="34" charset="0"/>
              </a:defRPr>
            </a:lvl1pPr>
            <a:lvl2pPr>
              <a:defRPr b="0" i="0">
                <a:latin typeface="BT Curve" panose="020B0503020203020204" pitchFamily="34" charset="0"/>
              </a:defRPr>
            </a:lvl2pPr>
            <a:lvl3pPr>
              <a:defRPr b="0" i="0">
                <a:latin typeface="BT Curve" panose="020B0503020203020204" pitchFamily="34" charset="0"/>
              </a:defRPr>
            </a:lvl3pPr>
            <a:lvl5pPr>
              <a:defRPr b="0" i="0">
                <a:latin typeface="BT Curve" panose="020B05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602083C-4A3E-5E9E-C5B2-D0CD0B56F353}"/>
              </a:ext>
            </a:extLst>
          </p:cNvPr>
          <p:cNvSpPr>
            <a:spLocks noGrp="1"/>
          </p:cNvSpPr>
          <p:nvPr>
            <p:ph type="ftr" sz="quarter" idx="11"/>
          </p:nvPr>
        </p:nvSpPr>
        <p:spPr/>
        <p:txBody>
          <a:bodyPr/>
          <a:lstStyle>
            <a:lvl1pPr>
              <a:defRPr b="0" i="0">
                <a:latin typeface="BT Curve" panose="020B0503020203020204" pitchFamily="34" charset="0"/>
              </a:defRPr>
            </a:lvl1pPr>
          </a:lstStyle>
          <a:p>
            <a:r>
              <a:rPr lang="en-GB"/>
              <a:t>BT Group PowerPoint    |</a:t>
            </a:r>
          </a:p>
        </p:txBody>
      </p:sp>
      <p:sp>
        <p:nvSpPr>
          <p:cNvPr id="6" name="Slide Number Placeholder 5">
            <a:extLst>
              <a:ext uri="{FF2B5EF4-FFF2-40B4-BE49-F238E27FC236}">
                <a16:creationId xmlns:a16="http://schemas.microsoft.com/office/drawing/2014/main" id="{6DE9122F-F54E-6073-9BDA-16203A207687}"/>
              </a:ext>
            </a:extLst>
          </p:cNvPr>
          <p:cNvSpPr>
            <a:spLocks noGrp="1"/>
          </p:cNvSpPr>
          <p:nvPr>
            <p:ph type="sldNum" sz="quarter" idx="12"/>
          </p:nvPr>
        </p:nvSpPr>
        <p:spPr/>
        <p:txBody>
          <a:bodyPr/>
          <a:lstStyle>
            <a:lvl1pPr>
              <a:defRPr b="0" i="0">
                <a:latin typeface="BT Curve" panose="020B0503020203020204" pitchFamily="34" charset="0"/>
              </a:defRPr>
            </a:lvl1pPr>
          </a:lstStyle>
          <a:p>
            <a:fld id="{BC5033AD-2A2E-4B40-820E-C0C238FC5E2C}" type="slidenum">
              <a:rPr lang="en-GB" smtClean="0"/>
              <a:pPr/>
              <a:t>‹#›</a:t>
            </a:fld>
            <a:endParaRPr lang="en-GB"/>
          </a:p>
        </p:txBody>
      </p:sp>
      <p:sp>
        <p:nvSpPr>
          <p:cNvPr id="10" name="Text Placeholder 17">
            <a:extLst>
              <a:ext uri="{FF2B5EF4-FFF2-40B4-BE49-F238E27FC236}">
                <a16:creationId xmlns:a16="http://schemas.microsoft.com/office/drawing/2014/main" id="{1931CE89-BEC1-3B24-239D-B6EDB37E7501}"/>
              </a:ext>
            </a:extLst>
          </p:cNvPr>
          <p:cNvSpPr>
            <a:spLocks noGrp="1"/>
          </p:cNvSpPr>
          <p:nvPr>
            <p:ph type="body" sz="quarter" idx="10" hasCustomPrompt="1"/>
          </p:nvPr>
        </p:nvSpPr>
        <p:spPr>
          <a:xfrm>
            <a:off x="307975" y="1274128"/>
            <a:ext cx="8667749" cy="821260"/>
          </a:xfrm>
          <a:prstGeom prst="rect">
            <a:avLst/>
          </a:prstGeom>
        </p:spPr>
        <p:txBody>
          <a:bodyPr vert="horz" lIns="0" tIns="0" rIns="0" bIns="0" rtlCol="0">
            <a:noAutofit/>
          </a:bodyPr>
          <a:lstStyle>
            <a:lvl1pPr>
              <a:defRPr lang="en-US" sz="2000" dirty="0">
                <a:latin typeface="+mj-lt"/>
              </a:defRPr>
            </a:lvl1pPr>
          </a:lstStyle>
          <a:p>
            <a:pPr lvl="0"/>
            <a:r>
              <a:rPr lang="en-US"/>
              <a:t>Click to enter sub heading.</a:t>
            </a:r>
          </a:p>
        </p:txBody>
      </p:sp>
    </p:spTree>
    <p:extLst>
      <p:ext uri="{BB962C8B-B14F-4D97-AF65-F5344CB8AC3E}">
        <p14:creationId xmlns:p14="http://schemas.microsoft.com/office/powerpoint/2010/main" val="4279737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tiny 1 line lef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8377FEFA-125A-5273-0F1A-DD8B9C9CE28B}"/>
              </a:ext>
            </a:extLst>
          </p:cNvPr>
          <p:cNvSpPr>
            <a:spLocks noGrp="1"/>
          </p:cNvSpPr>
          <p:nvPr>
            <p:ph type="pic" sz="quarter" idx="14" hasCustomPrompt="1"/>
          </p:nvPr>
        </p:nvSpPr>
        <p:spPr>
          <a:xfrm>
            <a:off x="6096000" y="0"/>
            <a:ext cx="6096000" cy="6868414"/>
          </a:xfrm>
          <a:solidFill>
            <a:schemeClr val="bg2"/>
          </a:solidFill>
        </p:spPr>
        <p:txBody>
          <a:bodyPr/>
          <a:lstStyle>
            <a:lvl1pPr marL="0" indent="0">
              <a:buNone/>
              <a:defRPr/>
            </a:lvl1pPr>
          </a:lstStyle>
          <a:p>
            <a:r>
              <a:rPr lang="en-GB"/>
              <a:t> </a:t>
            </a:r>
          </a:p>
        </p:txBody>
      </p:sp>
      <p:sp>
        <p:nvSpPr>
          <p:cNvPr id="6" name="Slide Number Placeholder 5">
            <a:extLst>
              <a:ext uri="{FF2B5EF4-FFF2-40B4-BE49-F238E27FC236}">
                <a16:creationId xmlns:a16="http://schemas.microsoft.com/office/drawing/2014/main" id="{3F8510A8-93D8-785C-EE32-30D6D4EAE7E6}"/>
              </a:ext>
            </a:extLst>
          </p:cNvPr>
          <p:cNvSpPr>
            <a:spLocks noGrp="1"/>
          </p:cNvSpPr>
          <p:nvPr>
            <p:ph type="sldNum" sz="quarter" idx="12"/>
          </p:nvPr>
        </p:nvSpPr>
        <p:spPr/>
        <p:txBody>
          <a:bodyPr/>
          <a:lstStyle/>
          <a:p>
            <a:fld id="{00A20AB6-79CE-CC49-90E0-207E72AA6B89}" type="slidenum">
              <a:rPr lang="en-GB" smtClean="0"/>
              <a:t>‹#›</a:t>
            </a:fld>
            <a:endParaRPr lang="en-GB"/>
          </a:p>
        </p:txBody>
      </p:sp>
      <p:sp>
        <p:nvSpPr>
          <p:cNvPr id="10" name="Title Placeholder 1">
            <a:extLst>
              <a:ext uri="{FF2B5EF4-FFF2-40B4-BE49-F238E27FC236}">
                <a16:creationId xmlns:a16="http://schemas.microsoft.com/office/drawing/2014/main" id="{C828A5E1-7961-6406-3284-76AF7A08C2B0}"/>
              </a:ext>
            </a:extLst>
          </p:cNvPr>
          <p:cNvSpPr>
            <a:spLocks noGrp="1"/>
          </p:cNvSpPr>
          <p:nvPr>
            <p:ph type="title"/>
          </p:nvPr>
        </p:nvSpPr>
        <p:spPr>
          <a:xfrm>
            <a:off x="527512" y="300935"/>
            <a:ext cx="4955713" cy="525753"/>
          </a:xfrm>
          <a:prstGeom prst="rect">
            <a:avLst/>
          </a:prstGeom>
        </p:spPr>
        <p:txBody>
          <a:bodyPr vert="horz" lIns="0" tIns="0" rIns="0" bIns="0" rtlCol="0" anchor="b">
            <a:normAutofit/>
          </a:bodyPr>
          <a:lstStyle>
            <a:lvl1pPr>
              <a:defRPr sz="2400"/>
            </a:lvl1pPr>
          </a:lstStyle>
          <a:p>
            <a:r>
              <a:rPr lang="en-GB"/>
              <a:t>Click to edit Master title style</a:t>
            </a:r>
          </a:p>
        </p:txBody>
      </p:sp>
      <p:cxnSp>
        <p:nvCxnSpPr>
          <p:cNvPr id="15" name="Straight Connector 14">
            <a:extLst>
              <a:ext uri="{FF2B5EF4-FFF2-40B4-BE49-F238E27FC236}">
                <a16:creationId xmlns:a16="http://schemas.microsoft.com/office/drawing/2014/main" id="{254961F8-398F-B50E-80F2-F13CB00F490B}"/>
              </a:ext>
            </a:extLst>
          </p:cNvPr>
          <p:cNvCxnSpPr>
            <a:cxnSpLocks/>
          </p:cNvCxnSpPr>
          <p:nvPr userDrawn="1"/>
        </p:nvCxnSpPr>
        <p:spPr>
          <a:xfrm>
            <a:off x="527512" y="1038511"/>
            <a:ext cx="54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60986DFA-3424-8E1C-FD4D-338689D74D75}"/>
              </a:ext>
            </a:extLst>
          </p:cNvPr>
          <p:cNvSpPr>
            <a:spLocks noGrp="1"/>
          </p:cNvSpPr>
          <p:nvPr>
            <p:ph type="body" sz="quarter" idx="13" hasCustomPrompt="1"/>
          </p:nvPr>
        </p:nvSpPr>
        <p:spPr>
          <a:xfrm>
            <a:off x="527512" y="1273595"/>
            <a:ext cx="4955713" cy="4819219"/>
          </a:xfrm>
        </p:spPr>
        <p:txBody>
          <a:bodyPr lIns="0" tIns="0" rIns="0" bIns="0"/>
          <a:lstStyle>
            <a:lvl1pPr marL="0" indent="0">
              <a:lnSpc>
                <a:spcPct val="100000"/>
              </a:lnSpc>
              <a:buFontTx/>
              <a:buNone/>
              <a:defRPr lang="en-GB" b="0" i="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Tree>
    <p:extLst>
      <p:ext uri="{BB962C8B-B14F-4D97-AF65-F5344CB8AC3E}">
        <p14:creationId xmlns:p14="http://schemas.microsoft.com/office/powerpoint/2010/main" val="19788334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tiny full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8510A8-93D8-785C-EE32-30D6D4EAE7E6}"/>
              </a:ext>
            </a:extLst>
          </p:cNvPr>
          <p:cNvSpPr>
            <a:spLocks noGrp="1"/>
          </p:cNvSpPr>
          <p:nvPr>
            <p:ph type="sldNum" sz="quarter" idx="12"/>
          </p:nvPr>
        </p:nvSpPr>
        <p:spPr/>
        <p:txBody>
          <a:bodyPr/>
          <a:lstStyle/>
          <a:p>
            <a:fld id="{00A20AB6-79CE-CC49-90E0-207E72AA6B89}" type="slidenum">
              <a:rPr lang="en-GB" smtClean="0"/>
              <a:t>‹#›</a:t>
            </a:fld>
            <a:endParaRPr lang="en-GB"/>
          </a:p>
        </p:txBody>
      </p:sp>
      <p:sp>
        <p:nvSpPr>
          <p:cNvPr id="10" name="Title Placeholder 1">
            <a:extLst>
              <a:ext uri="{FF2B5EF4-FFF2-40B4-BE49-F238E27FC236}">
                <a16:creationId xmlns:a16="http://schemas.microsoft.com/office/drawing/2014/main" id="{C828A5E1-7961-6406-3284-76AF7A08C2B0}"/>
              </a:ext>
            </a:extLst>
          </p:cNvPr>
          <p:cNvSpPr>
            <a:spLocks noGrp="1"/>
          </p:cNvSpPr>
          <p:nvPr>
            <p:ph type="title"/>
          </p:nvPr>
        </p:nvSpPr>
        <p:spPr>
          <a:xfrm>
            <a:off x="527512" y="300935"/>
            <a:ext cx="10897726" cy="525753"/>
          </a:xfrm>
          <a:prstGeom prst="rect">
            <a:avLst/>
          </a:prstGeom>
        </p:spPr>
        <p:txBody>
          <a:bodyPr vert="horz" lIns="0" tIns="0" rIns="0" bIns="0" rtlCol="0" anchor="b">
            <a:normAutofit/>
          </a:bodyPr>
          <a:lstStyle>
            <a:lvl1pPr>
              <a:defRPr sz="2400"/>
            </a:lvl1pPr>
          </a:lstStyle>
          <a:p>
            <a:r>
              <a:rPr lang="en-GB"/>
              <a:t>Click to edit Master title style</a:t>
            </a:r>
          </a:p>
        </p:txBody>
      </p:sp>
      <p:cxnSp>
        <p:nvCxnSpPr>
          <p:cNvPr id="15" name="Straight Connector 14">
            <a:extLst>
              <a:ext uri="{FF2B5EF4-FFF2-40B4-BE49-F238E27FC236}">
                <a16:creationId xmlns:a16="http://schemas.microsoft.com/office/drawing/2014/main" id="{254961F8-398F-B50E-80F2-F13CB00F490B}"/>
              </a:ext>
            </a:extLst>
          </p:cNvPr>
          <p:cNvCxnSpPr>
            <a:cxnSpLocks/>
          </p:cNvCxnSpPr>
          <p:nvPr userDrawn="1"/>
        </p:nvCxnSpPr>
        <p:spPr>
          <a:xfrm>
            <a:off x="527512" y="1038511"/>
            <a:ext cx="540000" cy="0"/>
          </a:xfrm>
          <a:prstGeom prst="line">
            <a:avLst/>
          </a:prstGeom>
          <a:ln w="31750">
            <a:solidFill>
              <a:srgbClr val="3EA66C"/>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60986DFA-3424-8E1C-FD4D-338689D74D75}"/>
              </a:ext>
            </a:extLst>
          </p:cNvPr>
          <p:cNvSpPr>
            <a:spLocks noGrp="1"/>
          </p:cNvSpPr>
          <p:nvPr>
            <p:ph type="body" sz="quarter" idx="13" hasCustomPrompt="1"/>
          </p:nvPr>
        </p:nvSpPr>
        <p:spPr>
          <a:xfrm>
            <a:off x="527512" y="1273595"/>
            <a:ext cx="4810298" cy="4819219"/>
          </a:xfrm>
        </p:spPr>
        <p:txBody>
          <a:bodyPr lIns="0" tIns="0" rIns="0" bIns="0"/>
          <a:lstStyle>
            <a:lvl1pPr marL="0" indent="0">
              <a:lnSpc>
                <a:spcPct val="100000"/>
              </a:lnSpc>
              <a:buFontTx/>
              <a:buNone/>
              <a:defRPr lang="en-GB" b="0" i="0" smtClean="0">
                <a:solidFill>
                  <a:srgbClr val="142032"/>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spTree>
    <p:extLst>
      <p:ext uri="{BB962C8B-B14F-4D97-AF65-F5344CB8AC3E}">
        <p14:creationId xmlns:p14="http://schemas.microsoft.com/office/powerpoint/2010/main" val="687668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01623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868228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975952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2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610430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0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5" y="1808163"/>
            <a:ext cx="11233150" cy="4314825"/>
          </a:xfrm>
        </p:spPr>
        <p:txBody>
          <a:bodyPr anchor="ctr">
            <a:normAutofit/>
          </a:bodyPr>
          <a:lstStyle>
            <a:lvl1pPr marL="0" indent="0" algn="ctr">
              <a:buNone/>
              <a:defRPr sz="1800"/>
            </a:lvl1pPr>
          </a:lstStyle>
          <a:p>
            <a:r>
              <a:rPr lang="en-US"/>
              <a:t>Insert chart here</a:t>
            </a:r>
          </a:p>
        </p:txBody>
      </p:sp>
    </p:spTree>
    <p:extLst>
      <p:ext uri="{BB962C8B-B14F-4D97-AF65-F5344CB8AC3E}">
        <p14:creationId xmlns:p14="http://schemas.microsoft.com/office/powerpoint/2010/main" val="113351198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ront Cov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286173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5" y="1808163"/>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269614045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6558790" y="1579563"/>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890799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rt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824612400"/>
              </p:ext>
            </p:extLst>
          </p:nvPr>
        </p:nvGraphicFramePr>
        <p:xfrm>
          <a:off x="6502399" y="1534885"/>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2114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111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A8B6-98DC-361A-210E-654DDF17DA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C23F1D-E09D-CBA4-C1D9-FB0E86A61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B1187A-F44B-660C-F96C-6D8157C10F51}"/>
              </a:ext>
            </a:extLst>
          </p:cNvPr>
          <p:cNvSpPr>
            <a:spLocks noGrp="1"/>
          </p:cNvSpPr>
          <p:nvPr>
            <p:ph type="dt" sz="half" idx="10"/>
          </p:nvPr>
        </p:nvSpPr>
        <p:spPr/>
        <p:txBody>
          <a:bodyPr/>
          <a:lstStyle/>
          <a:p>
            <a:fld id="{20905A3F-8D05-4386-86B9-5BBC34FECEDA}" type="datetimeFigureOut">
              <a:rPr lang="en-GB" smtClean="0"/>
              <a:t>04/06/2024</a:t>
            </a:fld>
            <a:endParaRPr lang="en-GB"/>
          </a:p>
        </p:txBody>
      </p:sp>
      <p:sp>
        <p:nvSpPr>
          <p:cNvPr id="5" name="Footer Placeholder 4">
            <a:extLst>
              <a:ext uri="{FF2B5EF4-FFF2-40B4-BE49-F238E27FC236}">
                <a16:creationId xmlns:a16="http://schemas.microsoft.com/office/drawing/2014/main" id="{DAF41E75-EAA1-73D8-D214-C400AC8D7D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8440FD-D463-1CF2-0AFA-C153C2475A93}"/>
              </a:ext>
            </a:extLst>
          </p:cNvPr>
          <p:cNvSpPr>
            <a:spLocks noGrp="1"/>
          </p:cNvSpPr>
          <p:nvPr>
            <p:ph type="sldNum" sz="quarter" idx="12"/>
          </p:nvPr>
        </p:nvSpPr>
        <p:spPr/>
        <p:txBody>
          <a:bodyPr/>
          <a:lstStyle/>
          <a:p>
            <a:fld id="{1C1BEE4E-51A4-48DF-A5DB-8B61F5CDA3BA}" type="slidenum">
              <a:rPr lang="en-GB" smtClean="0"/>
              <a:t>‹#›</a:t>
            </a:fld>
            <a:endParaRPr lang="en-GB"/>
          </a:p>
        </p:txBody>
      </p:sp>
    </p:spTree>
    <p:extLst>
      <p:ext uri="{BB962C8B-B14F-4D97-AF65-F5344CB8AC3E}">
        <p14:creationId xmlns:p14="http://schemas.microsoft.com/office/powerpoint/2010/main" val="1380194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0A9D-377C-0452-BF2A-26DE04D735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27FF9-512D-1719-0365-0D9FBAB98B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89F135-54D3-4CD8-0BE9-2CA17488B810}"/>
              </a:ext>
            </a:extLst>
          </p:cNvPr>
          <p:cNvSpPr>
            <a:spLocks noGrp="1"/>
          </p:cNvSpPr>
          <p:nvPr>
            <p:ph type="dt" sz="half" idx="10"/>
          </p:nvPr>
        </p:nvSpPr>
        <p:spPr/>
        <p:txBody>
          <a:bodyPr/>
          <a:lstStyle/>
          <a:p>
            <a:fld id="{A5271B8A-48C1-4DEF-BAC5-0622E1B56795}" type="datetimeFigureOut">
              <a:rPr lang="en-GB" smtClean="0"/>
              <a:t>04/06/2024</a:t>
            </a:fld>
            <a:endParaRPr lang="en-GB"/>
          </a:p>
        </p:txBody>
      </p:sp>
      <p:sp>
        <p:nvSpPr>
          <p:cNvPr id="5" name="Footer Placeholder 4">
            <a:extLst>
              <a:ext uri="{FF2B5EF4-FFF2-40B4-BE49-F238E27FC236}">
                <a16:creationId xmlns:a16="http://schemas.microsoft.com/office/drawing/2014/main" id="{9EFA1931-A827-E376-DE5D-9D6F1C828F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A588BC-00AD-5B07-4D58-BB20986AE2CB}"/>
              </a:ext>
            </a:extLst>
          </p:cNvPr>
          <p:cNvSpPr>
            <a:spLocks noGrp="1"/>
          </p:cNvSpPr>
          <p:nvPr>
            <p:ph type="sldNum" sz="quarter" idx="12"/>
          </p:nvPr>
        </p:nvSpPr>
        <p:spPr/>
        <p:txBody>
          <a:bodyPr/>
          <a:lstStyle/>
          <a:p>
            <a:fld id="{7830DECF-F1D4-41B9-AE2A-1737BA900FAD}" type="slidenum">
              <a:rPr lang="en-GB" smtClean="0"/>
              <a:t>‹#›</a:t>
            </a:fld>
            <a:endParaRPr lang="en-GB"/>
          </a:p>
        </p:txBody>
      </p:sp>
    </p:spTree>
    <p:extLst>
      <p:ext uri="{BB962C8B-B14F-4D97-AF65-F5344CB8AC3E}">
        <p14:creationId xmlns:p14="http://schemas.microsoft.com/office/powerpoint/2010/main" val="65438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04633" y="796037"/>
            <a:ext cx="6859949" cy="466725"/>
          </a:xfrm>
        </p:spPr>
        <p:txBody>
          <a:bodyPr>
            <a:noAutofit/>
          </a:bodyPr>
          <a:lstStyle>
            <a:lvl1pPr marL="0" indent="0">
              <a:buNone/>
              <a:defRPr sz="3200" b="1">
                <a:solidFill>
                  <a:schemeClr val="accent1"/>
                </a:solidFill>
                <a:latin typeface="Usual ExtraBold" panose="020B0903030403020204" pitchFamily="34" charset="0"/>
              </a:defRPr>
            </a:lvl1pPr>
          </a:lstStyle>
          <a:p>
            <a:pPr lvl="0"/>
            <a:r>
              <a:rPr lang="en-US"/>
              <a:t>PowerPoint title goes here</a:t>
            </a:r>
          </a:p>
        </p:txBody>
      </p:sp>
    </p:spTree>
    <p:extLst>
      <p:ext uri="{BB962C8B-B14F-4D97-AF65-F5344CB8AC3E}">
        <p14:creationId xmlns:p14="http://schemas.microsoft.com/office/powerpoint/2010/main" val="2299592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6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ront Cover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2488205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ront Cover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78017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ront Cover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F037D8D1-D8C2-2606-A31D-ADEECB9B8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B99D0ADF-ACFD-97BA-D0AC-09BBF098A822}"/>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0BECE3D-1663-141E-9190-C04CF84E533D}"/>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0" name="Text Placeholder 2">
            <a:extLst>
              <a:ext uri="{FF2B5EF4-FFF2-40B4-BE49-F238E27FC236}">
                <a16:creationId xmlns:a16="http://schemas.microsoft.com/office/drawing/2014/main" id="{76FE42F4-3428-75AC-F352-3E039D53823F}"/>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2113317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guide id="4" pos="4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ront Cover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F037D8D1-D8C2-2606-A31D-ADEECB9B8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B99D0ADF-ACFD-97BA-D0AC-09BBF098A822}"/>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0BECE3D-1663-141E-9190-C04CF84E533D}"/>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0" name="Text Placeholder 2">
            <a:extLst>
              <a:ext uri="{FF2B5EF4-FFF2-40B4-BE49-F238E27FC236}">
                <a16:creationId xmlns:a16="http://schemas.microsoft.com/office/drawing/2014/main" id="{76FE42F4-3428-75AC-F352-3E039D53823F}"/>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45635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guide id="4" pos="46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3" name="Text Placeholder 12"/>
          <p:cNvSpPr>
            <a:spLocks noGrp="1"/>
          </p:cNvSpPr>
          <p:nvPr>
            <p:ph type="body" sz="quarter" idx="24" hasCustomPrompt="1"/>
          </p:nvPr>
        </p:nvSpPr>
        <p:spPr>
          <a:xfrm>
            <a:off x="756357"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3" name="Text Placeholder 12">
            <a:extLst>
              <a:ext uri="{FF2B5EF4-FFF2-40B4-BE49-F238E27FC236}">
                <a16:creationId xmlns:a16="http://schemas.microsoft.com/office/drawing/2014/main" id="{9E6BAB93-D98D-7249-BC37-48FC87D68AC9}"/>
              </a:ext>
            </a:extLst>
          </p:cNvPr>
          <p:cNvSpPr>
            <a:spLocks noGrp="1"/>
          </p:cNvSpPr>
          <p:nvPr>
            <p:ph type="body" sz="quarter" idx="62" hasCustomPrompt="1"/>
          </p:nvPr>
        </p:nvSpPr>
        <p:spPr>
          <a:xfrm>
            <a:off x="756357"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4" name="Text Placeholder 12">
            <a:extLst>
              <a:ext uri="{FF2B5EF4-FFF2-40B4-BE49-F238E27FC236}">
                <a16:creationId xmlns:a16="http://schemas.microsoft.com/office/drawing/2014/main" id="{798CC811-3900-8A4E-992D-3E3C557283A0}"/>
              </a:ext>
            </a:extLst>
          </p:cNvPr>
          <p:cNvSpPr>
            <a:spLocks noGrp="1"/>
          </p:cNvSpPr>
          <p:nvPr>
            <p:ph type="body" sz="quarter" idx="63" hasCustomPrompt="1"/>
          </p:nvPr>
        </p:nvSpPr>
        <p:spPr>
          <a:xfrm>
            <a:off x="756357"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5" name="Text Placeholder 12">
            <a:extLst>
              <a:ext uri="{FF2B5EF4-FFF2-40B4-BE49-F238E27FC236}">
                <a16:creationId xmlns:a16="http://schemas.microsoft.com/office/drawing/2014/main" id="{D9FD4F86-22A9-AF49-99FA-A0A3FE632F6D}"/>
              </a:ext>
            </a:extLst>
          </p:cNvPr>
          <p:cNvSpPr>
            <a:spLocks noGrp="1"/>
          </p:cNvSpPr>
          <p:nvPr>
            <p:ph type="body" sz="quarter" idx="64" hasCustomPrompt="1"/>
          </p:nvPr>
        </p:nvSpPr>
        <p:spPr>
          <a:xfrm>
            <a:off x="756357"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6" name="Text Placeholder 12">
            <a:extLst>
              <a:ext uri="{FF2B5EF4-FFF2-40B4-BE49-F238E27FC236}">
                <a16:creationId xmlns:a16="http://schemas.microsoft.com/office/drawing/2014/main" id="{472FD2A0-12A9-EF4C-BB7D-E7FE3365E1AC}"/>
              </a:ext>
            </a:extLst>
          </p:cNvPr>
          <p:cNvSpPr>
            <a:spLocks noGrp="1"/>
          </p:cNvSpPr>
          <p:nvPr>
            <p:ph type="body" sz="quarter" idx="65" hasCustomPrompt="1"/>
          </p:nvPr>
        </p:nvSpPr>
        <p:spPr>
          <a:xfrm>
            <a:off x="756357"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7" name="Text Placeholder 12">
            <a:extLst>
              <a:ext uri="{FF2B5EF4-FFF2-40B4-BE49-F238E27FC236}">
                <a16:creationId xmlns:a16="http://schemas.microsoft.com/office/drawing/2014/main" id="{E39AF163-8BAD-AD45-8781-1804894EC67E}"/>
              </a:ext>
            </a:extLst>
          </p:cNvPr>
          <p:cNvSpPr>
            <a:spLocks noGrp="1"/>
          </p:cNvSpPr>
          <p:nvPr>
            <p:ph type="body" sz="quarter" idx="66" hasCustomPrompt="1"/>
          </p:nvPr>
        </p:nvSpPr>
        <p:spPr>
          <a:xfrm>
            <a:off x="756357"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8" name="Text Placeholder 12">
            <a:extLst>
              <a:ext uri="{FF2B5EF4-FFF2-40B4-BE49-F238E27FC236}">
                <a16:creationId xmlns:a16="http://schemas.microsoft.com/office/drawing/2014/main" id="{2B2DB5E3-6BE4-B148-B9C3-BD04BF2475F1}"/>
              </a:ext>
            </a:extLst>
          </p:cNvPr>
          <p:cNvSpPr>
            <a:spLocks noGrp="1"/>
          </p:cNvSpPr>
          <p:nvPr>
            <p:ph type="body" sz="quarter" idx="67" hasCustomPrompt="1"/>
          </p:nvPr>
        </p:nvSpPr>
        <p:spPr>
          <a:xfrm>
            <a:off x="756357"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9" name="Text Placeholder 12">
            <a:extLst>
              <a:ext uri="{FF2B5EF4-FFF2-40B4-BE49-F238E27FC236}">
                <a16:creationId xmlns:a16="http://schemas.microsoft.com/office/drawing/2014/main" id="{F4E969FA-9C18-5A42-97C5-3994929C1BF4}"/>
              </a:ext>
            </a:extLst>
          </p:cNvPr>
          <p:cNvSpPr>
            <a:spLocks noGrp="1"/>
          </p:cNvSpPr>
          <p:nvPr>
            <p:ph type="body" sz="quarter" idx="68" hasCustomPrompt="1"/>
          </p:nvPr>
        </p:nvSpPr>
        <p:spPr>
          <a:xfrm>
            <a:off x="756357"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0" name="Text Placeholder 12">
            <a:extLst>
              <a:ext uri="{FF2B5EF4-FFF2-40B4-BE49-F238E27FC236}">
                <a16:creationId xmlns:a16="http://schemas.microsoft.com/office/drawing/2014/main" id="{698EAA5C-8200-E24F-810E-6E3D551CF02E}"/>
              </a:ext>
            </a:extLst>
          </p:cNvPr>
          <p:cNvSpPr>
            <a:spLocks noGrp="1"/>
          </p:cNvSpPr>
          <p:nvPr>
            <p:ph type="body" sz="quarter" idx="69" hasCustomPrompt="1"/>
          </p:nvPr>
        </p:nvSpPr>
        <p:spPr>
          <a:xfrm>
            <a:off x="756357"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1" name="Text Placeholder 12">
            <a:extLst>
              <a:ext uri="{FF2B5EF4-FFF2-40B4-BE49-F238E27FC236}">
                <a16:creationId xmlns:a16="http://schemas.microsoft.com/office/drawing/2014/main" id="{D8F678C1-1E7E-8E44-9F73-DDEAD50F7EAF}"/>
              </a:ext>
            </a:extLst>
          </p:cNvPr>
          <p:cNvSpPr>
            <a:spLocks noGrp="1"/>
          </p:cNvSpPr>
          <p:nvPr>
            <p:ph type="body" sz="quarter" idx="70" hasCustomPrompt="1"/>
          </p:nvPr>
        </p:nvSpPr>
        <p:spPr>
          <a:xfrm>
            <a:off x="756357"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2" name="Text Placeholder 12">
            <a:extLst>
              <a:ext uri="{FF2B5EF4-FFF2-40B4-BE49-F238E27FC236}">
                <a16:creationId xmlns:a16="http://schemas.microsoft.com/office/drawing/2014/main" id="{80483096-8A4A-AC46-9D3C-62A8131EB74F}"/>
              </a:ext>
            </a:extLst>
          </p:cNvPr>
          <p:cNvSpPr>
            <a:spLocks noGrp="1"/>
          </p:cNvSpPr>
          <p:nvPr>
            <p:ph type="body" sz="quarter" idx="71" hasCustomPrompt="1"/>
          </p:nvPr>
        </p:nvSpPr>
        <p:spPr>
          <a:xfrm>
            <a:off x="440555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3" name="Text Placeholder 12">
            <a:extLst>
              <a:ext uri="{FF2B5EF4-FFF2-40B4-BE49-F238E27FC236}">
                <a16:creationId xmlns:a16="http://schemas.microsoft.com/office/drawing/2014/main" id="{7430F4A4-EFDD-CA4A-96E3-9021D8A3BCA8}"/>
              </a:ext>
            </a:extLst>
          </p:cNvPr>
          <p:cNvSpPr>
            <a:spLocks noGrp="1"/>
          </p:cNvSpPr>
          <p:nvPr>
            <p:ph type="body" sz="quarter" idx="72" hasCustomPrompt="1"/>
          </p:nvPr>
        </p:nvSpPr>
        <p:spPr>
          <a:xfrm>
            <a:off x="440555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4" name="Text Placeholder 12">
            <a:extLst>
              <a:ext uri="{FF2B5EF4-FFF2-40B4-BE49-F238E27FC236}">
                <a16:creationId xmlns:a16="http://schemas.microsoft.com/office/drawing/2014/main" id="{AC8A7842-31B3-3243-BA82-9C677975A395}"/>
              </a:ext>
            </a:extLst>
          </p:cNvPr>
          <p:cNvSpPr>
            <a:spLocks noGrp="1"/>
          </p:cNvSpPr>
          <p:nvPr>
            <p:ph type="body" sz="quarter" idx="73" hasCustomPrompt="1"/>
          </p:nvPr>
        </p:nvSpPr>
        <p:spPr>
          <a:xfrm>
            <a:off x="440555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5" name="Text Placeholder 12">
            <a:extLst>
              <a:ext uri="{FF2B5EF4-FFF2-40B4-BE49-F238E27FC236}">
                <a16:creationId xmlns:a16="http://schemas.microsoft.com/office/drawing/2014/main" id="{5899520D-8FED-6046-9447-9753496B6555}"/>
              </a:ext>
            </a:extLst>
          </p:cNvPr>
          <p:cNvSpPr>
            <a:spLocks noGrp="1"/>
          </p:cNvSpPr>
          <p:nvPr>
            <p:ph type="body" sz="quarter" idx="74" hasCustomPrompt="1"/>
          </p:nvPr>
        </p:nvSpPr>
        <p:spPr>
          <a:xfrm>
            <a:off x="440555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6" name="Text Placeholder 12">
            <a:extLst>
              <a:ext uri="{FF2B5EF4-FFF2-40B4-BE49-F238E27FC236}">
                <a16:creationId xmlns:a16="http://schemas.microsoft.com/office/drawing/2014/main" id="{7BCA6FB7-84E9-7F40-86F8-1C1289009199}"/>
              </a:ext>
            </a:extLst>
          </p:cNvPr>
          <p:cNvSpPr>
            <a:spLocks noGrp="1"/>
          </p:cNvSpPr>
          <p:nvPr>
            <p:ph type="body" sz="quarter" idx="75" hasCustomPrompt="1"/>
          </p:nvPr>
        </p:nvSpPr>
        <p:spPr>
          <a:xfrm>
            <a:off x="440555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7" name="Text Placeholder 12">
            <a:extLst>
              <a:ext uri="{FF2B5EF4-FFF2-40B4-BE49-F238E27FC236}">
                <a16:creationId xmlns:a16="http://schemas.microsoft.com/office/drawing/2014/main" id="{5F30CD0C-2DB4-6B4D-93B5-DF6BA8590D3F}"/>
              </a:ext>
            </a:extLst>
          </p:cNvPr>
          <p:cNvSpPr>
            <a:spLocks noGrp="1"/>
          </p:cNvSpPr>
          <p:nvPr>
            <p:ph type="body" sz="quarter" idx="76" hasCustomPrompt="1"/>
          </p:nvPr>
        </p:nvSpPr>
        <p:spPr>
          <a:xfrm>
            <a:off x="440555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9" name="Text Placeholder 12">
            <a:extLst>
              <a:ext uri="{FF2B5EF4-FFF2-40B4-BE49-F238E27FC236}">
                <a16:creationId xmlns:a16="http://schemas.microsoft.com/office/drawing/2014/main" id="{113AFD2A-8F46-164D-AFBF-E5B4720E25FB}"/>
              </a:ext>
            </a:extLst>
          </p:cNvPr>
          <p:cNvSpPr>
            <a:spLocks noGrp="1"/>
          </p:cNvSpPr>
          <p:nvPr>
            <p:ph type="body" sz="quarter" idx="77" hasCustomPrompt="1"/>
          </p:nvPr>
        </p:nvSpPr>
        <p:spPr>
          <a:xfrm>
            <a:off x="440555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0" name="Text Placeholder 12">
            <a:extLst>
              <a:ext uri="{FF2B5EF4-FFF2-40B4-BE49-F238E27FC236}">
                <a16:creationId xmlns:a16="http://schemas.microsoft.com/office/drawing/2014/main" id="{E5078899-CE04-6749-A659-8CB1AD6299B9}"/>
              </a:ext>
            </a:extLst>
          </p:cNvPr>
          <p:cNvSpPr>
            <a:spLocks noGrp="1"/>
          </p:cNvSpPr>
          <p:nvPr>
            <p:ph type="body" sz="quarter" idx="78" hasCustomPrompt="1"/>
          </p:nvPr>
        </p:nvSpPr>
        <p:spPr>
          <a:xfrm>
            <a:off x="440555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1" name="Text Placeholder 12">
            <a:extLst>
              <a:ext uri="{FF2B5EF4-FFF2-40B4-BE49-F238E27FC236}">
                <a16:creationId xmlns:a16="http://schemas.microsoft.com/office/drawing/2014/main" id="{3E6D9F25-2667-1D49-B8B9-612F1351272D}"/>
              </a:ext>
            </a:extLst>
          </p:cNvPr>
          <p:cNvSpPr>
            <a:spLocks noGrp="1"/>
          </p:cNvSpPr>
          <p:nvPr>
            <p:ph type="body" sz="quarter" idx="79" hasCustomPrompt="1"/>
          </p:nvPr>
        </p:nvSpPr>
        <p:spPr>
          <a:xfrm>
            <a:off x="440555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7" name="Text Placeholder 12">
            <a:extLst>
              <a:ext uri="{FF2B5EF4-FFF2-40B4-BE49-F238E27FC236}">
                <a16:creationId xmlns:a16="http://schemas.microsoft.com/office/drawing/2014/main" id="{653B7EAF-059F-734A-A9E4-AF1B2F1932DC}"/>
              </a:ext>
            </a:extLst>
          </p:cNvPr>
          <p:cNvSpPr>
            <a:spLocks noGrp="1"/>
          </p:cNvSpPr>
          <p:nvPr>
            <p:ph type="body" sz="quarter" idx="80" hasCustomPrompt="1"/>
          </p:nvPr>
        </p:nvSpPr>
        <p:spPr>
          <a:xfrm>
            <a:off x="440555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95" name="Text Placeholder 12">
            <a:extLst>
              <a:ext uri="{FF2B5EF4-FFF2-40B4-BE49-F238E27FC236}">
                <a16:creationId xmlns:a16="http://schemas.microsoft.com/office/drawing/2014/main" id="{3D2528B5-50AC-0D4E-B0D7-A8323D5D4E58}"/>
              </a:ext>
            </a:extLst>
          </p:cNvPr>
          <p:cNvSpPr>
            <a:spLocks noGrp="1"/>
          </p:cNvSpPr>
          <p:nvPr>
            <p:ph type="body" sz="quarter" idx="81" hasCustomPrompt="1"/>
          </p:nvPr>
        </p:nvSpPr>
        <p:spPr>
          <a:xfrm>
            <a:off x="6348350"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96" name="Text Placeholder 12">
            <a:extLst>
              <a:ext uri="{FF2B5EF4-FFF2-40B4-BE49-F238E27FC236}">
                <a16:creationId xmlns:a16="http://schemas.microsoft.com/office/drawing/2014/main" id="{8C2EBBEA-F563-E842-9818-62883D072D2C}"/>
              </a:ext>
            </a:extLst>
          </p:cNvPr>
          <p:cNvSpPr>
            <a:spLocks noGrp="1"/>
          </p:cNvSpPr>
          <p:nvPr>
            <p:ph type="body" sz="quarter" idx="82" hasCustomPrompt="1"/>
          </p:nvPr>
        </p:nvSpPr>
        <p:spPr>
          <a:xfrm>
            <a:off x="6348350"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2" name="Text Placeholder 12">
            <a:extLst>
              <a:ext uri="{FF2B5EF4-FFF2-40B4-BE49-F238E27FC236}">
                <a16:creationId xmlns:a16="http://schemas.microsoft.com/office/drawing/2014/main" id="{B1E0BAA0-A894-9348-94F8-DCF9329306C8}"/>
              </a:ext>
            </a:extLst>
          </p:cNvPr>
          <p:cNvSpPr>
            <a:spLocks noGrp="1"/>
          </p:cNvSpPr>
          <p:nvPr>
            <p:ph type="body" sz="quarter" idx="83" hasCustomPrompt="1"/>
          </p:nvPr>
        </p:nvSpPr>
        <p:spPr>
          <a:xfrm>
            <a:off x="6348350"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3" name="Text Placeholder 12">
            <a:extLst>
              <a:ext uri="{FF2B5EF4-FFF2-40B4-BE49-F238E27FC236}">
                <a16:creationId xmlns:a16="http://schemas.microsoft.com/office/drawing/2014/main" id="{13F023B0-B815-A34E-97AB-9A51273B466E}"/>
              </a:ext>
            </a:extLst>
          </p:cNvPr>
          <p:cNvSpPr>
            <a:spLocks noGrp="1"/>
          </p:cNvSpPr>
          <p:nvPr>
            <p:ph type="body" sz="quarter" idx="84" hasCustomPrompt="1"/>
          </p:nvPr>
        </p:nvSpPr>
        <p:spPr>
          <a:xfrm>
            <a:off x="6348350"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8" name="Text Placeholder 12">
            <a:extLst>
              <a:ext uri="{FF2B5EF4-FFF2-40B4-BE49-F238E27FC236}">
                <a16:creationId xmlns:a16="http://schemas.microsoft.com/office/drawing/2014/main" id="{F02BAF8E-A67D-BB4C-943F-F61346D38662}"/>
              </a:ext>
            </a:extLst>
          </p:cNvPr>
          <p:cNvSpPr>
            <a:spLocks noGrp="1"/>
          </p:cNvSpPr>
          <p:nvPr>
            <p:ph type="body" sz="quarter" idx="85" hasCustomPrompt="1"/>
          </p:nvPr>
        </p:nvSpPr>
        <p:spPr>
          <a:xfrm>
            <a:off x="6348350"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9" name="Text Placeholder 12">
            <a:extLst>
              <a:ext uri="{FF2B5EF4-FFF2-40B4-BE49-F238E27FC236}">
                <a16:creationId xmlns:a16="http://schemas.microsoft.com/office/drawing/2014/main" id="{99250E20-5CAE-A245-B8A7-8E45460C88AB}"/>
              </a:ext>
            </a:extLst>
          </p:cNvPr>
          <p:cNvSpPr>
            <a:spLocks noGrp="1"/>
          </p:cNvSpPr>
          <p:nvPr>
            <p:ph type="body" sz="quarter" idx="86" hasCustomPrompt="1"/>
          </p:nvPr>
        </p:nvSpPr>
        <p:spPr>
          <a:xfrm>
            <a:off x="6348350"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0" name="Text Placeholder 12">
            <a:extLst>
              <a:ext uri="{FF2B5EF4-FFF2-40B4-BE49-F238E27FC236}">
                <a16:creationId xmlns:a16="http://schemas.microsoft.com/office/drawing/2014/main" id="{1EA5BD8F-32E2-8745-8B8C-577E658299C8}"/>
              </a:ext>
            </a:extLst>
          </p:cNvPr>
          <p:cNvSpPr>
            <a:spLocks noGrp="1"/>
          </p:cNvSpPr>
          <p:nvPr>
            <p:ph type="body" sz="quarter" idx="87" hasCustomPrompt="1"/>
          </p:nvPr>
        </p:nvSpPr>
        <p:spPr>
          <a:xfrm>
            <a:off x="6348350"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1" name="Text Placeholder 12">
            <a:extLst>
              <a:ext uri="{FF2B5EF4-FFF2-40B4-BE49-F238E27FC236}">
                <a16:creationId xmlns:a16="http://schemas.microsoft.com/office/drawing/2014/main" id="{AEE51F40-A952-464E-92A2-6D2E38DB944B}"/>
              </a:ext>
            </a:extLst>
          </p:cNvPr>
          <p:cNvSpPr>
            <a:spLocks noGrp="1"/>
          </p:cNvSpPr>
          <p:nvPr>
            <p:ph type="body" sz="quarter" idx="88" hasCustomPrompt="1"/>
          </p:nvPr>
        </p:nvSpPr>
        <p:spPr>
          <a:xfrm>
            <a:off x="6348350"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2" name="Text Placeholder 12">
            <a:extLst>
              <a:ext uri="{FF2B5EF4-FFF2-40B4-BE49-F238E27FC236}">
                <a16:creationId xmlns:a16="http://schemas.microsoft.com/office/drawing/2014/main" id="{9135C0C1-6203-164F-92B6-15D23F5ECA9C}"/>
              </a:ext>
            </a:extLst>
          </p:cNvPr>
          <p:cNvSpPr>
            <a:spLocks noGrp="1"/>
          </p:cNvSpPr>
          <p:nvPr>
            <p:ph type="body" sz="quarter" idx="89" hasCustomPrompt="1"/>
          </p:nvPr>
        </p:nvSpPr>
        <p:spPr>
          <a:xfrm>
            <a:off x="6348350"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3" name="Text Placeholder 12">
            <a:extLst>
              <a:ext uri="{FF2B5EF4-FFF2-40B4-BE49-F238E27FC236}">
                <a16:creationId xmlns:a16="http://schemas.microsoft.com/office/drawing/2014/main" id="{6CC6E165-7CC3-2744-BBD8-C15081063B12}"/>
              </a:ext>
            </a:extLst>
          </p:cNvPr>
          <p:cNvSpPr>
            <a:spLocks noGrp="1"/>
          </p:cNvSpPr>
          <p:nvPr>
            <p:ph type="body" sz="quarter" idx="90" hasCustomPrompt="1"/>
          </p:nvPr>
        </p:nvSpPr>
        <p:spPr>
          <a:xfrm>
            <a:off x="6348350"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4" name="Text Placeholder 12">
            <a:extLst>
              <a:ext uri="{FF2B5EF4-FFF2-40B4-BE49-F238E27FC236}">
                <a16:creationId xmlns:a16="http://schemas.microsoft.com/office/drawing/2014/main" id="{A3FBDA21-7F6B-1942-B9D2-738BE4B72003}"/>
              </a:ext>
            </a:extLst>
          </p:cNvPr>
          <p:cNvSpPr>
            <a:spLocks noGrp="1"/>
          </p:cNvSpPr>
          <p:nvPr>
            <p:ph type="body" sz="quarter" idx="91" hasCustomPrompt="1"/>
          </p:nvPr>
        </p:nvSpPr>
        <p:spPr>
          <a:xfrm>
            <a:off x="987609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5" name="Text Placeholder 12">
            <a:extLst>
              <a:ext uri="{FF2B5EF4-FFF2-40B4-BE49-F238E27FC236}">
                <a16:creationId xmlns:a16="http://schemas.microsoft.com/office/drawing/2014/main" id="{593F8821-97E8-DE4A-BBA0-F8F555430ACE}"/>
              </a:ext>
            </a:extLst>
          </p:cNvPr>
          <p:cNvSpPr>
            <a:spLocks noGrp="1"/>
          </p:cNvSpPr>
          <p:nvPr>
            <p:ph type="body" sz="quarter" idx="92" hasCustomPrompt="1"/>
          </p:nvPr>
        </p:nvSpPr>
        <p:spPr>
          <a:xfrm>
            <a:off x="987609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6" name="Text Placeholder 12">
            <a:extLst>
              <a:ext uri="{FF2B5EF4-FFF2-40B4-BE49-F238E27FC236}">
                <a16:creationId xmlns:a16="http://schemas.microsoft.com/office/drawing/2014/main" id="{DBDBCAE8-448E-584E-9DAE-1A483D6C9520}"/>
              </a:ext>
            </a:extLst>
          </p:cNvPr>
          <p:cNvSpPr>
            <a:spLocks noGrp="1"/>
          </p:cNvSpPr>
          <p:nvPr>
            <p:ph type="body" sz="quarter" idx="93" hasCustomPrompt="1"/>
          </p:nvPr>
        </p:nvSpPr>
        <p:spPr>
          <a:xfrm>
            <a:off x="987609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7" name="Text Placeholder 12">
            <a:extLst>
              <a:ext uri="{FF2B5EF4-FFF2-40B4-BE49-F238E27FC236}">
                <a16:creationId xmlns:a16="http://schemas.microsoft.com/office/drawing/2014/main" id="{A36E3A97-2889-4C40-BE30-11F3F3A4B618}"/>
              </a:ext>
            </a:extLst>
          </p:cNvPr>
          <p:cNvSpPr>
            <a:spLocks noGrp="1"/>
          </p:cNvSpPr>
          <p:nvPr>
            <p:ph type="body" sz="quarter" idx="94" hasCustomPrompt="1"/>
          </p:nvPr>
        </p:nvSpPr>
        <p:spPr>
          <a:xfrm>
            <a:off x="987609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8" name="Text Placeholder 12">
            <a:extLst>
              <a:ext uri="{FF2B5EF4-FFF2-40B4-BE49-F238E27FC236}">
                <a16:creationId xmlns:a16="http://schemas.microsoft.com/office/drawing/2014/main" id="{B78A74D9-6472-1945-953C-FE75CAF5EA43}"/>
              </a:ext>
            </a:extLst>
          </p:cNvPr>
          <p:cNvSpPr>
            <a:spLocks noGrp="1"/>
          </p:cNvSpPr>
          <p:nvPr>
            <p:ph type="body" sz="quarter" idx="95" hasCustomPrompt="1"/>
          </p:nvPr>
        </p:nvSpPr>
        <p:spPr>
          <a:xfrm>
            <a:off x="987609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9" name="Text Placeholder 12">
            <a:extLst>
              <a:ext uri="{FF2B5EF4-FFF2-40B4-BE49-F238E27FC236}">
                <a16:creationId xmlns:a16="http://schemas.microsoft.com/office/drawing/2014/main" id="{B82A83E6-AFF8-0941-94F3-3FB1A3347F7C}"/>
              </a:ext>
            </a:extLst>
          </p:cNvPr>
          <p:cNvSpPr>
            <a:spLocks noGrp="1"/>
          </p:cNvSpPr>
          <p:nvPr>
            <p:ph type="body" sz="quarter" idx="96" hasCustomPrompt="1"/>
          </p:nvPr>
        </p:nvSpPr>
        <p:spPr>
          <a:xfrm>
            <a:off x="987609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0" name="Text Placeholder 12">
            <a:extLst>
              <a:ext uri="{FF2B5EF4-FFF2-40B4-BE49-F238E27FC236}">
                <a16:creationId xmlns:a16="http://schemas.microsoft.com/office/drawing/2014/main" id="{50E373D0-4B09-F24A-A851-2A311E0B12D9}"/>
              </a:ext>
            </a:extLst>
          </p:cNvPr>
          <p:cNvSpPr>
            <a:spLocks noGrp="1"/>
          </p:cNvSpPr>
          <p:nvPr>
            <p:ph type="body" sz="quarter" idx="97" hasCustomPrompt="1"/>
          </p:nvPr>
        </p:nvSpPr>
        <p:spPr>
          <a:xfrm>
            <a:off x="987609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1" name="Text Placeholder 12">
            <a:extLst>
              <a:ext uri="{FF2B5EF4-FFF2-40B4-BE49-F238E27FC236}">
                <a16:creationId xmlns:a16="http://schemas.microsoft.com/office/drawing/2014/main" id="{392C9640-A722-684C-9C7D-BF3DE74072B0}"/>
              </a:ext>
            </a:extLst>
          </p:cNvPr>
          <p:cNvSpPr>
            <a:spLocks noGrp="1"/>
          </p:cNvSpPr>
          <p:nvPr>
            <p:ph type="body" sz="quarter" idx="98" hasCustomPrompt="1"/>
          </p:nvPr>
        </p:nvSpPr>
        <p:spPr>
          <a:xfrm>
            <a:off x="987609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2" name="Text Placeholder 12">
            <a:extLst>
              <a:ext uri="{FF2B5EF4-FFF2-40B4-BE49-F238E27FC236}">
                <a16:creationId xmlns:a16="http://schemas.microsoft.com/office/drawing/2014/main" id="{EB08E11E-1DD0-7142-8C4F-47B211FFB90B}"/>
              </a:ext>
            </a:extLst>
          </p:cNvPr>
          <p:cNvSpPr>
            <a:spLocks noGrp="1"/>
          </p:cNvSpPr>
          <p:nvPr>
            <p:ph type="body" sz="quarter" idx="99" hasCustomPrompt="1"/>
          </p:nvPr>
        </p:nvSpPr>
        <p:spPr>
          <a:xfrm>
            <a:off x="987609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3" name="Text Placeholder 12">
            <a:extLst>
              <a:ext uri="{FF2B5EF4-FFF2-40B4-BE49-F238E27FC236}">
                <a16:creationId xmlns:a16="http://schemas.microsoft.com/office/drawing/2014/main" id="{4C99697D-8021-3847-9E59-614BF54ACA1A}"/>
              </a:ext>
            </a:extLst>
          </p:cNvPr>
          <p:cNvSpPr>
            <a:spLocks noGrp="1"/>
          </p:cNvSpPr>
          <p:nvPr>
            <p:ph type="body" sz="quarter" idx="100" hasCustomPrompt="1"/>
          </p:nvPr>
        </p:nvSpPr>
        <p:spPr>
          <a:xfrm>
            <a:off x="987609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38188" y="2039136"/>
            <a:ext cx="4117975" cy="466725"/>
          </a:xfrm>
        </p:spPr>
        <p:txBody>
          <a:bodyPr/>
          <a:lstStyle>
            <a:lvl1pPr marL="0" indent="0">
              <a:buNone/>
              <a:defRPr sz="4000" b="1"/>
            </a:lvl1pPr>
          </a:lstStyle>
          <a:p>
            <a:pPr lvl="0"/>
            <a:r>
              <a:rPr lang="en-GB"/>
              <a:t>Contents</a:t>
            </a:r>
            <a:endParaRPr lang="en-US"/>
          </a:p>
        </p:txBody>
      </p:sp>
    </p:spTree>
    <p:extLst>
      <p:ext uri="{BB962C8B-B14F-4D97-AF65-F5344CB8AC3E}">
        <p14:creationId xmlns:p14="http://schemas.microsoft.com/office/powerpoint/2010/main" val="3624571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1584741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839116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140958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345482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89"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0"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063685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11196005"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126478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652938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Go Green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974288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zing Blue Ozo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04422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3" name="Text Placeholder 12"/>
          <p:cNvSpPr>
            <a:spLocks noGrp="1"/>
          </p:cNvSpPr>
          <p:nvPr>
            <p:ph type="body" sz="quarter" idx="24" hasCustomPrompt="1"/>
          </p:nvPr>
        </p:nvSpPr>
        <p:spPr>
          <a:xfrm>
            <a:off x="756357"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3" name="Text Placeholder 12">
            <a:extLst>
              <a:ext uri="{FF2B5EF4-FFF2-40B4-BE49-F238E27FC236}">
                <a16:creationId xmlns:a16="http://schemas.microsoft.com/office/drawing/2014/main" id="{9E6BAB93-D98D-7249-BC37-48FC87D68AC9}"/>
              </a:ext>
            </a:extLst>
          </p:cNvPr>
          <p:cNvSpPr>
            <a:spLocks noGrp="1"/>
          </p:cNvSpPr>
          <p:nvPr>
            <p:ph type="body" sz="quarter" idx="62" hasCustomPrompt="1"/>
          </p:nvPr>
        </p:nvSpPr>
        <p:spPr>
          <a:xfrm>
            <a:off x="756357"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4" name="Text Placeholder 12">
            <a:extLst>
              <a:ext uri="{FF2B5EF4-FFF2-40B4-BE49-F238E27FC236}">
                <a16:creationId xmlns:a16="http://schemas.microsoft.com/office/drawing/2014/main" id="{798CC811-3900-8A4E-992D-3E3C557283A0}"/>
              </a:ext>
            </a:extLst>
          </p:cNvPr>
          <p:cNvSpPr>
            <a:spLocks noGrp="1"/>
          </p:cNvSpPr>
          <p:nvPr>
            <p:ph type="body" sz="quarter" idx="63" hasCustomPrompt="1"/>
          </p:nvPr>
        </p:nvSpPr>
        <p:spPr>
          <a:xfrm>
            <a:off x="756357"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5" name="Text Placeholder 12">
            <a:extLst>
              <a:ext uri="{FF2B5EF4-FFF2-40B4-BE49-F238E27FC236}">
                <a16:creationId xmlns:a16="http://schemas.microsoft.com/office/drawing/2014/main" id="{D9FD4F86-22A9-AF49-99FA-A0A3FE632F6D}"/>
              </a:ext>
            </a:extLst>
          </p:cNvPr>
          <p:cNvSpPr>
            <a:spLocks noGrp="1"/>
          </p:cNvSpPr>
          <p:nvPr>
            <p:ph type="body" sz="quarter" idx="64" hasCustomPrompt="1"/>
          </p:nvPr>
        </p:nvSpPr>
        <p:spPr>
          <a:xfrm>
            <a:off x="756357"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6" name="Text Placeholder 12">
            <a:extLst>
              <a:ext uri="{FF2B5EF4-FFF2-40B4-BE49-F238E27FC236}">
                <a16:creationId xmlns:a16="http://schemas.microsoft.com/office/drawing/2014/main" id="{472FD2A0-12A9-EF4C-BB7D-E7FE3365E1AC}"/>
              </a:ext>
            </a:extLst>
          </p:cNvPr>
          <p:cNvSpPr>
            <a:spLocks noGrp="1"/>
          </p:cNvSpPr>
          <p:nvPr>
            <p:ph type="body" sz="quarter" idx="65" hasCustomPrompt="1"/>
          </p:nvPr>
        </p:nvSpPr>
        <p:spPr>
          <a:xfrm>
            <a:off x="756357"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7" name="Text Placeholder 12">
            <a:extLst>
              <a:ext uri="{FF2B5EF4-FFF2-40B4-BE49-F238E27FC236}">
                <a16:creationId xmlns:a16="http://schemas.microsoft.com/office/drawing/2014/main" id="{E39AF163-8BAD-AD45-8781-1804894EC67E}"/>
              </a:ext>
            </a:extLst>
          </p:cNvPr>
          <p:cNvSpPr>
            <a:spLocks noGrp="1"/>
          </p:cNvSpPr>
          <p:nvPr>
            <p:ph type="body" sz="quarter" idx="66" hasCustomPrompt="1"/>
          </p:nvPr>
        </p:nvSpPr>
        <p:spPr>
          <a:xfrm>
            <a:off x="756357"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8" name="Text Placeholder 12">
            <a:extLst>
              <a:ext uri="{FF2B5EF4-FFF2-40B4-BE49-F238E27FC236}">
                <a16:creationId xmlns:a16="http://schemas.microsoft.com/office/drawing/2014/main" id="{2B2DB5E3-6BE4-B148-B9C3-BD04BF2475F1}"/>
              </a:ext>
            </a:extLst>
          </p:cNvPr>
          <p:cNvSpPr>
            <a:spLocks noGrp="1"/>
          </p:cNvSpPr>
          <p:nvPr>
            <p:ph type="body" sz="quarter" idx="67" hasCustomPrompt="1"/>
          </p:nvPr>
        </p:nvSpPr>
        <p:spPr>
          <a:xfrm>
            <a:off x="756357"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9" name="Text Placeholder 12">
            <a:extLst>
              <a:ext uri="{FF2B5EF4-FFF2-40B4-BE49-F238E27FC236}">
                <a16:creationId xmlns:a16="http://schemas.microsoft.com/office/drawing/2014/main" id="{F4E969FA-9C18-5A42-97C5-3994929C1BF4}"/>
              </a:ext>
            </a:extLst>
          </p:cNvPr>
          <p:cNvSpPr>
            <a:spLocks noGrp="1"/>
          </p:cNvSpPr>
          <p:nvPr>
            <p:ph type="body" sz="quarter" idx="68" hasCustomPrompt="1"/>
          </p:nvPr>
        </p:nvSpPr>
        <p:spPr>
          <a:xfrm>
            <a:off x="756357"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0" name="Text Placeholder 12">
            <a:extLst>
              <a:ext uri="{FF2B5EF4-FFF2-40B4-BE49-F238E27FC236}">
                <a16:creationId xmlns:a16="http://schemas.microsoft.com/office/drawing/2014/main" id="{698EAA5C-8200-E24F-810E-6E3D551CF02E}"/>
              </a:ext>
            </a:extLst>
          </p:cNvPr>
          <p:cNvSpPr>
            <a:spLocks noGrp="1"/>
          </p:cNvSpPr>
          <p:nvPr>
            <p:ph type="body" sz="quarter" idx="69" hasCustomPrompt="1"/>
          </p:nvPr>
        </p:nvSpPr>
        <p:spPr>
          <a:xfrm>
            <a:off x="756357"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1" name="Text Placeholder 12">
            <a:extLst>
              <a:ext uri="{FF2B5EF4-FFF2-40B4-BE49-F238E27FC236}">
                <a16:creationId xmlns:a16="http://schemas.microsoft.com/office/drawing/2014/main" id="{D8F678C1-1E7E-8E44-9F73-DDEAD50F7EAF}"/>
              </a:ext>
            </a:extLst>
          </p:cNvPr>
          <p:cNvSpPr>
            <a:spLocks noGrp="1"/>
          </p:cNvSpPr>
          <p:nvPr>
            <p:ph type="body" sz="quarter" idx="70" hasCustomPrompt="1"/>
          </p:nvPr>
        </p:nvSpPr>
        <p:spPr>
          <a:xfrm>
            <a:off x="756357"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2" name="Text Placeholder 12">
            <a:extLst>
              <a:ext uri="{FF2B5EF4-FFF2-40B4-BE49-F238E27FC236}">
                <a16:creationId xmlns:a16="http://schemas.microsoft.com/office/drawing/2014/main" id="{80483096-8A4A-AC46-9D3C-62A8131EB74F}"/>
              </a:ext>
            </a:extLst>
          </p:cNvPr>
          <p:cNvSpPr>
            <a:spLocks noGrp="1"/>
          </p:cNvSpPr>
          <p:nvPr>
            <p:ph type="body" sz="quarter" idx="71" hasCustomPrompt="1"/>
          </p:nvPr>
        </p:nvSpPr>
        <p:spPr>
          <a:xfrm>
            <a:off x="440555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3" name="Text Placeholder 12">
            <a:extLst>
              <a:ext uri="{FF2B5EF4-FFF2-40B4-BE49-F238E27FC236}">
                <a16:creationId xmlns:a16="http://schemas.microsoft.com/office/drawing/2014/main" id="{7430F4A4-EFDD-CA4A-96E3-9021D8A3BCA8}"/>
              </a:ext>
            </a:extLst>
          </p:cNvPr>
          <p:cNvSpPr>
            <a:spLocks noGrp="1"/>
          </p:cNvSpPr>
          <p:nvPr>
            <p:ph type="body" sz="quarter" idx="72" hasCustomPrompt="1"/>
          </p:nvPr>
        </p:nvSpPr>
        <p:spPr>
          <a:xfrm>
            <a:off x="440555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4" name="Text Placeholder 12">
            <a:extLst>
              <a:ext uri="{FF2B5EF4-FFF2-40B4-BE49-F238E27FC236}">
                <a16:creationId xmlns:a16="http://schemas.microsoft.com/office/drawing/2014/main" id="{AC8A7842-31B3-3243-BA82-9C677975A395}"/>
              </a:ext>
            </a:extLst>
          </p:cNvPr>
          <p:cNvSpPr>
            <a:spLocks noGrp="1"/>
          </p:cNvSpPr>
          <p:nvPr>
            <p:ph type="body" sz="quarter" idx="73" hasCustomPrompt="1"/>
          </p:nvPr>
        </p:nvSpPr>
        <p:spPr>
          <a:xfrm>
            <a:off x="440555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5" name="Text Placeholder 12">
            <a:extLst>
              <a:ext uri="{FF2B5EF4-FFF2-40B4-BE49-F238E27FC236}">
                <a16:creationId xmlns:a16="http://schemas.microsoft.com/office/drawing/2014/main" id="{5899520D-8FED-6046-9447-9753496B6555}"/>
              </a:ext>
            </a:extLst>
          </p:cNvPr>
          <p:cNvSpPr>
            <a:spLocks noGrp="1"/>
          </p:cNvSpPr>
          <p:nvPr>
            <p:ph type="body" sz="quarter" idx="74" hasCustomPrompt="1"/>
          </p:nvPr>
        </p:nvSpPr>
        <p:spPr>
          <a:xfrm>
            <a:off x="440555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6" name="Text Placeholder 12">
            <a:extLst>
              <a:ext uri="{FF2B5EF4-FFF2-40B4-BE49-F238E27FC236}">
                <a16:creationId xmlns:a16="http://schemas.microsoft.com/office/drawing/2014/main" id="{7BCA6FB7-84E9-7F40-86F8-1C1289009199}"/>
              </a:ext>
            </a:extLst>
          </p:cNvPr>
          <p:cNvSpPr>
            <a:spLocks noGrp="1"/>
          </p:cNvSpPr>
          <p:nvPr>
            <p:ph type="body" sz="quarter" idx="75" hasCustomPrompt="1"/>
          </p:nvPr>
        </p:nvSpPr>
        <p:spPr>
          <a:xfrm>
            <a:off x="440555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7" name="Text Placeholder 12">
            <a:extLst>
              <a:ext uri="{FF2B5EF4-FFF2-40B4-BE49-F238E27FC236}">
                <a16:creationId xmlns:a16="http://schemas.microsoft.com/office/drawing/2014/main" id="{5F30CD0C-2DB4-6B4D-93B5-DF6BA8590D3F}"/>
              </a:ext>
            </a:extLst>
          </p:cNvPr>
          <p:cNvSpPr>
            <a:spLocks noGrp="1"/>
          </p:cNvSpPr>
          <p:nvPr>
            <p:ph type="body" sz="quarter" idx="76" hasCustomPrompt="1"/>
          </p:nvPr>
        </p:nvSpPr>
        <p:spPr>
          <a:xfrm>
            <a:off x="440555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9" name="Text Placeholder 12">
            <a:extLst>
              <a:ext uri="{FF2B5EF4-FFF2-40B4-BE49-F238E27FC236}">
                <a16:creationId xmlns:a16="http://schemas.microsoft.com/office/drawing/2014/main" id="{113AFD2A-8F46-164D-AFBF-E5B4720E25FB}"/>
              </a:ext>
            </a:extLst>
          </p:cNvPr>
          <p:cNvSpPr>
            <a:spLocks noGrp="1"/>
          </p:cNvSpPr>
          <p:nvPr>
            <p:ph type="body" sz="quarter" idx="77" hasCustomPrompt="1"/>
          </p:nvPr>
        </p:nvSpPr>
        <p:spPr>
          <a:xfrm>
            <a:off x="440555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0" name="Text Placeholder 12">
            <a:extLst>
              <a:ext uri="{FF2B5EF4-FFF2-40B4-BE49-F238E27FC236}">
                <a16:creationId xmlns:a16="http://schemas.microsoft.com/office/drawing/2014/main" id="{E5078899-CE04-6749-A659-8CB1AD6299B9}"/>
              </a:ext>
            </a:extLst>
          </p:cNvPr>
          <p:cNvSpPr>
            <a:spLocks noGrp="1"/>
          </p:cNvSpPr>
          <p:nvPr>
            <p:ph type="body" sz="quarter" idx="78" hasCustomPrompt="1"/>
          </p:nvPr>
        </p:nvSpPr>
        <p:spPr>
          <a:xfrm>
            <a:off x="440555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1" name="Text Placeholder 12">
            <a:extLst>
              <a:ext uri="{FF2B5EF4-FFF2-40B4-BE49-F238E27FC236}">
                <a16:creationId xmlns:a16="http://schemas.microsoft.com/office/drawing/2014/main" id="{3E6D9F25-2667-1D49-B8B9-612F1351272D}"/>
              </a:ext>
            </a:extLst>
          </p:cNvPr>
          <p:cNvSpPr>
            <a:spLocks noGrp="1"/>
          </p:cNvSpPr>
          <p:nvPr>
            <p:ph type="body" sz="quarter" idx="79" hasCustomPrompt="1"/>
          </p:nvPr>
        </p:nvSpPr>
        <p:spPr>
          <a:xfrm>
            <a:off x="440555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7" name="Text Placeholder 12">
            <a:extLst>
              <a:ext uri="{FF2B5EF4-FFF2-40B4-BE49-F238E27FC236}">
                <a16:creationId xmlns:a16="http://schemas.microsoft.com/office/drawing/2014/main" id="{653B7EAF-059F-734A-A9E4-AF1B2F1932DC}"/>
              </a:ext>
            </a:extLst>
          </p:cNvPr>
          <p:cNvSpPr>
            <a:spLocks noGrp="1"/>
          </p:cNvSpPr>
          <p:nvPr>
            <p:ph type="body" sz="quarter" idx="80" hasCustomPrompt="1"/>
          </p:nvPr>
        </p:nvSpPr>
        <p:spPr>
          <a:xfrm>
            <a:off x="440555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95" name="Text Placeholder 12">
            <a:extLst>
              <a:ext uri="{FF2B5EF4-FFF2-40B4-BE49-F238E27FC236}">
                <a16:creationId xmlns:a16="http://schemas.microsoft.com/office/drawing/2014/main" id="{3D2528B5-50AC-0D4E-B0D7-A8323D5D4E58}"/>
              </a:ext>
            </a:extLst>
          </p:cNvPr>
          <p:cNvSpPr>
            <a:spLocks noGrp="1"/>
          </p:cNvSpPr>
          <p:nvPr>
            <p:ph type="body" sz="quarter" idx="81" hasCustomPrompt="1"/>
          </p:nvPr>
        </p:nvSpPr>
        <p:spPr>
          <a:xfrm>
            <a:off x="6348350"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96" name="Text Placeholder 12">
            <a:extLst>
              <a:ext uri="{FF2B5EF4-FFF2-40B4-BE49-F238E27FC236}">
                <a16:creationId xmlns:a16="http://schemas.microsoft.com/office/drawing/2014/main" id="{8C2EBBEA-F563-E842-9818-62883D072D2C}"/>
              </a:ext>
            </a:extLst>
          </p:cNvPr>
          <p:cNvSpPr>
            <a:spLocks noGrp="1"/>
          </p:cNvSpPr>
          <p:nvPr>
            <p:ph type="body" sz="quarter" idx="82" hasCustomPrompt="1"/>
          </p:nvPr>
        </p:nvSpPr>
        <p:spPr>
          <a:xfrm>
            <a:off x="6348350"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2" name="Text Placeholder 12">
            <a:extLst>
              <a:ext uri="{FF2B5EF4-FFF2-40B4-BE49-F238E27FC236}">
                <a16:creationId xmlns:a16="http://schemas.microsoft.com/office/drawing/2014/main" id="{B1E0BAA0-A894-9348-94F8-DCF9329306C8}"/>
              </a:ext>
            </a:extLst>
          </p:cNvPr>
          <p:cNvSpPr>
            <a:spLocks noGrp="1"/>
          </p:cNvSpPr>
          <p:nvPr>
            <p:ph type="body" sz="quarter" idx="83" hasCustomPrompt="1"/>
          </p:nvPr>
        </p:nvSpPr>
        <p:spPr>
          <a:xfrm>
            <a:off x="6348350"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3" name="Text Placeholder 12">
            <a:extLst>
              <a:ext uri="{FF2B5EF4-FFF2-40B4-BE49-F238E27FC236}">
                <a16:creationId xmlns:a16="http://schemas.microsoft.com/office/drawing/2014/main" id="{13F023B0-B815-A34E-97AB-9A51273B466E}"/>
              </a:ext>
            </a:extLst>
          </p:cNvPr>
          <p:cNvSpPr>
            <a:spLocks noGrp="1"/>
          </p:cNvSpPr>
          <p:nvPr>
            <p:ph type="body" sz="quarter" idx="84" hasCustomPrompt="1"/>
          </p:nvPr>
        </p:nvSpPr>
        <p:spPr>
          <a:xfrm>
            <a:off x="6348350"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8" name="Text Placeholder 12">
            <a:extLst>
              <a:ext uri="{FF2B5EF4-FFF2-40B4-BE49-F238E27FC236}">
                <a16:creationId xmlns:a16="http://schemas.microsoft.com/office/drawing/2014/main" id="{F02BAF8E-A67D-BB4C-943F-F61346D38662}"/>
              </a:ext>
            </a:extLst>
          </p:cNvPr>
          <p:cNvSpPr>
            <a:spLocks noGrp="1"/>
          </p:cNvSpPr>
          <p:nvPr>
            <p:ph type="body" sz="quarter" idx="85" hasCustomPrompt="1"/>
          </p:nvPr>
        </p:nvSpPr>
        <p:spPr>
          <a:xfrm>
            <a:off x="6348350"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9" name="Text Placeholder 12">
            <a:extLst>
              <a:ext uri="{FF2B5EF4-FFF2-40B4-BE49-F238E27FC236}">
                <a16:creationId xmlns:a16="http://schemas.microsoft.com/office/drawing/2014/main" id="{99250E20-5CAE-A245-B8A7-8E45460C88AB}"/>
              </a:ext>
            </a:extLst>
          </p:cNvPr>
          <p:cNvSpPr>
            <a:spLocks noGrp="1"/>
          </p:cNvSpPr>
          <p:nvPr>
            <p:ph type="body" sz="quarter" idx="86" hasCustomPrompt="1"/>
          </p:nvPr>
        </p:nvSpPr>
        <p:spPr>
          <a:xfrm>
            <a:off x="6348350"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0" name="Text Placeholder 12">
            <a:extLst>
              <a:ext uri="{FF2B5EF4-FFF2-40B4-BE49-F238E27FC236}">
                <a16:creationId xmlns:a16="http://schemas.microsoft.com/office/drawing/2014/main" id="{1EA5BD8F-32E2-8745-8B8C-577E658299C8}"/>
              </a:ext>
            </a:extLst>
          </p:cNvPr>
          <p:cNvSpPr>
            <a:spLocks noGrp="1"/>
          </p:cNvSpPr>
          <p:nvPr>
            <p:ph type="body" sz="quarter" idx="87" hasCustomPrompt="1"/>
          </p:nvPr>
        </p:nvSpPr>
        <p:spPr>
          <a:xfrm>
            <a:off x="6348350"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1" name="Text Placeholder 12">
            <a:extLst>
              <a:ext uri="{FF2B5EF4-FFF2-40B4-BE49-F238E27FC236}">
                <a16:creationId xmlns:a16="http://schemas.microsoft.com/office/drawing/2014/main" id="{AEE51F40-A952-464E-92A2-6D2E38DB944B}"/>
              </a:ext>
            </a:extLst>
          </p:cNvPr>
          <p:cNvSpPr>
            <a:spLocks noGrp="1"/>
          </p:cNvSpPr>
          <p:nvPr>
            <p:ph type="body" sz="quarter" idx="88" hasCustomPrompt="1"/>
          </p:nvPr>
        </p:nvSpPr>
        <p:spPr>
          <a:xfrm>
            <a:off x="6348350"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2" name="Text Placeholder 12">
            <a:extLst>
              <a:ext uri="{FF2B5EF4-FFF2-40B4-BE49-F238E27FC236}">
                <a16:creationId xmlns:a16="http://schemas.microsoft.com/office/drawing/2014/main" id="{9135C0C1-6203-164F-92B6-15D23F5ECA9C}"/>
              </a:ext>
            </a:extLst>
          </p:cNvPr>
          <p:cNvSpPr>
            <a:spLocks noGrp="1"/>
          </p:cNvSpPr>
          <p:nvPr>
            <p:ph type="body" sz="quarter" idx="89" hasCustomPrompt="1"/>
          </p:nvPr>
        </p:nvSpPr>
        <p:spPr>
          <a:xfrm>
            <a:off x="6348350"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3" name="Text Placeholder 12">
            <a:extLst>
              <a:ext uri="{FF2B5EF4-FFF2-40B4-BE49-F238E27FC236}">
                <a16:creationId xmlns:a16="http://schemas.microsoft.com/office/drawing/2014/main" id="{6CC6E165-7CC3-2744-BBD8-C15081063B12}"/>
              </a:ext>
            </a:extLst>
          </p:cNvPr>
          <p:cNvSpPr>
            <a:spLocks noGrp="1"/>
          </p:cNvSpPr>
          <p:nvPr>
            <p:ph type="body" sz="quarter" idx="90" hasCustomPrompt="1"/>
          </p:nvPr>
        </p:nvSpPr>
        <p:spPr>
          <a:xfrm>
            <a:off x="6348350"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4" name="Text Placeholder 12">
            <a:extLst>
              <a:ext uri="{FF2B5EF4-FFF2-40B4-BE49-F238E27FC236}">
                <a16:creationId xmlns:a16="http://schemas.microsoft.com/office/drawing/2014/main" id="{A3FBDA21-7F6B-1942-B9D2-738BE4B72003}"/>
              </a:ext>
            </a:extLst>
          </p:cNvPr>
          <p:cNvSpPr>
            <a:spLocks noGrp="1"/>
          </p:cNvSpPr>
          <p:nvPr>
            <p:ph type="body" sz="quarter" idx="91" hasCustomPrompt="1"/>
          </p:nvPr>
        </p:nvSpPr>
        <p:spPr>
          <a:xfrm>
            <a:off x="987609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5" name="Text Placeholder 12">
            <a:extLst>
              <a:ext uri="{FF2B5EF4-FFF2-40B4-BE49-F238E27FC236}">
                <a16:creationId xmlns:a16="http://schemas.microsoft.com/office/drawing/2014/main" id="{593F8821-97E8-DE4A-BBA0-F8F555430ACE}"/>
              </a:ext>
            </a:extLst>
          </p:cNvPr>
          <p:cNvSpPr>
            <a:spLocks noGrp="1"/>
          </p:cNvSpPr>
          <p:nvPr>
            <p:ph type="body" sz="quarter" idx="92" hasCustomPrompt="1"/>
          </p:nvPr>
        </p:nvSpPr>
        <p:spPr>
          <a:xfrm>
            <a:off x="987609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6" name="Text Placeholder 12">
            <a:extLst>
              <a:ext uri="{FF2B5EF4-FFF2-40B4-BE49-F238E27FC236}">
                <a16:creationId xmlns:a16="http://schemas.microsoft.com/office/drawing/2014/main" id="{DBDBCAE8-448E-584E-9DAE-1A483D6C9520}"/>
              </a:ext>
            </a:extLst>
          </p:cNvPr>
          <p:cNvSpPr>
            <a:spLocks noGrp="1"/>
          </p:cNvSpPr>
          <p:nvPr>
            <p:ph type="body" sz="quarter" idx="93" hasCustomPrompt="1"/>
          </p:nvPr>
        </p:nvSpPr>
        <p:spPr>
          <a:xfrm>
            <a:off x="987609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7" name="Text Placeholder 12">
            <a:extLst>
              <a:ext uri="{FF2B5EF4-FFF2-40B4-BE49-F238E27FC236}">
                <a16:creationId xmlns:a16="http://schemas.microsoft.com/office/drawing/2014/main" id="{A36E3A97-2889-4C40-BE30-11F3F3A4B618}"/>
              </a:ext>
            </a:extLst>
          </p:cNvPr>
          <p:cNvSpPr>
            <a:spLocks noGrp="1"/>
          </p:cNvSpPr>
          <p:nvPr>
            <p:ph type="body" sz="quarter" idx="94" hasCustomPrompt="1"/>
          </p:nvPr>
        </p:nvSpPr>
        <p:spPr>
          <a:xfrm>
            <a:off x="987609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8" name="Text Placeholder 12">
            <a:extLst>
              <a:ext uri="{FF2B5EF4-FFF2-40B4-BE49-F238E27FC236}">
                <a16:creationId xmlns:a16="http://schemas.microsoft.com/office/drawing/2014/main" id="{B78A74D9-6472-1945-953C-FE75CAF5EA43}"/>
              </a:ext>
            </a:extLst>
          </p:cNvPr>
          <p:cNvSpPr>
            <a:spLocks noGrp="1"/>
          </p:cNvSpPr>
          <p:nvPr>
            <p:ph type="body" sz="quarter" idx="95" hasCustomPrompt="1"/>
          </p:nvPr>
        </p:nvSpPr>
        <p:spPr>
          <a:xfrm>
            <a:off x="987609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9" name="Text Placeholder 12">
            <a:extLst>
              <a:ext uri="{FF2B5EF4-FFF2-40B4-BE49-F238E27FC236}">
                <a16:creationId xmlns:a16="http://schemas.microsoft.com/office/drawing/2014/main" id="{B82A83E6-AFF8-0941-94F3-3FB1A3347F7C}"/>
              </a:ext>
            </a:extLst>
          </p:cNvPr>
          <p:cNvSpPr>
            <a:spLocks noGrp="1"/>
          </p:cNvSpPr>
          <p:nvPr>
            <p:ph type="body" sz="quarter" idx="96" hasCustomPrompt="1"/>
          </p:nvPr>
        </p:nvSpPr>
        <p:spPr>
          <a:xfrm>
            <a:off x="987609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0" name="Text Placeholder 12">
            <a:extLst>
              <a:ext uri="{FF2B5EF4-FFF2-40B4-BE49-F238E27FC236}">
                <a16:creationId xmlns:a16="http://schemas.microsoft.com/office/drawing/2014/main" id="{50E373D0-4B09-F24A-A851-2A311E0B12D9}"/>
              </a:ext>
            </a:extLst>
          </p:cNvPr>
          <p:cNvSpPr>
            <a:spLocks noGrp="1"/>
          </p:cNvSpPr>
          <p:nvPr>
            <p:ph type="body" sz="quarter" idx="97" hasCustomPrompt="1"/>
          </p:nvPr>
        </p:nvSpPr>
        <p:spPr>
          <a:xfrm>
            <a:off x="987609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1" name="Text Placeholder 12">
            <a:extLst>
              <a:ext uri="{FF2B5EF4-FFF2-40B4-BE49-F238E27FC236}">
                <a16:creationId xmlns:a16="http://schemas.microsoft.com/office/drawing/2014/main" id="{392C9640-A722-684C-9C7D-BF3DE74072B0}"/>
              </a:ext>
            </a:extLst>
          </p:cNvPr>
          <p:cNvSpPr>
            <a:spLocks noGrp="1"/>
          </p:cNvSpPr>
          <p:nvPr>
            <p:ph type="body" sz="quarter" idx="98" hasCustomPrompt="1"/>
          </p:nvPr>
        </p:nvSpPr>
        <p:spPr>
          <a:xfrm>
            <a:off x="987609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2" name="Text Placeholder 12">
            <a:extLst>
              <a:ext uri="{FF2B5EF4-FFF2-40B4-BE49-F238E27FC236}">
                <a16:creationId xmlns:a16="http://schemas.microsoft.com/office/drawing/2014/main" id="{EB08E11E-1DD0-7142-8C4F-47B211FFB90B}"/>
              </a:ext>
            </a:extLst>
          </p:cNvPr>
          <p:cNvSpPr>
            <a:spLocks noGrp="1"/>
          </p:cNvSpPr>
          <p:nvPr>
            <p:ph type="body" sz="quarter" idx="99" hasCustomPrompt="1"/>
          </p:nvPr>
        </p:nvSpPr>
        <p:spPr>
          <a:xfrm>
            <a:off x="987609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3" name="Text Placeholder 12">
            <a:extLst>
              <a:ext uri="{FF2B5EF4-FFF2-40B4-BE49-F238E27FC236}">
                <a16:creationId xmlns:a16="http://schemas.microsoft.com/office/drawing/2014/main" id="{4C99697D-8021-3847-9E59-614BF54ACA1A}"/>
              </a:ext>
            </a:extLst>
          </p:cNvPr>
          <p:cNvSpPr>
            <a:spLocks noGrp="1"/>
          </p:cNvSpPr>
          <p:nvPr>
            <p:ph type="body" sz="quarter" idx="100" hasCustomPrompt="1"/>
          </p:nvPr>
        </p:nvSpPr>
        <p:spPr>
          <a:xfrm>
            <a:off x="987609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38188" y="2039136"/>
            <a:ext cx="4117975" cy="466725"/>
          </a:xfrm>
        </p:spPr>
        <p:txBody>
          <a:bodyPr/>
          <a:lstStyle>
            <a:lvl1pPr marL="0" indent="0">
              <a:buNone/>
              <a:defRPr sz="4000" b="1"/>
            </a:lvl1pPr>
          </a:lstStyle>
          <a:p>
            <a:pPr lvl="0"/>
            <a:r>
              <a:rPr lang="en-GB"/>
              <a:t>Contents</a:t>
            </a:r>
            <a:endParaRPr lang="en-US"/>
          </a:p>
        </p:txBody>
      </p:sp>
    </p:spTree>
    <p:extLst>
      <p:ext uri="{BB962C8B-B14F-4D97-AF65-F5344CB8AC3E}">
        <p14:creationId xmlns:p14="http://schemas.microsoft.com/office/powerpoint/2010/main" val="2427858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6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438681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766387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3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453594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Divider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821895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646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5" y="1808163"/>
            <a:ext cx="11233150" cy="4314825"/>
          </a:xfrm>
        </p:spPr>
        <p:txBody>
          <a:bodyPr anchor="ctr">
            <a:normAutofit/>
          </a:bodyPr>
          <a:lstStyle>
            <a:lvl1pPr marL="0" indent="0" algn="ctr">
              <a:buNone/>
              <a:defRPr sz="1800"/>
            </a:lvl1pPr>
          </a:lstStyle>
          <a:p>
            <a:r>
              <a:rPr lang="en-US"/>
              <a:t>Insert chart here</a:t>
            </a:r>
          </a:p>
        </p:txBody>
      </p:sp>
    </p:spTree>
    <p:extLst>
      <p:ext uri="{BB962C8B-B14F-4D97-AF65-F5344CB8AC3E}">
        <p14:creationId xmlns:p14="http://schemas.microsoft.com/office/powerpoint/2010/main" val="3407690066"/>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5" y="1808163"/>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140962492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6558790" y="1579563"/>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1585485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p:extLst>
              <p:ext uri="{D42A27DB-BD31-4B8C-83A1-F6EECF244321}">
                <p14:modId xmlns:p14="http://schemas.microsoft.com/office/powerpoint/2010/main" val="3824612400"/>
              </p:ext>
            </p:extLst>
          </p:nvPr>
        </p:nvGraphicFramePr>
        <p:xfrm>
          <a:off x="6502399" y="1534885"/>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1326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14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1410845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F6A1-92AE-342F-E373-0D60B2BEB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CFB6E3-72EF-EEAA-C9F3-8B76DFA6A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58D760-6875-6177-95D7-FD2EBF8FD287}"/>
              </a:ext>
            </a:extLst>
          </p:cNvPr>
          <p:cNvSpPr>
            <a:spLocks noGrp="1"/>
          </p:cNvSpPr>
          <p:nvPr>
            <p:ph type="dt" sz="half" idx="10"/>
          </p:nvPr>
        </p:nvSpPr>
        <p:spPr/>
        <p:txBody>
          <a:bodyPr/>
          <a:lstStyle/>
          <a:p>
            <a:fld id="{20905A3F-8D05-4386-86B9-5BBC34FECEDA}" type="datetimeFigureOut">
              <a:rPr lang="en-GB" smtClean="0"/>
              <a:t>04/06/2024</a:t>
            </a:fld>
            <a:endParaRPr lang="en-GB"/>
          </a:p>
        </p:txBody>
      </p:sp>
      <p:sp>
        <p:nvSpPr>
          <p:cNvPr id="5" name="Footer Placeholder 4">
            <a:extLst>
              <a:ext uri="{FF2B5EF4-FFF2-40B4-BE49-F238E27FC236}">
                <a16:creationId xmlns:a16="http://schemas.microsoft.com/office/drawing/2014/main" id="{B97C200C-5D4B-F476-0DFD-EA75CCDE5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EE1FD-8EFA-6765-B347-E73528FD8021}"/>
              </a:ext>
            </a:extLst>
          </p:cNvPr>
          <p:cNvSpPr>
            <a:spLocks noGrp="1"/>
          </p:cNvSpPr>
          <p:nvPr>
            <p:ph type="sldNum" sz="quarter" idx="12"/>
          </p:nvPr>
        </p:nvSpPr>
        <p:spPr/>
        <p:txBody>
          <a:bodyPr/>
          <a:lstStyle/>
          <a:p>
            <a:fld id="{1C1BEE4E-51A4-48DF-A5DB-8B61F5CDA3BA}" type="slidenum">
              <a:rPr lang="en-GB" smtClean="0"/>
              <a:t>‹#›</a:t>
            </a:fld>
            <a:endParaRPr lang="en-GB"/>
          </a:p>
        </p:txBody>
      </p:sp>
    </p:spTree>
    <p:extLst>
      <p:ext uri="{BB962C8B-B14F-4D97-AF65-F5344CB8AC3E}">
        <p14:creationId xmlns:p14="http://schemas.microsoft.com/office/powerpoint/2010/main" val="3607715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ont Cover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382125" y="5916891"/>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1468338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ront Cover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544333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ront Cover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F037D8D1-D8C2-2606-A31D-ADEECB9B8E8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382125" y="5916891"/>
            <a:ext cx="2445291" cy="464859"/>
          </a:xfrm>
          <a:prstGeom prst="rect">
            <a:avLst/>
          </a:prstGeom>
        </p:spPr>
      </p:pic>
      <p:sp>
        <p:nvSpPr>
          <p:cNvPr id="5" name="Text Placeholder 15">
            <a:extLst>
              <a:ext uri="{FF2B5EF4-FFF2-40B4-BE49-F238E27FC236}">
                <a16:creationId xmlns:a16="http://schemas.microsoft.com/office/drawing/2014/main" id="{B99D0ADF-ACFD-97BA-D0AC-09BBF098A822}"/>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0BECE3D-1663-141E-9190-C04CF84E533D}"/>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0" name="Text Placeholder 2">
            <a:extLst>
              <a:ext uri="{FF2B5EF4-FFF2-40B4-BE49-F238E27FC236}">
                <a16:creationId xmlns:a16="http://schemas.microsoft.com/office/drawing/2014/main" id="{76FE42F4-3428-75AC-F352-3E039D53823F}"/>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1508024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52">
          <p15:clr>
            <a:srgbClr val="FBAE40"/>
          </p15:clr>
        </p15:guide>
        <p15:guide id="4" pos="46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B658D73-6936-4161-925C-C4AE5C88B1F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15">
            <a:extLst>
              <a:ext uri="{FF2B5EF4-FFF2-40B4-BE49-F238E27FC236}">
                <a16:creationId xmlns:a16="http://schemas.microsoft.com/office/drawing/2014/main" id="{2F32FF76-6FA1-4461-8257-7BBF76C86FBC}"/>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4" name="Text Placeholder 2">
            <a:extLst>
              <a:ext uri="{FF2B5EF4-FFF2-40B4-BE49-F238E27FC236}">
                <a16:creationId xmlns:a16="http://schemas.microsoft.com/office/drawing/2014/main" id="{223E93B0-7A82-4F72-812D-8A183C03FAA6}"/>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5" name="Text Placeholder 2">
            <a:extLst>
              <a:ext uri="{FF2B5EF4-FFF2-40B4-BE49-F238E27FC236}">
                <a16:creationId xmlns:a16="http://schemas.microsoft.com/office/drawing/2014/main" id="{A8D81630-E534-486B-AF0D-88A3BF98D6AA}"/>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580618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D23C43BC-22B1-402D-858B-E14FE9CCA9F5}"/>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AF3AD805-57A4-43A3-AC5C-0E741C3DE685}"/>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7" name="Text Placeholder 2">
            <a:extLst>
              <a:ext uri="{FF2B5EF4-FFF2-40B4-BE49-F238E27FC236}">
                <a16:creationId xmlns:a16="http://schemas.microsoft.com/office/drawing/2014/main" id="{03E58F53-E71C-452D-9417-65B90DE82702}"/>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293864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pic>
        <p:nvPicPr>
          <p:cNvPr id="5" name="Picture 4" descr="A picture containing outdoor, sky, person, person&#10;&#10;Description automatically generated">
            <a:extLst>
              <a:ext uri="{FF2B5EF4-FFF2-40B4-BE49-F238E27FC236}">
                <a16:creationId xmlns:a16="http://schemas.microsoft.com/office/drawing/2014/main" id="{AFBF0DAC-5361-4AAC-8AE4-2D4F47A8BE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5">
            <a:extLst>
              <a:ext uri="{FF2B5EF4-FFF2-40B4-BE49-F238E27FC236}">
                <a16:creationId xmlns:a16="http://schemas.microsoft.com/office/drawing/2014/main" id="{3F8DCBFF-25AD-4DAD-A2AE-F0C40E048A23}"/>
              </a:ext>
            </a:extLst>
          </p:cNvPr>
          <p:cNvSpPr>
            <a:spLocks noGrp="1"/>
          </p:cNvSpPr>
          <p:nvPr>
            <p:ph type="body" sz="quarter" idx="10" hasCustomPrompt="1"/>
          </p:nvPr>
        </p:nvSpPr>
        <p:spPr>
          <a:xfrm>
            <a:off x="667190" y="954426"/>
            <a:ext cx="4696692" cy="1699952"/>
          </a:xfrm>
          <a:prstGeom prst="rect">
            <a:avLst/>
          </a:prstGeom>
        </p:spPr>
        <p:txBody>
          <a:bodyPr>
            <a:normAutofit/>
          </a:bodyPr>
          <a:lstStyle>
            <a:lvl1pPr marL="0" indent="0">
              <a:buNone/>
              <a:defRPr sz="60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DC45730B-8045-4DA5-9FA7-491F36BADCCC}"/>
              </a:ext>
            </a:extLst>
          </p:cNvPr>
          <p:cNvSpPr>
            <a:spLocks noGrp="1"/>
          </p:cNvSpPr>
          <p:nvPr>
            <p:ph type="body" sz="quarter" idx="13" hasCustomPrompt="1"/>
          </p:nvPr>
        </p:nvSpPr>
        <p:spPr>
          <a:xfrm>
            <a:off x="667190" y="2764439"/>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DFA8A8F-76D9-417B-8B01-8198E67EC94E}"/>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1900179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pic>
        <p:nvPicPr>
          <p:cNvPr id="3" name="Picture 2" descr="A picture containing text, outdoor, transport&#10;&#10;Description automatically generated">
            <a:extLst>
              <a:ext uri="{FF2B5EF4-FFF2-40B4-BE49-F238E27FC236}">
                <a16:creationId xmlns:a16="http://schemas.microsoft.com/office/drawing/2014/main" id="{243B7666-5DAF-4332-9204-720C6CAC4F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F97BF610-D2CA-4677-8BE2-14B919418CA3}"/>
              </a:ext>
            </a:extLst>
          </p:cNvPr>
          <p:cNvSpPr>
            <a:spLocks noGrp="1"/>
          </p:cNvSpPr>
          <p:nvPr>
            <p:ph type="body" sz="quarter" idx="10" hasCustomPrompt="1"/>
          </p:nvPr>
        </p:nvSpPr>
        <p:spPr>
          <a:xfrm>
            <a:off x="667190" y="954426"/>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C18DF7D5-7F6E-4884-A1F6-B039DD7C4CEE}"/>
              </a:ext>
            </a:extLst>
          </p:cNvPr>
          <p:cNvSpPr>
            <a:spLocks noGrp="1"/>
          </p:cNvSpPr>
          <p:nvPr>
            <p:ph type="body" sz="quarter" idx="13" hasCustomPrompt="1"/>
          </p:nvPr>
        </p:nvSpPr>
        <p:spPr>
          <a:xfrm>
            <a:off x="667190" y="2764439"/>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F6F3BC70-CD8E-4493-91E5-74F37D1C2BD4}"/>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2410806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pic>
        <p:nvPicPr>
          <p:cNvPr id="3" name="Picture 2" descr="A picture containing person, outdoor, dressed&#10;&#10;Description automatically generated">
            <a:extLst>
              <a:ext uri="{FF2B5EF4-FFF2-40B4-BE49-F238E27FC236}">
                <a16:creationId xmlns:a16="http://schemas.microsoft.com/office/drawing/2014/main" id="{54E5314B-17FC-40BC-AB99-49FEFF0FB3E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8CCEA525-A5E4-4453-ABE7-D0072E667131}"/>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3E92DDD0-CCD8-4720-9EA8-F1F76180EC34}"/>
              </a:ext>
            </a:extLst>
          </p:cNvPr>
          <p:cNvSpPr>
            <a:spLocks noGrp="1"/>
          </p:cNvSpPr>
          <p:nvPr>
            <p:ph type="body" sz="quarter" idx="13" hasCustomPrompt="1"/>
          </p:nvPr>
        </p:nvSpPr>
        <p:spPr>
          <a:xfrm>
            <a:off x="738189" y="3539366"/>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3A1E35AF-D893-47C8-8802-D9A9FFE5F2C8}"/>
              </a:ext>
            </a:extLst>
          </p:cNvPr>
          <p:cNvSpPr>
            <a:spLocks noGrp="1"/>
          </p:cNvSpPr>
          <p:nvPr>
            <p:ph type="body" sz="quarter" idx="14" hasCustomPrompt="1"/>
          </p:nvPr>
        </p:nvSpPr>
        <p:spPr>
          <a:xfrm>
            <a:off x="738188"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7120016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3" name="Text Placeholder 12"/>
          <p:cNvSpPr>
            <a:spLocks noGrp="1"/>
          </p:cNvSpPr>
          <p:nvPr>
            <p:ph type="body" sz="quarter" idx="24" hasCustomPrompt="1"/>
          </p:nvPr>
        </p:nvSpPr>
        <p:spPr>
          <a:xfrm>
            <a:off x="756357"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3" name="Text Placeholder 12">
            <a:extLst>
              <a:ext uri="{FF2B5EF4-FFF2-40B4-BE49-F238E27FC236}">
                <a16:creationId xmlns:a16="http://schemas.microsoft.com/office/drawing/2014/main" id="{9E6BAB93-D98D-7249-BC37-48FC87D68AC9}"/>
              </a:ext>
            </a:extLst>
          </p:cNvPr>
          <p:cNvSpPr>
            <a:spLocks noGrp="1"/>
          </p:cNvSpPr>
          <p:nvPr>
            <p:ph type="body" sz="quarter" idx="62" hasCustomPrompt="1"/>
          </p:nvPr>
        </p:nvSpPr>
        <p:spPr>
          <a:xfrm>
            <a:off x="756357"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44" name="Text Placeholder 12">
            <a:extLst>
              <a:ext uri="{FF2B5EF4-FFF2-40B4-BE49-F238E27FC236}">
                <a16:creationId xmlns:a16="http://schemas.microsoft.com/office/drawing/2014/main" id="{798CC811-3900-8A4E-992D-3E3C557283A0}"/>
              </a:ext>
            </a:extLst>
          </p:cNvPr>
          <p:cNvSpPr>
            <a:spLocks noGrp="1"/>
          </p:cNvSpPr>
          <p:nvPr>
            <p:ph type="body" sz="quarter" idx="63" hasCustomPrompt="1"/>
          </p:nvPr>
        </p:nvSpPr>
        <p:spPr>
          <a:xfrm>
            <a:off x="756357"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5" name="Text Placeholder 12">
            <a:extLst>
              <a:ext uri="{FF2B5EF4-FFF2-40B4-BE49-F238E27FC236}">
                <a16:creationId xmlns:a16="http://schemas.microsoft.com/office/drawing/2014/main" id="{D9FD4F86-22A9-AF49-99FA-A0A3FE632F6D}"/>
              </a:ext>
            </a:extLst>
          </p:cNvPr>
          <p:cNvSpPr>
            <a:spLocks noGrp="1"/>
          </p:cNvSpPr>
          <p:nvPr>
            <p:ph type="body" sz="quarter" idx="64" hasCustomPrompt="1"/>
          </p:nvPr>
        </p:nvSpPr>
        <p:spPr>
          <a:xfrm>
            <a:off x="756357"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6" name="Text Placeholder 12">
            <a:extLst>
              <a:ext uri="{FF2B5EF4-FFF2-40B4-BE49-F238E27FC236}">
                <a16:creationId xmlns:a16="http://schemas.microsoft.com/office/drawing/2014/main" id="{472FD2A0-12A9-EF4C-BB7D-E7FE3365E1AC}"/>
              </a:ext>
            </a:extLst>
          </p:cNvPr>
          <p:cNvSpPr>
            <a:spLocks noGrp="1"/>
          </p:cNvSpPr>
          <p:nvPr>
            <p:ph type="body" sz="quarter" idx="65" hasCustomPrompt="1"/>
          </p:nvPr>
        </p:nvSpPr>
        <p:spPr>
          <a:xfrm>
            <a:off x="756357"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7" name="Text Placeholder 12">
            <a:extLst>
              <a:ext uri="{FF2B5EF4-FFF2-40B4-BE49-F238E27FC236}">
                <a16:creationId xmlns:a16="http://schemas.microsoft.com/office/drawing/2014/main" id="{E39AF163-8BAD-AD45-8781-1804894EC67E}"/>
              </a:ext>
            </a:extLst>
          </p:cNvPr>
          <p:cNvSpPr>
            <a:spLocks noGrp="1"/>
          </p:cNvSpPr>
          <p:nvPr>
            <p:ph type="body" sz="quarter" idx="66" hasCustomPrompt="1"/>
          </p:nvPr>
        </p:nvSpPr>
        <p:spPr>
          <a:xfrm>
            <a:off x="756357"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8" name="Text Placeholder 12">
            <a:extLst>
              <a:ext uri="{FF2B5EF4-FFF2-40B4-BE49-F238E27FC236}">
                <a16:creationId xmlns:a16="http://schemas.microsoft.com/office/drawing/2014/main" id="{2B2DB5E3-6BE4-B148-B9C3-BD04BF2475F1}"/>
              </a:ext>
            </a:extLst>
          </p:cNvPr>
          <p:cNvSpPr>
            <a:spLocks noGrp="1"/>
          </p:cNvSpPr>
          <p:nvPr>
            <p:ph type="body" sz="quarter" idx="67" hasCustomPrompt="1"/>
          </p:nvPr>
        </p:nvSpPr>
        <p:spPr>
          <a:xfrm>
            <a:off x="756357"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69" name="Text Placeholder 12">
            <a:extLst>
              <a:ext uri="{FF2B5EF4-FFF2-40B4-BE49-F238E27FC236}">
                <a16:creationId xmlns:a16="http://schemas.microsoft.com/office/drawing/2014/main" id="{F4E969FA-9C18-5A42-97C5-3994929C1BF4}"/>
              </a:ext>
            </a:extLst>
          </p:cNvPr>
          <p:cNvSpPr>
            <a:spLocks noGrp="1"/>
          </p:cNvSpPr>
          <p:nvPr>
            <p:ph type="body" sz="quarter" idx="68" hasCustomPrompt="1"/>
          </p:nvPr>
        </p:nvSpPr>
        <p:spPr>
          <a:xfrm>
            <a:off x="756357"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0" name="Text Placeholder 12">
            <a:extLst>
              <a:ext uri="{FF2B5EF4-FFF2-40B4-BE49-F238E27FC236}">
                <a16:creationId xmlns:a16="http://schemas.microsoft.com/office/drawing/2014/main" id="{698EAA5C-8200-E24F-810E-6E3D551CF02E}"/>
              </a:ext>
            </a:extLst>
          </p:cNvPr>
          <p:cNvSpPr>
            <a:spLocks noGrp="1"/>
          </p:cNvSpPr>
          <p:nvPr>
            <p:ph type="body" sz="quarter" idx="69" hasCustomPrompt="1"/>
          </p:nvPr>
        </p:nvSpPr>
        <p:spPr>
          <a:xfrm>
            <a:off x="756357"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1" name="Text Placeholder 12">
            <a:extLst>
              <a:ext uri="{FF2B5EF4-FFF2-40B4-BE49-F238E27FC236}">
                <a16:creationId xmlns:a16="http://schemas.microsoft.com/office/drawing/2014/main" id="{D8F678C1-1E7E-8E44-9F73-DDEAD50F7EAF}"/>
              </a:ext>
            </a:extLst>
          </p:cNvPr>
          <p:cNvSpPr>
            <a:spLocks noGrp="1"/>
          </p:cNvSpPr>
          <p:nvPr>
            <p:ph type="body" sz="quarter" idx="70" hasCustomPrompt="1"/>
          </p:nvPr>
        </p:nvSpPr>
        <p:spPr>
          <a:xfrm>
            <a:off x="756357"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72" name="Text Placeholder 12">
            <a:extLst>
              <a:ext uri="{FF2B5EF4-FFF2-40B4-BE49-F238E27FC236}">
                <a16:creationId xmlns:a16="http://schemas.microsoft.com/office/drawing/2014/main" id="{80483096-8A4A-AC46-9D3C-62A8131EB74F}"/>
              </a:ext>
            </a:extLst>
          </p:cNvPr>
          <p:cNvSpPr>
            <a:spLocks noGrp="1"/>
          </p:cNvSpPr>
          <p:nvPr>
            <p:ph type="body" sz="quarter" idx="71" hasCustomPrompt="1"/>
          </p:nvPr>
        </p:nvSpPr>
        <p:spPr>
          <a:xfrm>
            <a:off x="440555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3" name="Text Placeholder 12">
            <a:extLst>
              <a:ext uri="{FF2B5EF4-FFF2-40B4-BE49-F238E27FC236}">
                <a16:creationId xmlns:a16="http://schemas.microsoft.com/office/drawing/2014/main" id="{7430F4A4-EFDD-CA4A-96E3-9021D8A3BCA8}"/>
              </a:ext>
            </a:extLst>
          </p:cNvPr>
          <p:cNvSpPr>
            <a:spLocks noGrp="1"/>
          </p:cNvSpPr>
          <p:nvPr>
            <p:ph type="body" sz="quarter" idx="72" hasCustomPrompt="1"/>
          </p:nvPr>
        </p:nvSpPr>
        <p:spPr>
          <a:xfrm>
            <a:off x="440555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4" name="Text Placeholder 12">
            <a:extLst>
              <a:ext uri="{FF2B5EF4-FFF2-40B4-BE49-F238E27FC236}">
                <a16:creationId xmlns:a16="http://schemas.microsoft.com/office/drawing/2014/main" id="{AC8A7842-31B3-3243-BA82-9C677975A395}"/>
              </a:ext>
            </a:extLst>
          </p:cNvPr>
          <p:cNvSpPr>
            <a:spLocks noGrp="1"/>
          </p:cNvSpPr>
          <p:nvPr>
            <p:ph type="body" sz="quarter" idx="73" hasCustomPrompt="1"/>
          </p:nvPr>
        </p:nvSpPr>
        <p:spPr>
          <a:xfrm>
            <a:off x="440555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5" name="Text Placeholder 12">
            <a:extLst>
              <a:ext uri="{FF2B5EF4-FFF2-40B4-BE49-F238E27FC236}">
                <a16:creationId xmlns:a16="http://schemas.microsoft.com/office/drawing/2014/main" id="{5899520D-8FED-6046-9447-9753496B6555}"/>
              </a:ext>
            </a:extLst>
          </p:cNvPr>
          <p:cNvSpPr>
            <a:spLocks noGrp="1"/>
          </p:cNvSpPr>
          <p:nvPr>
            <p:ph type="body" sz="quarter" idx="74" hasCustomPrompt="1"/>
          </p:nvPr>
        </p:nvSpPr>
        <p:spPr>
          <a:xfrm>
            <a:off x="440555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6" name="Text Placeholder 12">
            <a:extLst>
              <a:ext uri="{FF2B5EF4-FFF2-40B4-BE49-F238E27FC236}">
                <a16:creationId xmlns:a16="http://schemas.microsoft.com/office/drawing/2014/main" id="{7BCA6FB7-84E9-7F40-86F8-1C1289009199}"/>
              </a:ext>
            </a:extLst>
          </p:cNvPr>
          <p:cNvSpPr>
            <a:spLocks noGrp="1"/>
          </p:cNvSpPr>
          <p:nvPr>
            <p:ph type="body" sz="quarter" idx="75" hasCustomPrompt="1"/>
          </p:nvPr>
        </p:nvSpPr>
        <p:spPr>
          <a:xfrm>
            <a:off x="440555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7" name="Text Placeholder 12">
            <a:extLst>
              <a:ext uri="{FF2B5EF4-FFF2-40B4-BE49-F238E27FC236}">
                <a16:creationId xmlns:a16="http://schemas.microsoft.com/office/drawing/2014/main" id="{5F30CD0C-2DB4-6B4D-93B5-DF6BA8590D3F}"/>
              </a:ext>
            </a:extLst>
          </p:cNvPr>
          <p:cNvSpPr>
            <a:spLocks noGrp="1"/>
          </p:cNvSpPr>
          <p:nvPr>
            <p:ph type="body" sz="quarter" idx="76" hasCustomPrompt="1"/>
          </p:nvPr>
        </p:nvSpPr>
        <p:spPr>
          <a:xfrm>
            <a:off x="440555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79" name="Text Placeholder 12">
            <a:extLst>
              <a:ext uri="{FF2B5EF4-FFF2-40B4-BE49-F238E27FC236}">
                <a16:creationId xmlns:a16="http://schemas.microsoft.com/office/drawing/2014/main" id="{113AFD2A-8F46-164D-AFBF-E5B4720E25FB}"/>
              </a:ext>
            </a:extLst>
          </p:cNvPr>
          <p:cNvSpPr>
            <a:spLocks noGrp="1"/>
          </p:cNvSpPr>
          <p:nvPr>
            <p:ph type="body" sz="quarter" idx="77" hasCustomPrompt="1"/>
          </p:nvPr>
        </p:nvSpPr>
        <p:spPr>
          <a:xfrm>
            <a:off x="440555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0" name="Text Placeholder 12">
            <a:extLst>
              <a:ext uri="{FF2B5EF4-FFF2-40B4-BE49-F238E27FC236}">
                <a16:creationId xmlns:a16="http://schemas.microsoft.com/office/drawing/2014/main" id="{E5078899-CE04-6749-A659-8CB1AD6299B9}"/>
              </a:ext>
            </a:extLst>
          </p:cNvPr>
          <p:cNvSpPr>
            <a:spLocks noGrp="1"/>
          </p:cNvSpPr>
          <p:nvPr>
            <p:ph type="body" sz="quarter" idx="78" hasCustomPrompt="1"/>
          </p:nvPr>
        </p:nvSpPr>
        <p:spPr>
          <a:xfrm>
            <a:off x="440555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1" name="Text Placeholder 12">
            <a:extLst>
              <a:ext uri="{FF2B5EF4-FFF2-40B4-BE49-F238E27FC236}">
                <a16:creationId xmlns:a16="http://schemas.microsoft.com/office/drawing/2014/main" id="{3E6D9F25-2667-1D49-B8B9-612F1351272D}"/>
              </a:ext>
            </a:extLst>
          </p:cNvPr>
          <p:cNvSpPr>
            <a:spLocks noGrp="1"/>
          </p:cNvSpPr>
          <p:nvPr>
            <p:ph type="body" sz="quarter" idx="79" hasCustomPrompt="1"/>
          </p:nvPr>
        </p:nvSpPr>
        <p:spPr>
          <a:xfrm>
            <a:off x="440555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87" name="Text Placeholder 12">
            <a:extLst>
              <a:ext uri="{FF2B5EF4-FFF2-40B4-BE49-F238E27FC236}">
                <a16:creationId xmlns:a16="http://schemas.microsoft.com/office/drawing/2014/main" id="{653B7EAF-059F-734A-A9E4-AF1B2F1932DC}"/>
              </a:ext>
            </a:extLst>
          </p:cNvPr>
          <p:cNvSpPr>
            <a:spLocks noGrp="1"/>
          </p:cNvSpPr>
          <p:nvPr>
            <p:ph type="body" sz="quarter" idx="80" hasCustomPrompt="1"/>
          </p:nvPr>
        </p:nvSpPr>
        <p:spPr>
          <a:xfrm>
            <a:off x="440555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95" name="Text Placeholder 12">
            <a:extLst>
              <a:ext uri="{FF2B5EF4-FFF2-40B4-BE49-F238E27FC236}">
                <a16:creationId xmlns:a16="http://schemas.microsoft.com/office/drawing/2014/main" id="{3D2528B5-50AC-0D4E-B0D7-A8323D5D4E58}"/>
              </a:ext>
            </a:extLst>
          </p:cNvPr>
          <p:cNvSpPr>
            <a:spLocks noGrp="1"/>
          </p:cNvSpPr>
          <p:nvPr>
            <p:ph type="body" sz="quarter" idx="81" hasCustomPrompt="1"/>
          </p:nvPr>
        </p:nvSpPr>
        <p:spPr>
          <a:xfrm>
            <a:off x="6348350" y="310108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96" name="Text Placeholder 12">
            <a:extLst>
              <a:ext uri="{FF2B5EF4-FFF2-40B4-BE49-F238E27FC236}">
                <a16:creationId xmlns:a16="http://schemas.microsoft.com/office/drawing/2014/main" id="{8C2EBBEA-F563-E842-9818-62883D072D2C}"/>
              </a:ext>
            </a:extLst>
          </p:cNvPr>
          <p:cNvSpPr>
            <a:spLocks noGrp="1"/>
          </p:cNvSpPr>
          <p:nvPr>
            <p:ph type="body" sz="quarter" idx="82" hasCustomPrompt="1"/>
          </p:nvPr>
        </p:nvSpPr>
        <p:spPr>
          <a:xfrm>
            <a:off x="6348350" y="339023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2" name="Text Placeholder 12">
            <a:extLst>
              <a:ext uri="{FF2B5EF4-FFF2-40B4-BE49-F238E27FC236}">
                <a16:creationId xmlns:a16="http://schemas.microsoft.com/office/drawing/2014/main" id="{B1E0BAA0-A894-9348-94F8-DCF9329306C8}"/>
              </a:ext>
            </a:extLst>
          </p:cNvPr>
          <p:cNvSpPr>
            <a:spLocks noGrp="1"/>
          </p:cNvSpPr>
          <p:nvPr>
            <p:ph type="body" sz="quarter" idx="83" hasCustomPrompt="1"/>
          </p:nvPr>
        </p:nvSpPr>
        <p:spPr>
          <a:xfrm>
            <a:off x="6348350" y="367938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3" name="Text Placeholder 12">
            <a:extLst>
              <a:ext uri="{FF2B5EF4-FFF2-40B4-BE49-F238E27FC236}">
                <a16:creationId xmlns:a16="http://schemas.microsoft.com/office/drawing/2014/main" id="{13F023B0-B815-A34E-97AB-9A51273B466E}"/>
              </a:ext>
            </a:extLst>
          </p:cNvPr>
          <p:cNvSpPr>
            <a:spLocks noGrp="1"/>
          </p:cNvSpPr>
          <p:nvPr>
            <p:ph type="body" sz="quarter" idx="84" hasCustomPrompt="1"/>
          </p:nvPr>
        </p:nvSpPr>
        <p:spPr>
          <a:xfrm>
            <a:off x="6348350" y="396852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8" name="Text Placeholder 12">
            <a:extLst>
              <a:ext uri="{FF2B5EF4-FFF2-40B4-BE49-F238E27FC236}">
                <a16:creationId xmlns:a16="http://schemas.microsoft.com/office/drawing/2014/main" id="{F02BAF8E-A67D-BB4C-943F-F61346D38662}"/>
              </a:ext>
            </a:extLst>
          </p:cNvPr>
          <p:cNvSpPr>
            <a:spLocks noGrp="1"/>
          </p:cNvSpPr>
          <p:nvPr>
            <p:ph type="body" sz="quarter" idx="85" hasCustomPrompt="1"/>
          </p:nvPr>
        </p:nvSpPr>
        <p:spPr>
          <a:xfrm>
            <a:off x="6348350" y="4257677"/>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09" name="Text Placeholder 12">
            <a:extLst>
              <a:ext uri="{FF2B5EF4-FFF2-40B4-BE49-F238E27FC236}">
                <a16:creationId xmlns:a16="http://schemas.microsoft.com/office/drawing/2014/main" id="{99250E20-5CAE-A245-B8A7-8E45460C88AB}"/>
              </a:ext>
            </a:extLst>
          </p:cNvPr>
          <p:cNvSpPr>
            <a:spLocks noGrp="1"/>
          </p:cNvSpPr>
          <p:nvPr>
            <p:ph type="body" sz="quarter" idx="86" hasCustomPrompt="1"/>
          </p:nvPr>
        </p:nvSpPr>
        <p:spPr>
          <a:xfrm>
            <a:off x="6348350" y="4546825"/>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0" name="Text Placeholder 12">
            <a:extLst>
              <a:ext uri="{FF2B5EF4-FFF2-40B4-BE49-F238E27FC236}">
                <a16:creationId xmlns:a16="http://schemas.microsoft.com/office/drawing/2014/main" id="{1EA5BD8F-32E2-8745-8B8C-577E658299C8}"/>
              </a:ext>
            </a:extLst>
          </p:cNvPr>
          <p:cNvSpPr>
            <a:spLocks noGrp="1"/>
          </p:cNvSpPr>
          <p:nvPr>
            <p:ph type="body" sz="quarter" idx="87" hasCustomPrompt="1"/>
          </p:nvPr>
        </p:nvSpPr>
        <p:spPr>
          <a:xfrm>
            <a:off x="6348350" y="4835973"/>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1" name="Text Placeholder 12">
            <a:extLst>
              <a:ext uri="{FF2B5EF4-FFF2-40B4-BE49-F238E27FC236}">
                <a16:creationId xmlns:a16="http://schemas.microsoft.com/office/drawing/2014/main" id="{AEE51F40-A952-464E-92A2-6D2E38DB944B}"/>
              </a:ext>
            </a:extLst>
          </p:cNvPr>
          <p:cNvSpPr>
            <a:spLocks noGrp="1"/>
          </p:cNvSpPr>
          <p:nvPr>
            <p:ph type="body" sz="quarter" idx="88" hasCustomPrompt="1"/>
          </p:nvPr>
        </p:nvSpPr>
        <p:spPr>
          <a:xfrm>
            <a:off x="6348350" y="5125121"/>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2" name="Text Placeholder 12">
            <a:extLst>
              <a:ext uri="{FF2B5EF4-FFF2-40B4-BE49-F238E27FC236}">
                <a16:creationId xmlns:a16="http://schemas.microsoft.com/office/drawing/2014/main" id="{9135C0C1-6203-164F-92B6-15D23F5ECA9C}"/>
              </a:ext>
            </a:extLst>
          </p:cNvPr>
          <p:cNvSpPr>
            <a:spLocks noGrp="1"/>
          </p:cNvSpPr>
          <p:nvPr>
            <p:ph type="body" sz="quarter" idx="89" hasCustomPrompt="1"/>
          </p:nvPr>
        </p:nvSpPr>
        <p:spPr>
          <a:xfrm>
            <a:off x="6348350" y="5414269"/>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3" name="Text Placeholder 12">
            <a:extLst>
              <a:ext uri="{FF2B5EF4-FFF2-40B4-BE49-F238E27FC236}">
                <a16:creationId xmlns:a16="http://schemas.microsoft.com/office/drawing/2014/main" id="{6CC6E165-7CC3-2744-BBD8-C15081063B12}"/>
              </a:ext>
            </a:extLst>
          </p:cNvPr>
          <p:cNvSpPr>
            <a:spLocks noGrp="1"/>
          </p:cNvSpPr>
          <p:nvPr>
            <p:ph type="body" sz="quarter" idx="90" hasCustomPrompt="1"/>
          </p:nvPr>
        </p:nvSpPr>
        <p:spPr>
          <a:xfrm>
            <a:off x="6348350" y="5703412"/>
            <a:ext cx="2703891" cy="208451"/>
          </a:xfrm>
          <a:prstGeom prst="rect">
            <a:avLst/>
          </a:prstGeom>
        </p:spPr>
        <p:txBody>
          <a:bodyPr lIns="90000" tIns="46800" rIns="90000" bIns="46800" anchor="t"/>
          <a:lstStyle>
            <a:lvl1pPr marL="0" indent="0">
              <a:buNone/>
              <a:defRPr sz="11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pPr lvl="0"/>
            <a:r>
              <a:rPr lang="en-GB"/>
              <a:t>Section One</a:t>
            </a:r>
          </a:p>
        </p:txBody>
      </p:sp>
      <p:sp>
        <p:nvSpPr>
          <p:cNvPr id="114" name="Text Placeholder 12">
            <a:extLst>
              <a:ext uri="{FF2B5EF4-FFF2-40B4-BE49-F238E27FC236}">
                <a16:creationId xmlns:a16="http://schemas.microsoft.com/office/drawing/2014/main" id="{A3FBDA21-7F6B-1942-B9D2-738BE4B72003}"/>
              </a:ext>
            </a:extLst>
          </p:cNvPr>
          <p:cNvSpPr>
            <a:spLocks noGrp="1"/>
          </p:cNvSpPr>
          <p:nvPr>
            <p:ph type="body" sz="quarter" idx="91" hasCustomPrompt="1"/>
          </p:nvPr>
        </p:nvSpPr>
        <p:spPr>
          <a:xfrm>
            <a:off x="9876090" y="310108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5" name="Text Placeholder 12">
            <a:extLst>
              <a:ext uri="{FF2B5EF4-FFF2-40B4-BE49-F238E27FC236}">
                <a16:creationId xmlns:a16="http://schemas.microsoft.com/office/drawing/2014/main" id="{593F8821-97E8-DE4A-BBA0-F8F555430ACE}"/>
              </a:ext>
            </a:extLst>
          </p:cNvPr>
          <p:cNvSpPr>
            <a:spLocks noGrp="1"/>
          </p:cNvSpPr>
          <p:nvPr>
            <p:ph type="body" sz="quarter" idx="92" hasCustomPrompt="1"/>
          </p:nvPr>
        </p:nvSpPr>
        <p:spPr>
          <a:xfrm>
            <a:off x="9876090" y="339023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6" name="Text Placeholder 12">
            <a:extLst>
              <a:ext uri="{FF2B5EF4-FFF2-40B4-BE49-F238E27FC236}">
                <a16:creationId xmlns:a16="http://schemas.microsoft.com/office/drawing/2014/main" id="{DBDBCAE8-448E-584E-9DAE-1A483D6C9520}"/>
              </a:ext>
            </a:extLst>
          </p:cNvPr>
          <p:cNvSpPr>
            <a:spLocks noGrp="1"/>
          </p:cNvSpPr>
          <p:nvPr>
            <p:ph type="body" sz="quarter" idx="93" hasCustomPrompt="1"/>
          </p:nvPr>
        </p:nvSpPr>
        <p:spPr>
          <a:xfrm>
            <a:off x="9876090" y="367938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7" name="Text Placeholder 12">
            <a:extLst>
              <a:ext uri="{FF2B5EF4-FFF2-40B4-BE49-F238E27FC236}">
                <a16:creationId xmlns:a16="http://schemas.microsoft.com/office/drawing/2014/main" id="{A36E3A97-2889-4C40-BE30-11F3F3A4B618}"/>
              </a:ext>
            </a:extLst>
          </p:cNvPr>
          <p:cNvSpPr>
            <a:spLocks noGrp="1"/>
          </p:cNvSpPr>
          <p:nvPr>
            <p:ph type="body" sz="quarter" idx="94" hasCustomPrompt="1"/>
          </p:nvPr>
        </p:nvSpPr>
        <p:spPr>
          <a:xfrm>
            <a:off x="9876090" y="396852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8" name="Text Placeholder 12">
            <a:extLst>
              <a:ext uri="{FF2B5EF4-FFF2-40B4-BE49-F238E27FC236}">
                <a16:creationId xmlns:a16="http://schemas.microsoft.com/office/drawing/2014/main" id="{B78A74D9-6472-1945-953C-FE75CAF5EA43}"/>
              </a:ext>
            </a:extLst>
          </p:cNvPr>
          <p:cNvSpPr>
            <a:spLocks noGrp="1"/>
          </p:cNvSpPr>
          <p:nvPr>
            <p:ph type="body" sz="quarter" idx="95" hasCustomPrompt="1"/>
          </p:nvPr>
        </p:nvSpPr>
        <p:spPr>
          <a:xfrm>
            <a:off x="9876090" y="4257677"/>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19" name="Text Placeholder 12">
            <a:extLst>
              <a:ext uri="{FF2B5EF4-FFF2-40B4-BE49-F238E27FC236}">
                <a16:creationId xmlns:a16="http://schemas.microsoft.com/office/drawing/2014/main" id="{B82A83E6-AFF8-0941-94F3-3FB1A3347F7C}"/>
              </a:ext>
            </a:extLst>
          </p:cNvPr>
          <p:cNvSpPr>
            <a:spLocks noGrp="1"/>
          </p:cNvSpPr>
          <p:nvPr>
            <p:ph type="body" sz="quarter" idx="96" hasCustomPrompt="1"/>
          </p:nvPr>
        </p:nvSpPr>
        <p:spPr>
          <a:xfrm>
            <a:off x="9876090" y="4546825"/>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0" name="Text Placeholder 12">
            <a:extLst>
              <a:ext uri="{FF2B5EF4-FFF2-40B4-BE49-F238E27FC236}">
                <a16:creationId xmlns:a16="http://schemas.microsoft.com/office/drawing/2014/main" id="{50E373D0-4B09-F24A-A851-2A311E0B12D9}"/>
              </a:ext>
            </a:extLst>
          </p:cNvPr>
          <p:cNvSpPr>
            <a:spLocks noGrp="1"/>
          </p:cNvSpPr>
          <p:nvPr>
            <p:ph type="body" sz="quarter" idx="97" hasCustomPrompt="1"/>
          </p:nvPr>
        </p:nvSpPr>
        <p:spPr>
          <a:xfrm>
            <a:off x="9876090" y="4835973"/>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1" name="Text Placeholder 12">
            <a:extLst>
              <a:ext uri="{FF2B5EF4-FFF2-40B4-BE49-F238E27FC236}">
                <a16:creationId xmlns:a16="http://schemas.microsoft.com/office/drawing/2014/main" id="{392C9640-A722-684C-9C7D-BF3DE74072B0}"/>
              </a:ext>
            </a:extLst>
          </p:cNvPr>
          <p:cNvSpPr>
            <a:spLocks noGrp="1"/>
          </p:cNvSpPr>
          <p:nvPr>
            <p:ph type="body" sz="quarter" idx="98" hasCustomPrompt="1"/>
          </p:nvPr>
        </p:nvSpPr>
        <p:spPr>
          <a:xfrm>
            <a:off x="9876090" y="5125121"/>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2" name="Text Placeholder 12">
            <a:extLst>
              <a:ext uri="{FF2B5EF4-FFF2-40B4-BE49-F238E27FC236}">
                <a16:creationId xmlns:a16="http://schemas.microsoft.com/office/drawing/2014/main" id="{EB08E11E-1DD0-7142-8C4F-47B211FFB90B}"/>
              </a:ext>
            </a:extLst>
          </p:cNvPr>
          <p:cNvSpPr>
            <a:spLocks noGrp="1"/>
          </p:cNvSpPr>
          <p:nvPr>
            <p:ph type="body" sz="quarter" idx="99" hasCustomPrompt="1"/>
          </p:nvPr>
        </p:nvSpPr>
        <p:spPr>
          <a:xfrm>
            <a:off x="9876090" y="5414269"/>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123" name="Text Placeholder 12">
            <a:extLst>
              <a:ext uri="{FF2B5EF4-FFF2-40B4-BE49-F238E27FC236}">
                <a16:creationId xmlns:a16="http://schemas.microsoft.com/office/drawing/2014/main" id="{4C99697D-8021-3847-9E59-614BF54ACA1A}"/>
              </a:ext>
            </a:extLst>
          </p:cNvPr>
          <p:cNvSpPr>
            <a:spLocks noGrp="1"/>
          </p:cNvSpPr>
          <p:nvPr>
            <p:ph type="body" sz="quarter" idx="100" hasCustomPrompt="1"/>
          </p:nvPr>
        </p:nvSpPr>
        <p:spPr>
          <a:xfrm>
            <a:off x="9876090" y="5703412"/>
            <a:ext cx="1118951" cy="208451"/>
          </a:xfrm>
          <a:prstGeom prst="rect">
            <a:avLst/>
          </a:prstGeom>
        </p:spPr>
        <p:txBody>
          <a:bodyPr lIns="90000" tIns="46800" rIns="90000" bIns="46800" anchor="t"/>
          <a:lstStyle>
            <a:lvl1pPr marL="0" indent="0">
              <a:buNone/>
              <a:defRPr sz="1100" b="0" i="0">
                <a:solidFill>
                  <a:schemeClr val="tx1"/>
                </a:solidFill>
                <a:latin typeface="Usual" panose="020B0603030403020204" pitchFamily="34" charset="77"/>
                <a:ea typeface="Tahoma" panose="020B0604030504040204" pitchFamily="34" charset="0"/>
                <a:cs typeface="Tahoma" panose="020B0604030504040204" pitchFamily="34" charset="0"/>
              </a:defRPr>
            </a:lvl1pPr>
          </a:lstStyle>
          <a:p>
            <a:pPr lvl="0"/>
            <a:r>
              <a:rPr lang="en-GB"/>
              <a:t>01</a:t>
            </a:r>
          </a:p>
        </p:txBody>
      </p:sp>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38188" y="2039136"/>
            <a:ext cx="4117975" cy="466725"/>
          </a:xfrm>
        </p:spPr>
        <p:txBody>
          <a:bodyPr/>
          <a:lstStyle>
            <a:lvl1pPr marL="0" indent="0">
              <a:buNone/>
              <a:defRPr sz="4000" b="1"/>
            </a:lvl1pPr>
          </a:lstStyle>
          <a:p>
            <a:pPr lvl="0"/>
            <a:r>
              <a:rPr lang="en-GB"/>
              <a:t>Contents</a:t>
            </a:r>
            <a:endParaRPr lang="en-US"/>
          </a:p>
        </p:txBody>
      </p:sp>
    </p:spTree>
    <p:extLst>
      <p:ext uri="{BB962C8B-B14F-4D97-AF65-F5344CB8AC3E}">
        <p14:creationId xmlns:p14="http://schemas.microsoft.com/office/powerpoint/2010/main" val="3591552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533260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spcBef>
                <a:spcPts val="500"/>
              </a:spcBef>
              <a:buNone/>
              <a:defRPr sz="1333" b="0" i="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p>
          <a:p>
            <a:pPr lvl="0"/>
            <a:endParaRPr lang="en-GB"/>
          </a:p>
          <a:p>
            <a:pPr lvl="0"/>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Tree>
    <p:extLst>
      <p:ext uri="{BB962C8B-B14F-4D97-AF65-F5344CB8AC3E}">
        <p14:creationId xmlns:p14="http://schemas.microsoft.com/office/powerpoint/2010/main" val="418924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a:p>
            <a:pPr lvl="0"/>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125178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3449665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665373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89"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0"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016572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1"/>
            <a:endParaRPr lang="en-US"/>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424865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userDrawn="1"/>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8" y="1808731"/>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5" y="2362200"/>
            <a:ext cx="3602038"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098572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o Green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232136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zing Blue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189C8CBB-B80C-F2A9-2EDF-7278254C9530}"/>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3" name="Rectangle 12">
            <a:extLst>
              <a:ext uri="{FF2B5EF4-FFF2-40B4-BE49-F238E27FC236}">
                <a16:creationId xmlns:a16="http://schemas.microsoft.com/office/drawing/2014/main" id="{3EA91623-8DE4-2E53-B83A-F2E54E48F90F}"/>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6" name="Text Placeholder 3">
            <a:extLst>
              <a:ext uri="{FF2B5EF4-FFF2-40B4-BE49-F238E27FC236}">
                <a16:creationId xmlns:a16="http://schemas.microsoft.com/office/drawing/2014/main" id="{52BC1A24-4F31-EB75-2B01-DBC4A8E592D7}"/>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8DD9C404-48F5-BE9F-9750-9674B228C3B5}"/>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3384885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11" name="Text Placeholder 2">
            <a:extLst>
              <a:ext uri="{FF2B5EF4-FFF2-40B4-BE49-F238E27FC236}">
                <a16:creationId xmlns:a16="http://schemas.microsoft.com/office/drawing/2014/main" id="{EEA9D95C-37F3-0AE5-42CA-AB204F21C121}"/>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02737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73059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858112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2753529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Divider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5B9291CA-756F-00B7-FB10-E9E211503469}"/>
              </a:ext>
            </a:extLst>
          </p:cNvPr>
          <p:cNvSpPr>
            <a:spLocks noGrp="1"/>
          </p:cNvSpPr>
          <p:nvPr>
            <p:ph type="body" sz="quarter" idx="10" hasCustomPrompt="1"/>
          </p:nvPr>
        </p:nvSpPr>
        <p:spPr>
          <a:xfrm>
            <a:off x="738908"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6" name="Text Placeholder 2">
            <a:extLst>
              <a:ext uri="{FF2B5EF4-FFF2-40B4-BE49-F238E27FC236}">
                <a16:creationId xmlns:a16="http://schemas.microsoft.com/office/drawing/2014/main" id="{B5FC9841-AEF1-D727-148C-342FCECAB1FF}"/>
              </a:ext>
            </a:extLst>
          </p:cNvPr>
          <p:cNvSpPr>
            <a:spLocks noGrp="1"/>
          </p:cNvSpPr>
          <p:nvPr>
            <p:ph type="body" sz="quarter" idx="13" hasCustomPrompt="1"/>
          </p:nvPr>
        </p:nvSpPr>
        <p:spPr>
          <a:xfrm>
            <a:off x="738188" y="353936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3247869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C002826-856A-4EF4-8427-2A63E030FC7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9AF41CDF-77E0-43FE-AF7B-58B7E8442F1C}"/>
                  </a:ext>
                </a:extLst>
              </p14:cNvPr>
              <p14:cNvContentPartPr/>
              <p14:nvPr userDrawn="1"/>
            </p14:nvContentPartPr>
            <p14:xfrm>
              <a:off x="9657532" y="6191894"/>
              <a:ext cx="259920" cy="357840"/>
            </p14:xfrm>
          </p:contentPart>
        </mc:Choice>
        <mc:Fallback>
          <p:pic>
            <p:nvPicPr>
              <p:cNvPr id="3" name="Ink 2">
                <a:extLst>
                  <a:ext uri="{FF2B5EF4-FFF2-40B4-BE49-F238E27FC236}">
                    <a16:creationId xmlns:a16="http://schemas.microsoft.com/office/drawing/2014/main" id="{9AF41CDF-77E0-43FE-AF7B-58B7E8442F1C}"/>
                  </a:ext>
                </a:extLst>
              </p:cNvPr>
              <p:cNvPicPr/>
              <p:nvPr/>
            </p:nvPicPr>
            <p:blipFill>
              <a:blip r:embed="rId4"/>
              <a:stretch>
                <a:fillRect/>
              </a:stretch>
            </p:blipFill>
            <p:spPr>
              <a:xfrm>
                <a:off x="9648532" y="6182894"/>
                <a:ext cx="277560" cy="3754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B353ECE2-A6B5-438B-88C9-D71897E8F8CD}"/>
                  </a:ext>
                </a:extLst>
              </p14:cNvPr>
              <p14:cNvContentPartPr/>
              <p14:nvPr userDrawn="1"/>
            </p14:nvContentPartPr>
            <p14:xfrm>
              <a:off x="9534052" y="6039974"/>
              <a:ext cx="2133000" cy="468720"/>
            </p14:xfrm>
          </p:contentPart>
        </mc:Choice>
        <mc:Fallback>
          <p:pic>
            <p:nvPicPr>
              <p:cNvPr id="4" name="Ink 3">
                <a:extLst>
                  <a:ext uri="{FF2B5EF4-FFF2-40B4-BE49-F238E27FC236}">
                    <a16:creationId xmlns:a16="http://schemas.microsoft.com/office/drawing/2014/main" id="{B353ECE2-A6B5-438B-88C9-D71897E8F8CD}"/>
                  </a:ext>
                </a:extLst>
              </p:cNvPr>
              <p:cNvPicPr/>
              <p:nvPr/>
            </p:nvPicPr>
            <p:blipFill>
              <a:blip r:embed="rId6"/>
              <a:stretch>
                <a:fillRect/>
              </a:stretch>
            </p:blipFill>
            <p:spPr>
              <a:xfrm>
                <a:off x="9471063" y="5976974"/>
                <a:ext cx="2258619" cy="594360"/>
              </a:xfrm>
              <a:prstGeom prst="rect">
                <a:avLst/>
              </a:prstGeom>
            </p:spPr>
          </p:pic>
        </mc:Fallback>
      </mc:AlternateContent>
      <p:sp>
        <p:nvSpPr>
          <p:cNvPr id="6" name="Text Placeholder 2">
            <a:extLst>
              <a:ext uri="{FF2B5EF4-FFF2-40B4-BE49-F238E27FC236}">
                <a16:creationId xmlns:a16="http://schemas.microsoft.com/office/drawing/2014/main" id="{2F035C17-F80D-41A9-95C9-77667654D411}"/>
              </a:ext>
            </a:extLst>
          </p:cNvPr>
          <p:cNvSpPr>
            <a:spLocks noGrp="1"/>
          </p:cNvSpPr>
          <p:nvPr>
            <p:ph type="body" sz="quarter" idx="13" hasCustomPrompt="1"/>
          </p:nvPr>
        </p:nvSpPr>
        <p:spPr>
          <a:xfrm>
            <a:off x="738188" y="3285413"/>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A5BAAE89-60F7-4D76-9330-0928D0615AC3}"/>
                  </a:ext>
                </a:extLst>
              </p14:cNvPr>
              <p14:cNvContentPartPr/>
              <p14:nvPr userDrawn="1"/>
            </p14:nvContentPartPr>
            <p14:xfrm>
              <a:off x="9341092" y="5602934"/>
              <a:ext cx="2347560" cy="990360"/>
            </p14:xfrm>
          </p:contentPart>
        </mc:Choice>
        <mc:Fallback>
          <p:pic>
            <p:nvPicPr>
              <p:cNvPr id="7" name="Ink 6">
                <a:extLst>
                  <a:ext uri="{FF2B5EF4-FFF2-40B4-BE49-F238E27FC236}">
                    <a16:creationId xmlns:a16="http://schemas.microsoft.com/office/drawing/2014/main" id="{A5BAAE89-60F7-4D76-9330-0928D0615AC3}"/>
                  </a:ext>
                </a:extLst>
              </p:cNvPr>
              <p:cNvPicPr/>
              <p:nvPr/>
            </p:nvPicPr>
            <p:blipFill>
              <a:blip r:embed="rId8"/>
              <a:stretch>
                <a:fillRect/>
              </a:stretch>
            </p:blipFill>
            <p:spPr>
              <a:xfrm>
                <a:off x="9278092" y="5539934"/>
                <a:ext cx="2473200" cy="1116000"/>
              </a:xfrm>
              <a:prstGeom prst="rect">
                <a:avLst/>
              </a:prstGeom>
            </p:spPr>
          </p:pic>
        </mc:Fallback>
      </mc:AlternateContent>
      <p:sp>
        <p:nvSpPr>
          <p:cNvPr id="8" name="Text Placeholder 15">
            <a:extLst>
              <a:ext uri="{FF2B5EF4-FFF2-40B4-BE49-F238E27FC236}">
                <a16:creationId xmlns:a16="http://schemas.microsoft.com/office/drawing/2014/main" id="{6108BAE0-8332-495B-9290-2746B347FD72}"/>
              </a:ext>
            </a:extLst>
          </p:cNvPr>
          <p:cNvSpPr>
            <a:spLocks noGrp="1"/>
          </p:cNvSpPr>
          <p:nvPr>
            <p:ph type="body" sz="quarter" idx="10" hasCustomPrompt="1"/>
          </p:nvPr>
        </p:nvSpPr>
        <p:spPr>
          <a:xfrm>
            <a:off x="738908" y="1593285"/>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Tree>
    <p:extLst>
      <p:ext uri="{BB962C8B-B14F-4D97-AF65-F5344CB8AC3E}">
        <p14:creationId xmlns:p14="http://schemas.microsoft.com/office/powerpoint/2010/main" val="1828133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pic>
        <p:nvPicPr>
          <p:cNvPr id="3" name="Picture 2" descr="A picture containing outdoor, sky, person, person&#10;&#10;Description automatically generated">
            <a:extLst>
              <a:ext uri="{FF2B5EF4-FFF2-40B4-BE49-F238E27FC236}">
                <a16:creationId xmlns:a16="http://schemas.microsoft.com/office/drawing/2014/main" id="{1086FE4C-EB33-4691-82F6-C3466031768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95BECDE4-1FB6-4FF6-A8CA-F7ED5B40A691}"/>
              </a:ext>
            </a:extLst>
          </p:cNvPr>
          <p:cNvSpPr>
            <a:spLocks noGrp="1"/>
          </p:cNvSpPr>
          <p:nvPr>
            <p:ph type="body" sz="quarter" idx="10" hasCustomPrompt="1"/>
          </p:nvPr>
        </p:nvSpPr>
        <p:spPr>
          <a:xfrm>
            <a:off x="595473" y="1146343"/>
            <a:ext cx="4696692" cy="1699952"/>
          </a:xfrm>
          <a:prstGeom prst="rect">
            <a:avLst/>
          </a:prstGeom>
        </p:spPr>
        <p:txBody>
          <a:bodyPr>
            <a:normAutofit/>
          </a:bodyPr>
          <a:lstStyle>
            <a:lvl1pPr marL="0" indent="0">
              <a:buNone/>
              <a:defRPr sz="6000" b="1" i="0">
                <a:solidFill>
                  <a:schemeClr val="tx2"/>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5" name="Text Placeholder 2">
            <a:extLst>
              <a:ext uri="{FF2B5EF4-FFF2-40B4-BE49-F238E27FC236}">
                <a16:creationId xmlns:a16="http://schemas.microsoft.com/office/drawing/2014/main" id="{0CCBFA0B-9997-41BA-904F-F19739117504}"/>
              </a:ext>
            </a:extLst>
          </p:cNvPr>
          <p:cNvSpPr>
            <a:spLocks noGrp="1"/>
          </p:cNvSpPr>
          <p:nvPr>
            <p:ph type="body" sz="quarter" idx="13" hasCustomPrompt="1"/>
          </p:nvPr>
        </p:nvSpPr>
        <p:spPr>
          <a:xfrm>
            <a:off x="595473" y="2911836"/>
            <a:ext cx="4981575" cy="321195"/>
          </a:xfrm>
        </p:spPr>
        <p:txBody>
          <a:bodyPr>
            <a:noAutofit/>
          </a:bodyPr>
          <a:lstStyle>
            <a:lvl1pPr marL="0" indent="0">
              <a:buNone/>
              <a:defRPr sz="1850" b="0" i="0">
                <a:solidFill>
                  <a:schemeClr val="tx2"/>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9970952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2" descr="A picture containing text, outdoor, transport&#10;&#10;Description automatically generated">
            <a:extLst>
              <a:ext uri="{FF2B5EF4-FFF2-40B4-BE49-F238E27FC236}">
                <a16:creationId xmlns:a16="http://schemas.microsoft.com/office/drawing/2014/main" id="{62FFFDB1-A4FD-4861-A681-95B33D7B70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5">
            <a:extLst>
              <a:ext uri="{FF2B5EF4-FFF2-40B4-BE49-F238E27FC236}">
                <a16:creationId xmlns:a16="http://schemas.microsoft.com/office/drawing/2014/main" id="{9445BEF1-7E8F-436F-9E47-1C51B040CE01}"/>
              </a:ext>
            </a:extLst>
          </p:cNvPr>
          <p:cNvSpPr>
            <a:spLocks noGrp="1"/>
          </p:cNvSpPr>
          <p:nvPr>
            <p:ph type="body" sz="quarter" idx="10" hasCustomPrompt="1"/>
          </p:nvPr>
        </p:nvSpPr>
        <p:spPr>
          <a:xfrm>
            <a:off x="371356" y="1038767"/>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Divider slide title</a:t>
            </a:r>
          </a:p>
        </p:txBody>
      </p:sp>
      <p:sp>
        <p:nvSpPr>
          <p:cNvPr id="5" name="Text Placeholder 2">
            <a:extLst>
              <a:ext uri="{FF2B5EF4-FFF2-40B4-BE49-F238E27FC236}">
                <a16:creationId xmlns:a16="http://schemas.microsoft.com/office/drawing/2014/main" id="{271549B5-E353-4ECA-B676-4A6F4E6FB110}"/>
              </a:ext>
            </a:extLst>
          </p:cNvPr>
          <p:cNvSpPr>
            <a:spLocks noGrp="1"/>
          </p:cNvSpPr>
          <p:nvPr>
            <p:ph type="body" sz="quarter" idx="13" hasCustomPrompt="1"/>
          </p:nvPr>
        </p:nvSpPr>
        <p:spPr>
          <a:xfrm>
            <a:off x="371356" y="2911836"/>
            <a:ext cx="4981575"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Tree>
    <p:extLst>
      <p:ext uri="{BB962C8B-B14F-4D97-AF65-F5344CB8AC3E}">
        <p14:creationId xmlns:p14="http://schemas.microsoft.com/office/powerpoint/2010/main" val="1346533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123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Full Page Ch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Chart Placeholder 7">
            <a:extLst>
              <a:ext uri="{FF2B5EF4-FFF2-40B4-BE49-F238E27FC236}">
                <a16:creationId xmlns:a16="http://schemas.microsoft.com/office/drawing/2014/main" id="{E6B16CA1-649C-24DD-49CA-4BBDC533771C}"/>
              </a:ext>
            </a:extLst>
          </p:cNvPr>
          <p:cNvSpPr>
            <a:spLocks noGrp="1"/>
          </p:cNvSpPr>
          <p:nvPr>
            <p:ph type="chart" sz="quarter" idx="16" hasCustomPrompt="1"/>
          </p:nvPr>
        </p:nvSpPr>
        <p:spPr>
          <a:xfrm>
            <a:off x="479425" y="1808163"/>
            <a:ext cx="11233150" cy="4314825"/>
          </a:xfrm>
        </p:spPr>
        <p:txBody>
          <a:bodyPr anchor="ctr">
            <a:normAutofit/>
          </a:bodyPr>
          <a:lstStyle>
            <a:lvl1pPr marL="0" indent="0" algn="ctr">
              <a:buNone/>
              <a:defRPr sz="1800"/>
            </a:lvl1pPr>
          </a:lstStyle>
          <a:p>
            <a:r>
              <a:rPr lang="en-US"/>
              <a:t>Insert chart here</a:t>
            </a:r>
          </a:p>
        </p:txBody>
      </p:sp>
    </p:spTree>
    <p:extLst>
      <p:ext uri="{BB962C8B-B14F-4D97-AF65-F5344CB8AC3E}">
        <p14:creationId xmlns:p14="http://schemas.microsoft.com/office/powerpoint/2010/main" val="786740077"/>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ull page smart art">
    <p:bg>
      <p:bgRef idx="1001">
        <a:schemeClr val="bg2"/>
      </p:bgRef>
    </p:bg>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0E8D9B5F-ADBB-2DA9-58C2-8357EE880078}"/>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3" name="Rectangle 2">
            <a:extLst>
              <a:ext uri="{FF2B5EF4-FFF2-40B4-BE49-F238E27FC236}">
                <a16:creationId xmlns:a16="http://schemas.microsoft.com/office/drawing/2014/main" id="{D2E84C53-6297-F8B2-83A7-A0989C72FFDD}"/>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tx1"/>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DBAD8682-49DD-4E75-623F-6BE45AAA798D}"/>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SmartArt Placeholder 5">
            <a:extLst>
              <a:ext uri="{FF2B5EF4-FFF2-40B4-BE49-F238E27FC236}">
                <a16:creationId xmlns:a16="http://schemas.microsoft.com/office/drawing/2014/main" id="{0E690A39-7B90-BCEE-F421-52B7FB30C9CC}"/>
              </a:ext>
            </a:extLst>
          </p:cNvPr>
          <p:cNvSpPr>
            <a:spLocks noGrp="1"/>
          </p:cNvSpPr>
          <p:nvPr>
            <p:ph type="dgm" sz="quarter" idx="17" hasCustomPrompt="1"/>
          </p:nvPr>
        </p:nvSpPr>
        <p:spPr>
          <a:xfrm>
            <a:off x="479425" y="1808163"/>
            <a:ext cx="11239500" cy="4314825"/>
          </a:xfrm>
        </p:spPr>
        <p:txBody>
          <a:bodyPr anchor="ctr">
            <a:normAutofit/>
          </a:bodyPr>
          <a:lstStyle>
            <a:lvl1pPr marL="0" indent="0" algn="ctr">
              <a:buNone/>
              <a:defRPr sz="1800"/>
            </a:lvl1pPr>
          </a:lstStyle>
          <a:p>
            <a:r>
              <a:rPr lang="en-US"/>
              <a:t>Insert SmartArt here</a:t>
            </a:r>
          </a:p>
        </p:txBody>
      </p:sp>
    </p:spTree>
    <p:extLst>
      <p:ext uri="{BB962C8B-B14F-4D97-AF65-F5344CB8AC3E}">
        <p14:creationId xmlns:p14="http://schemas.microsoft.com/office/powerpoint/2010/main" val="992374654"/>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Inser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userDrawn="1"/>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sp>
        <p:nvSpPr>
          <p:cNvPr id="16" name="Chart Placeholder 6">
            <a:extLst>
              <a:ext uri="{FF2B5EF4-FFF2-40B4-BE49-F238E27FC236}">
                <a16:creationId xmlns:a16="http://schemas.microsoft.com/office/drawing/2014/main" id="{16EC2F7D-1952-7E96-F0E3-6EF4551F6FD0}"/>
              </a:ext>
            </a:extLst>
          </p:cNvPr>
          <p:cNvSpPr>
            <a:spLocks noGrp="1"/>
          </p:cNvSpPr>
          <p:nvPr>
            <p:ph type="chart" sz="quarter" idx="16" hasCustomPrompt="1"/>
          </p:nvPr>
        </p:nvSpPr>
        <p:spPr>
          <a:xfrm>
            <a:off x="6558790" y="1579563"/>
            <a:ext cx="4659244" cy="4065587"/>
          </a:xfrm>
        </p:spPr>
        <p:txBody>
          <a:bodyPr anchor="ctr">
            <a:normAutofit/>
          </a:bodyPr>
          <a:lstStyle>
            <a:lvl1pPr marL="0" indent="0" algn="ctr">
              <a:buNone/>
              <a:defRPr sz="1800">
                <a:solidFill>
                  <a:schemeClr val="bg1"/>
                </a:solidFill>
              </a:defRPr>
            </a:lvl1pPr>
          </a:lstStyle>
          <a:p>
            <a:r>
              <a:rPr lang="en-US"/>
              <a:t>Insert chart here</a:t>
            </a:r>
          </a:p>
        </p:txBody>
      </p:sp>
    </p:spTree>
    <p:extLst>
      <p:ext uri="{BB962C8B-B14F-4D97-AF65-F5344CB8AC3E}">
        <p14:creationId xmlns:p14="http://schemas.microsoft.com/office/powerpoint/2010/main" val="211995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5"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4280840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9680A-DFC0-9D00-4168-BE61D567E4AB}"/>
              </a:ext>
            </a:extLst>
          </p:cNvPr>
          <p:cNvSpPr/>
          <p:nvPr userDrawn="1"/>
        </p:nvSpPr>
        <p:spPr>
          <a:xfrm>
            <a:off x="5584825" y="0"/>
            <a:ext cx="66071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9" name="Rectangle 8">
            <a:extLst>
              <a:ext uri="{FF2B5EF4-FFF2-40B4-BE49-F238E27FC236}">
                <a16:creationId xmlns:a16="http://schemas.microsoft.com/office/drawing/2014/main" id="{76F1D874-7B90-14E0-17F6-73872C264E15}"/>
              </a:ext>
            </a:extLst>
          </p:cNvPr>
          <p:cNvSpPr/>
          <p:nvPr userDrawn="1"/>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8"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a:p>
            <a:pPr lvl="0"/>
            <a:endParaRPr lang="en-US"/>
          </a:p>
        </p:txBody>
      </p:sp>
      <p:graphicFrame>
        <p:nvGraphicFramePr>
          <p:cNvPr id="10" name="Chart 9">
            <a:extLst>
              <a:ext uri="{FF2B5EF4-FFF2-40B4-BE49-F238E27FC236}">
                <a16:creationId xmlns:a16="http://schemas.microsoft.com/office/drawing/2014/main" id="{92B5FE51-2E5A-05E8-8992-BF03E7A84D0D}"/>
              </a:ext>
            </a:extLst>
          </p:cNvPr>
          <p:cNvGraphicFramePr/>
          <p:nvPr userDrawn="1">
            <p:extLst>
              <p:ext uri="{D42A27DB-BD31-4B8C-83A1-F6EECF244321}">
                <p14:modId xmlns:p14="http://schemas.microsoft.com/office/powerpoint/2010/main" val="3824612400"/>
              </p:ext>
            </p:extLst>
          </p:nvPr>
        </p:nvGraphicFramePr>
        <p:xfrm>
          <a:off x="6502399" y="1534885"/>
          <a:ext cx="4771571" cy="42768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21601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588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ouble Slid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CEB6D00-5A42-4FC9-AE4D-E997EC82847B}"/>
              </a:ext>
            </a:extLst>
          </p:cNvPr>
          <p:cNvSpPr>
            <a:spLocks noGrp="1"/>
          </p:cNvSpPr>
          <p:nvPr>
            <p:ph type="body" sz="quarter" idx="10" hasCustomPrompt="1"/>
          </p:nvPr>
        </p:nvSpPr>
        <p:spPr>
          <a:xfrm>
            <a:off x="487677" y="1818626"/>
            <a:ext cx="5472856"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a:solidFill>
                  <a:schemeClr val="accent6">
                    <a:lumMod val="25000"/>
                  </a:schemeClr>
                </a:solidFill>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0"/>
            <a:endParaRPr lang="en-US"/>
          </a:p>
        </p:txBody>
      </p:sp>
      <p:sp>
        <p:nvSpPr>
          <p:cNvPr id="7" name="Text Placeholder 3">
            <a:extLst>
              <a:ext uri="{FF2B5EF4-FFF2-40B4-BE49-F238E27FC236}">
                <a16:creationId xmlns:a16="http://schemas.microsoft.com/office/drawing/2014/main" id="{373C7CC0-C9F1-45D0-888D-AC38010DD2A3}"/>
              </a:ext>
            </a:extLst>
          </p:cNvPr>
          <p:cNvSpPr>
            <a:spLocks noGrp="1"/>
          </p:cNvSpPr>
          <p:nvPr>
            <p:ph type="body" sz="quarter" idx="18" hasCustomPrompt="1"/>
          </p:nvPr>
        </p:nvSpPr>
        <p:spPr>
          <a:xfrm>
            <a:off x="6231464" y="1816724"/>
            <a:ext cx="5472853" cy="4268619"/>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a:solidFill>
                  <a:schemeClr val="accent6">
                    <a:lumMod val="25000"/>
                  </a:schemeClr>
                </a:solidFill>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8" name="Title Placeholder 11">
            <a:extLst>
              <a:ext uri="{FF2B5EF4-FFF2-40B4-BE49-F238E27FC236}">
                <a16:creationId xmlns:a16="http://schemas.microsoft.com/office/drawing/2014/main" id="{22887C5B-9D3B-5644-AD4D-3C302ED12AAC}"/>
              </a:ext>
            </a:extLst>
          </p:cNvPr>
          <p:cNvSpPr>
            <a:spLocks noGrp="1"/>
          </p:cNvSpPr>
          <p:nvPr>
            <p:ph type="title" hasCustomPrompt="1"/>
          </p:nvPr>
        </p:nvSpPr>
        <p:spPr>
          <a:xfrm>
            <a:off x="479518" y="542400"/>
            <a:ext cx="7537449" cy="386128"/>
          </a:xfrm>
          <a:prstGeom prst="rect">
            <a:avLst/>
          </a:prstGeom>
        </p:spPr>
        <p:txBody>
          <a:bodyPr vert="horz" lIns="0" tIns="0" rIns="0" bIns="0" rtlCol="0" anchor="t" anchorCtr="0">
            <a:noAutofit/>
          </a:bodyPr>
          <a:lstStyle>
            <a:lvl1pPr>
              <a:defRPr sz="2133" b="1">
                <a:solidFill>
                  <a:schemeClr val="accent1"/>
                </a:solidFill>
                <a:latin typeface="+mj-lt"/>
                <a:cs typeface="Tahoma"/>
              </a:defRPr>
            </a:lvl1pPr>
          </a:lstStyle>
          <a:p>
            <a:r>
              <a:rPr lang="en-US"/>
              <a:t>Presentation title goes here</a:t>
            </a:r>
            <a:endParaRPr lang="en-GB"/>
          </a:p>
        </p:txBody>
      </p:sp>
      <p:sp>
        <p:nvSpPr>
          <p:cNvPr id="9" name="Text Placeholder 4">
            <a:extLst>
              <a:ext uri="{FF2B5EF4-FFF2-40B4-BE49-F238E27FC236}">
                <a16:creationId xmlns:a16="http://schemas.microsoft.com/office/drawing/2014/main" id="{434F2CDE-7FA2-9241-A4A5-0930A7504BFA}"/>
              </a:ext>
            </a:extLst>
          </p:cNvPr>
          <p:cNvSpPr>
            <a:spLocks noGrp="1"/>
          </p:cNvSpPr>
          <p:nvPr>
            <p:ph type="body" sz="quarter" idx="15" hasCustomPrompt="1"/>
          </p:nvPr>
        </p:nvSpPr>
        <p:spPr>
          <a:xfrm>
            <a:off x="480485" y="926400"/>
            <a:ext cx="7537449" cy="386128"/>
          </a:xfrm>
          <a:prstGeom prst="rect">
            <a:avLst/>
          </a:prstGeom>
        </p:spPr>
        <p:txBody>
          <a:bodyPr vert="horz" lIns="0" tIns="0" rIns="0" bIns="0" rtlCol="0" anchor="t" anchorCtr="0">
            <a:noAutofit/>
          </a:bodyPr>
          <a:lstStyle>
            <a:lvl1pPr>
              <a:defRPr lang="en-GB" sz="2133" b="0" smtClean="0">
                <a:solidFill>
                  <a:schemeClr val="accent2"/>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250712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480000" y="1492803"/>
            <a:ext cx="11232000" cy="4574400"/>
          </a:xfrm>
          <a:prstGeom prst="rect">
            <a:avLst/>
          </a:prstGeom>
        </p:spPr>
        <p:txBody>
          <a:bodyPr/>
          <a:lstStyle>
            <a:lvl1pPr>
              <a:defRPr b="0" i="0" baseline="0">
                <a:solidFill>
                  <a:schemeClr val="tx1"/>
                </a:solidFill>
                <a:latin typeface="+mn-lt"/>
                <a:cs typeface="Tahoma"/>
              </a:defRPr>
            </a:lvl1pPr>
            <a:lvl2pPr marL="238413" indent="-238413">
              <a:buFont typeface="Arial" panose="020B0604020202020204" pitchFamily="34" charset="0"/>
              <a:buChar char="•"/>
              <a:defRPr b="0" i="0">
                <a:solidFill>
                  <a:schemeClr val="tx1"/>
                </a:solidFill>
                <a:latin typeface="+mn-lt"/>
                <a:cs typeface="Tahoma"/>
              </a:defRPr>
            </a:lvl2pPr>
            <a:lvl3pPr marL="476827">
              <a:defRPr b="0" i="0">
                <a:solidFill>
                  <a:schemeClr val="tx1"/>
                </a:solidFill>
                <a:latin typeface="+mn-lt"/>
                <a:cs typeface="Tahoma"/>
              </a:defRPr>
            </a:lvl3pPr>
            <a:lvl4pPr marL="715241" indent="-238413">
              <a:defRPr b="0" i="0">
                <a:solidFill>
                  <a:schemeClr val="tx1"/>
                </a:solidFill>
                <a:latin typeface="+mn-lt"/>
                <a:cs typeface="Tahoma"/>
              </a:defRPr>
            </a:lvl4pPr>
            <a:lvl5pPr marL="953653">
              <a:defRPr b="0" i="0">
                <a:solidFill>
                  <a:schemeClr val="tx1"/>
                </a:solidFill>
                <a:latin typeface="+mn-lt"/>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1"/>
          <p:cNvSpPr>
            <a:spLocks noGrp="1"/>
          </p:cNvSpPr>
          <p:nvPr>
            <p:ph type="title" hasCustomPrompt="1"/>
          </p:nvPr>
        </p:nvSpPr>
        <p:spPr>
          <a:xfrm>
            <a:off x="480001" y="451200"/>
            <a:ext cx="8640000" cy="305309"/>
          </a:xfrm>
          <a:prstGeom prst="rect">
            <a:avLst/>
          </a:prstGeom>
        </p:spPr>
        <p:txBody>
          <a:bodyPr vert="horz" lIns="0" tIns="0" rIns="0" bIns="0" rtlCol="0" anchor="t" anchorCtr="0">
            <a:noAutofit/>
          </a:bodyPr>
          <a:lstStyle>
            <a:lvl1pPr>
              <a:defRPr sz="2120" b="1" i="0">
                <a:solidFill>
                  <a:schemeClr val="accent1"/>
                </a:solidFill>
                <a:latin typeface="+mj-lt"/>
                <a:cs typeface="Tahoma"/>
              </a:defRPr>
            </a:lvl1pPr>
          </a:lstStyle>
          <a:p>
            <a:r>
              <a:rPr lang="en-US"/>
              <a:t>Headline title goes here</a:t>
            </a:r>
            <a:endParaRPr lang="en-GB"/>
          </a:p>
        </p:txBody>
      </p:sp>
      <p:sp>
        <p:nvSpPr>
          <p:cNvPr id="11" name="Text Placeholder 4"/>
          <p:cNvSpPr>
            <a:spLocks noGrp="1"/>
          </p:cNvSpPr>
          <p:nvPr>
            <p:ph type="body" sz="quarter" idx="10" hasCustomPrompt="1"/>
          </p:nvPr>
        </p:nvSpPr>
        <p:spPr>
          <a:xfrm>
            <a:off x="480485" y="763201"/>
            <a:ext cx="8640000" cy="552451"/>
          </a:xfrm>
          <a:prstGeom prst="rect">
            <a:avLst/>
          </a:prstGeom>
        </p:spPr>
        <p:txBody>
          <a:bodyPr vert="horz" lIns="0" tIns="0" rIns="0" bIns="0" rtlCol="0" anchor="t" anchorCtr="0">
            <a:noAutofit/>
          </a:bodyPr>
          <a:lstStyle>
            <a:lvl1pPr>
              <a:defRPr lang="en-GB" sz="2120" b="0" i="0" smtClean="0">
                <a:solidFill>
                  <a:schemeClr val="accent2"/>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1211142">
              <a:spcBef>
                <a:spcPct val="0"/>
              </a:spcBef>
            </a:pPr>
            <a:r>
              <a:rPr lang="en-GB"/>
              <a:t>Headline sub-title goes here</a:t>
            </a:r>
            <a:endParaRPr lang="en-US"/>
          </a:p>
        </p:txBody>
      </p:sp>
    </p:spTree>
    <p:extLst>
      <p:ext uri="{BB962C8B-B14F-4D97-AF65-F5344CB8AC3E}">
        <p14:creationId xmlns:p14="http://schemas.microsoft.com/office/powerpoint/2010/main" val="28684590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ront 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text, clipart&#10;&#10;Description automatically generated">
            <a:extLst>
              <a:ext uri="{FF2B5EF4-FFF2-40B4-BE49-F238E27FC236}">
                <a16:creationId xmlns:a16="http://schemas.microsoft.com/office/drawing/2014/main" id="{04C771B4-C45F-CA81-FF05-1D98A51F1D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4" name="Text Placeholder 15">
            <a:extLst>
              <a:ext uri="{FF2B5EF4-FFF2-40B4-BE49-F238E27FC236}">
                <a16:creationId xmlns:a16="http://schemas.microsoft.com/office/drawing/2014/main" id="{651B09D9-9888-1DC3-D89D-418AD6F8E055}"/>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FBD28D7F-BF7A-730D-A9C6-13B4921989D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8" name="Text Placeholder 2">
            <a:extLst>
              <a:ext uri="{FF2B5EF4-FFF2-40B4-BE49-F238E27FC236}">
                <a16:creationId xmlns:a16="http://schemas.microsoft.com/office/drawing/2014/main" id="{253EAD5B-1873-90AB-ECDC-0D2B7054301B}"/>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pic>
        <p:nvPicPr>
          <p:cNvPr id="2" name="Picture 1" descr="A picture containing text, clipart&#10;&#10;Description automatically generated">
            <a:extLst>
              <a:ext uri="{FF2B5EF4-FFF2-40B4-BE49-F238E27FC236}">
                <a16:creationId xmlns:a16="http://schemas.microsoft.com/office/drawing/2014/main" id="{1326E4D9-E58B-0C13-1453-0AC74790EEB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Tree>
    <p:extLst>
      <p:ext uri="{BB962C8B-B14F-4D97-AF65-F5344CB8AC3E}">
        <p14:creationId xmlns:p14="http://schemas.microsoft.com/office/powerpoint/2010/main" val="25450882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395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8CCEA525-A5E4-4453-ABE7-D0072E667131}"/>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3E92DDD0-CCD8-4720-9EA8-F1F76180EC34}"/>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3A1E35AF-D893-47C8-8802-D9A9FFE5F2C8}"/>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41251048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ront Cover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CBF037B0-1FB8-7B22-43AC-9F8F893380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
        <p:nvSpPr>
          <p:cNvPr id="5" name="Text Placeholder 15">
            <a:extLst>
              <a:ext uri="{FF2B5EF4-FFF2-40B4-BE49-F238E27FC236}">
                <a16:creationId xmlns:a16="http://schemas.microsoft.com/office/drawing/2014/main" id="{3F615E4C-5748-50D8-8862-B7DE81D2A061}"/>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7" name="Text Placeholder 2">
            <a:extLst>
              <a:ext uri="{FF2B5EF4-FFF2-40B4-BE49-F238E27FC236}">
                <a16:creationId xmlns:a16="http://schemas.microsoft.com/office/drawing/2014/main" id="{0EE78E37-2FF8-FA31-0D26-ECF37B5FCE5A}"/>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12" name="Text Placeholder 2">
            <a:extLst>
              <a:ext uri="{FF2B5EF4-FFF2-40B4-BE49-F238E27FC236}">
                <a16:creationId xmlns:a16="http://schemas.microsoft.com/office/drawing/2014/main" id="{167E39A0-E7DD-AEE2-047C-71CC6ED861FD}"/>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pic>
        <p:nvPicPr>
          <p:cNvPr id="2" name="Picture 1" descr="A picture containing text, clipart&#10;&#10;Description automatically generated">
            <a:extLst>
              <a:ext uri="{FF2B5EF4-FFF2-40B4-BE49-F238E27FC236}">
                <a16:creationId xmlns:a16="http://schemas.microsoft.com/office/drawing/2014/main" id="{739603C9-B982-64B0-1B1B-4BFE00C2926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2125" y="5916893"/>
            <a:ext cx="2445291" cy="464859"/>
          </a:xfrm>
          <a:prstGeom prst="rect">
            <a:avLst/>
          </a:prstGeom>
        </p:spPr>
      </p:pic>
    </p:spTree>
    <p:extLst>
      <p:ext uri="{BB962C8B-B14F-4D97-AF65-F5344CB8AC3E}">
        <p14:creationId xmlns:p14="http://schemas.microsoft.com/office/powerpoint/2010/main" val="24372095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7_Blank">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F97BF610-D2CA-4677-8BE2-14B919418CA3}"/>
              </a:ext>
            </a:extLst>
          </p:cNvPr>
          <p:cNvSpPr>
            <a:spLocks noGrp="1"/>
          </p:cNvSpPr>
          <p:nvPr>
            <p:ph type="body" sz="quarter" idx="10" hasCustomPrompt="1"/>
          </p:nvPr>
        </p:nvSpPr>
        <p:spPr>
          <a:xfrm>
            <a:off x="667191" y="954426"/>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5" name="Text Placeholder 2">
            <a:extLst>
              <a:ext uri="{FF2B5EF4-FFF2-40B4-BE49-F238E27FC236}">
                <a16:creationId xmlns:a16="http://schemas.microsoft.com/office/drawing/2014/main" id="{C18DF7D5-7F6E-4884-A1F6-B039DD7C4CEE}"/>
              </a:ext>
            </a:extLst>
          </p:cNvPr>
          <p:cNvSpPr>
            <a:spLocks noGrp="1"/>
          </p:cNvSpPr>
          <p:nvPr>
            <p:ph type="body" sz="quarter" idx="13" hasCustomPrompt="1"/>
          </p:nvPr>
        </p:nvSpPr>
        <p:spPr>
          <a:xfrm>
            <a:off x="667191" y="2764441"/>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6" name="Text Placeholder 2">
            <a:extLst>
              <a:ext uri="{FF2B5EF4-FFF2-40B4-BE49-F238E27FC236}">
                <a16:creationId xmlns:a16="http://schemas.microsoft.com/office/drawing/2014/main" id="{F6F3BC70-CD8E-4493-91E5-74F37D1C2BD4}"/>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379762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F32FF76-6FA1-4461-8257-7BBF76C86FBC}"/>
              </a:ext>
            </a:extLst>
          </p:cNvPr>
          <p:cNvSpPr>
            <a:spLocks noGrp="1"/>
          </p:cNvSpPr>
          <p:nvPr>
            <p:ph type="body" sz="quarter" idx="10" hasCustomPrompt="1"/>
          </p:nvPr>
        </p:nvSpPr>
        <p:spPr>
          <a:xfrm>
            <a:off x="738909" y="1729048"/>
            <a:ext cx="4696692" cy="1699952"/>
          </a:xfrm>
          <a:prstGeom prst="rect">
            <a:avLst/>
          </a:prstGeom>
        </p:spPr>
        <p:txBody>
          <a:bodyPr>
            <a:normAutofit/>
          </a:bodyPr>
          <a:lstStyle>
            <a:lvl1pPr marL="0" indent="0">
              <a:buNone/>
              <a:defRPr sz="6000"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vl2pPr>
              <a:defRPr sz="4000" b="1">
                <a:solidFill>
                  <a:schemeClr val="bg1"/>
                </a:solidFill>
              </a:defRPr>
            </a:lvl2pPr>
            <a:lvl3pPr>
              <a:defRPr sz="4000" b="1">
                <a:solidFill>
                  <a:schemeClr val="bg1"/>
                </a:solidFill>
              </a:defRPr>
            </a:lvl3pPr>
            <a:lvl4pPr>
              <a:defRPr sz="4000" b="1">
                <a:solidFill>
                  <a:schemeClr val="bg1"/>
                </a:solidFill>
              </a:defRPr>
            </a:lvl4pPr>
            <a:lvl5pPr>
              <a:defRPr sz="4000" b="1">
                <a:solidFill>
                  <a:schemeClr val="bg1"/>
                </a:solidFill>
              </a:defRPr>
            </a:lvl5pPr>
          </a:lstStyle>
          <a:p>
            <a:pPr lvl="0"/>
            <a:r>
              <a:rPr lang="en-US"/>
              <a:t>Place cover title here</a:t>
            </a:r>
          </a:p>
        </p:txBody>
      </p:sp>
      <p:sp>
        <p:nvSpPr>
          <p:cNvPr id="4" name="Text Placeholder 2">
            <a:extLst>
              <a:ext uri="{FF2B5EF4-FFF2-40B4-BE49-F238E27FC236}">
                <a16:creationId xmlns:a16="http://schemas.microsoft.com/office/drawing/2014/main" id="{223E93B0-7A82-4F72-812D-8A183C03FAA6}"/>
              </a:ext>
            </a:extLst>
          </p:cNvPr>
          <p:cNvSpPr>
            <a:spLocks noGrp="1"/>
          </p:cNvSpPr>
          <p:nvPr>
            <p:ph type="body" sz="quarter" idx="13" hasCustomPrompt="1"/>
          </p:nvPr>
        </p:nvSpPr>
        <p:spPr>
          <a:xfrm>
            <a:off x="738190" y="3539368"/>
            <a:ext cx="4696692" cy="321195"/>
          </a:xfrm>
        </p:spPr>
        <p:txBody>
          <a:bodyPr>
            <a:noAutofit/>
          </a:bodyPr>
          <a:lstStyle>
            <a:lvl1pPr marL="0" indent="0">
              <a:buNone/>
              <a:defRPr sz="185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Place secondary title or statement here</a:t>
            </a:r>
            <a:endParaRPr lang="en-US"/>
          </a:p>
        </p:txBody>
      </p:sp>
      <p:sp>
        <p:nvSpPr>
          <p:cNvPr id="5" name="Text Placeholder 2">
            <a:extLst>
              <a:ext uri="{FF2B5EF4-FFF2-40B4-BE49-F238E27FC236}">
                <a16:creationId xmlns:a16="http://schemas.microsoft.com/office/drawing/2014/main" id="{A8D81630-E534-486B-AF0D-88A3BF98D6AA}"/>
              </a:ext>
            </a:extLst>
          </p:cNvPr>
          <p:cNvSpPr>
            <a:spLocks noGrp="1"/>
          </p:cNvSpPr>
          <p:nvPr>
            <p:ph type="body" sz="quarter" idx="14" hasCustomPrompt="1"/>
          </p:nvPr>
        </p:nvSpPr>
        <p:spPr>
          <a:xfrm>
            <a:off x="738190" y="6075918"/>
            <a:ext cx="4981575" cy="285512"/>
          </a:xfrm>
        </p:spPr>
        <p:txBody>
          <a:bodyPr>
            <a:normAutofit/>
          </a:bodyPr>
          <a:lstStyle>
            <a:lvl1pPr marL="0" indent="0">
              <a:buNone/>
              <a:defRPr sz="1330" b="0" i="0">
                <a:solidFill>
                  <a:schemeClr val="bg1"/>
                </a:solidFill>
                <a:latin typeface="Usual" panose="020B0603030403020204" pitchFamily="34" charset="77"/>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marL="914400" indent="0">
              <a:buNone/>
              <a:defRPr>
                <a:latin typeface="Tahoma" panose="020B0604030504040204" pitchFamily="34" charset="0"/>
                <a:ea typeface="Tahoma" panose="020B0604030504040204" pitchFamily="34" charset="0"/>
                <a:cs typeface="Tahoma" panose="020B0604030504040204" pitchFamily="34" charset="0"/>
              </a:defRPr>
            </a:lvl3pPr>
            <a:lvl4pPr marL="1371600"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r>
              <a:rPr lang="en-GB"/>
              <a:t>Insert date here</a:t>
            </a:r>
            <a:endParaRPr lang="en-US"/>
          </a:p>
        </p:txBody>
      </p:sp>
    </p:spTree>
    <p:extLst>
      <p:ext uri="{BB962C8B-B14F-4D97-AF65-F5344CB8AC3E}">
        <p14:creationId xmlns:p14="http://schemas.microsoft.com/office/powerpoint/2010/main" val="3988537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Text Placeholder 2">
            <a:extLst>
              <a:ext uri="{FF2B5EF4-FFF2-40B4-BE49-F238E27FC236}">
                <a16:creationId xmlns:a16="http://schemas.microsoft.com/office/drawing/2014/main" id="{877B009F-15AE-602C-EE3D-67D6F38518D2}"/>
              </a:ext>
            </a:extLst>
          </p:cNvPr>
          <p:cNvSpPr>
            <a:spLocks noGrp="1"/>
          </p:cNvSpPr>
          <p:nvPr>
            <p:ph type="body" sz="quarter" idx="101" hasCustomPrompt="1"/>
          </p:nvPr>
        </p:nvSpPr>
        <p:spPr>
          <a:xfrm>
            <a:off x="704633" y="796037"/>
            <a:ext cx="6859949" cy="466725"/>
          </a:xfrm>
        </p:spPr>
        <p:txBody>
          <a:bodyPr>
            <a:noAutofit/>
          </a:bodyPr>
          <a:lstStyle>
            <a:lvl1pPr marL="0" indent="0">
              <a:buNone/>
              <a:defRPr sz="3200" b="1">
                <a:solidFill>
                  <a:schemeClr val="accent1"/>
                </a:solidFill>
                <a:latin typeface="Usual ExtraBold" panose="020B0903030403020204" pitchFamily="34" charset="0"/>
              </a:defRPr>
            </a:lvl1pPr>
          </a:lstStyle>
          <a:p>
            <a:pPr lvl="0"/>
            <a:r>
              <a:rPr lang="en-US"/>
              <a:t>PowerPoint title goes here</a:t>
            </a:r>
          </a:p>
        </p:txBody>
      </p:sp>
    </p:spTree>
    <p:extLst>
      <p:ext uri="{BB962C8B-B14F-4D97-AF65-F5344CB8AC3E}">
        <p14:creationId xmlns:p14="http://schemas.microsoft.com/office/powerpoint/2010/main" val="6666280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8"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49"/>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2"/>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8"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89"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0"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80485"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1861406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ull page text box">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196005"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07661"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7" name="Text Placeholder 4">
            <a:extLst>
              <a:ext uri="{FF2B5EF4-FFF2-40B4-BE49-F238E27FC236}">
                <a16:creationId xmlns:a16="http://schemas.microsoft.com/office/drawing/2014/main" id="{732B5AC8-43A5-6D3D-6D21-A9CF4EAFE3E2}"/>
              </a:ext>
            </a:extLst>
          </p:cNvPr>
          <p:cNvSpPr>
            <a:spLocks noGrp="1"/>
          </p:cNvSpPr>
          <p:nvPr>
            <p:ph type="body" sz="quarter" idx="15" hasCustomPrompt="1"/>
          </p:nvPr>
        </p:nvSpPr>
        <p:spPr>
          <a:xfrm>
            <a:off x="476766" y="967842"/>
            <a:ext cx="11196005"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059539E2-275B-4072-4E98-9E24241BEBAB}"/>
              </a:ext>
            </a:extLst>
          </p:cNvPr>
          <p:cNvSpPr/>
          <p:nvPr/>
        </p:nvSpPr>
        <p:spPr>
          <a:xfrm>
            <a:off x="11507661"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E15E5B43-906A-2A3E-47F2-3961FED97A2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6472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F8432B21-B2B7-34A7-E77B-5020C4FEBEEA}"/>
              </a:ext>
            </a:extLst>
          </p:cNvPr>
          <p:cNvSpPr>
            <a:spLocks noGrp="1"/>
          </p:cNvSpPr>
          <p:nvPr>
            <p:ph type="title" hasCustomPrompt="1"/>
          </p:nvPr>
        </p:nvSpPr>
        <p:spPr>
          <a:xfrm>
            <a:off x="479519" y="542400"/>
            <a:ext cx="837947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5" name="Text Placeholder 3">
            <a:extLst>
              <a:ext uri="{FF2B5EF4-FFF2-40B4-BE49-F238E27FC236}">
                <a16:creationId xmlns:a16="http://schemas.microsoft.com/office/drawing/2014/main" id="{97C121D8-BB2E-C396-902F-77AD9CB99A0E}"/>
              </a:ext>
            </a:extLst>
          </p:cNvPr>
          <p:cNvSpPr>
            <a:spLocks noGrp="1"/>
          </p:cNvSpPr>
          <p:nvPr>
            <p:ph type="body" sz="quarter" idx="21" hasCustomPrompt="1"/>
          </p:nvPr>
        </p:nvSpPr>
        <p:spPr>
          <a:xfrm>
            <a:off x="487679" y="1959429"/>
            <a:ext cx="11196005" cy="4121058"/>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6" name="Text Placeholder 4">
            <a:extLst>
              <a:ext uri="{FF2B5EF4-FFF2-40B4-BE49-F238E27FC236}">
                <a16:creationId xmlns:a16="http://schemas.microsoft.com/office/drawing/2014/main" id="{17CCB11A-5F33-C019-2859-582B0835C633}"/>
              </a:ext>
            </a:extLst>
          </p:cNvPr>
          <p:cNvSpPr>
            <a:spLocks noGrp="1"/>
          </p:cNvSpPr>
          <p:nvPr>
            <p:ph type="body" sz="quarter" idx="15" hasCustomPrompt="1"/>
          </p:nvPr>
        </p:nvSpPr>
        <p:spPr>
          <a:xfrm>
            <a:off x="476767" y="967842"/>
            <a:ext cx="8382226" cy="279067"/>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8493340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3994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EF986F1A-F953-580F-5071-C9FC1299DADD}"/>
              </a:ext>
            </a:extLst>
          </p:cNvPr>
          <p:cNvSpPr>
            <a:spLocks noGrp="1"/>
          </p:cNvSpPr>
          <p:nvPr>
            <p:ph type="body" sz="quarter" idx="15" hasCustomPrompt="1"/>
          </p:nvPr>
        </p:nvSpPr>
        <p:spPr>
          <a:xfrm>
            <a:off x="480486" y="926400"/>
            <a:ext cx="1133898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4A9D9310-ED6E-5EE9-FF0B-E3DE89A2ACBE}"/>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F5A374D5-E49A-DB62-A1E2-0E7CB5C97D64}"/>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13127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ingle slide with image">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20" name="Text Placeholder 4">
            <a:extLst>
              <a:ext uri="{FF2B5EF4-FFF2-40B4-BE49-F238E27FC236}">
                <a16:creationId xmlns:a16="http://schemas.microsoft.com/office/drawing/2014/main" id="{49D94004-BAEE-42F7-A364-4196AC2B906A}"/>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9" name="Rectangle 8">
            <a:extLst>
              <a:ext uri="{FF2B5EF4-FFF2-40B4-BE49-F238E27FC236}">
                <a16:creationId xmlns:a16="http://schemas.microsoft.com/office/drawing/2014/main" id="{76F1D874-7B90-14E0-17F6-73872C264E1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E6F19A16-8763-2130-0639-9F458F1820D6}"/>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spcBef>
                <a:spcPts val="500"/>
              </a:spcBef>
              <a:buNone/>
              <a:defRPr sz="1333" b="0" i="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p>
          <a:p>
            <a:pPr lvl="0"/>
            <a:endParaRPr lang="en-GB"/>
          </a:p>
          <a:p>
            <a:pPr lvl="0"/>
            <a:endParaRPr lang="en-US"/>
          </a:p>
          <a:p>
            <a:pPr lvl="0"/>
            <a:endParaRPr lang="en-US"/>
          </a:p>
        </p:txBody>
      </p:sp>
      <p:sp>
        <p:nvSpPr>
          <p:cNvPr id="10" name="Picture Placeholder 2">
            <a:extLst>
              <a:ext uri="{FF2B5EF4-FFF2-40B4-BE49-F238E27FC236}">
                <a16:creationId xmlns:a16="http://schemas.microsoft.com/office/drawing/2014/main" id="{50FFE9F4-12E6-D7E3-CF7A-1626D6E45657}"/>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2" name="Rectangle 1">
            <a:extLst>
              <a:ext uri="{FF2B5EF4-FFF2-40B4-BE49-F238E27FC236}">
                <a16:creationId xmlns:a16="http://schemas.microsoft.com/office/drawing/2014/main" id="{18DAF5F1-C74F-51F1-A6D1-B2FDF8A8693C}"/>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BFF16485-546A-05A4-3068-971412A5701E}"/>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833531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eft aligned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029A541-93A4-4D45-827B-33E68795B9CA}"/>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baseline="0">
                <a:solidFill>
                  <a:schemeClr val="accent6">
                    <a:lumMod val="25000"/>
                  </a:schemeClr>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a:t>
            </a:r>
          </a:p>
          <a:p>
            <a:pPr lvl="0"/>
            <a:endParaRPr lang="en-US"/>
          </a:p>
        </p:txBody>
      </p:sp>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12" name="Rectangle 11">
            <a:extLst>
              <a:ext uri="{FF2B5EF4-FFF2-40B4-BE49-F238E27FC236}">
                <a16:creationId xmlns:a16="http://schemas.microsoft.com/office/drawing/2014/main" id="{C6893311-BEC2-1DEC-EB67-0FF0E56DE197}"/>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9" name="Text Placeholder 4">
            <a:extLst>
              <a:ext uri="{FF2B5EF4-FFF2-40B4-BE49-F238E27FC236}">
                <a16:creationId xmlns:a16="http://schemas.microsoft.com/office/drawing/2014/main" id="{CA1B28DB-1B8F-1ECB-8B8F-1AEB6A82E4C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8EB4802E-9C04-764C-66F5-22D3AE150F1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8881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 Columns ">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4" name="Text Placeholder 3">
            <a:extLst>
              <a:ext uri="{FF2B5EF4-FFF2-40B4-BE49-F238E27FC236}">
                <a16:creationId xmlns:a16="http://schemas.microsoft.com/office/drawing/2014/main" id="{6D2D83F8-9428-F3C1-5A0F-B7BE0AA20FC1}"/>
              </a:ext>
            </a:extLst>
          </p:cNvPr>
          <p:cNvSpPr>
            <a:spLocks noGrp="1"/>
          </p:cNvSpPr>
          <p:nvPr>
            <p:ph type="body" sz="quarter" idx="17" hasCustomPrompt="1"/>
          </p:nvPr>
        </p:nvSpPr>
        <p:spPr>
          <a:xfrm>
            <a:off x="2763175"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2 columns for ease of reading.</a:t>
            </a:r>
          </a:p>
          <a:p>
            <a:pPr lvl="0"/>
            <a:endParaRPr lang="en-US"/>
          </a:p>
        </p:txBody>
      </p:sp>
      <p:sp>
        <p:nvSpPr>
          <p:cNvPr id="11" name="Rectangle 10">
            <a:extLst>
              <a:ext uri="{FF2B5EF4-FFF2-40B4-BE49-F238E27FC236}">
                <a16:creationId xmlns:a16="http://schemas.microsoft.com/office/drawing/2014/main" id="{98C03F9A-3556-A3E2-5FC3-4566898BB16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3" name="Text Placeholder 3">
            <a:extLst>
              <a:ext uri="{FF2B5EF4-FFF2-40B4-BE49-F238E27FC236}">
                <a16:creationId xmlns:a16="http://schemas.microsoft.com/office/drawing/2014/main" id="{20FF08CF-7FBD-F97D-8750-369BF7453049}"/>
              </a:ext>
            </a:extLst>
          </p:cNvPr>
          <p:cNvSpPr>
            <a:spLocks noGrp="1"/>
          </p:cNvSpPr>
          <p:nvPr>
            <p:ph type="body" sz="quarter" idx="18" hasCustomPrompt="1"/>
          </p:nvPr>
        </p:nvSpPr>
        <p:spPr>
          <a:xfrm>
            <a:off x="486219" y="1817223"/>
            <a:ext cx="2056224" cy="4266717"/>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 To insert or edit picture </a:t>
            </a:r>
            <a:r>
              <a:rPr lang="en-GB"/>
              <a:t>click on the picture icon. To edit or reposition picture, click on the Pictures Tools Format tab and select Crop to enter cropping mode. Resize the your image within the frame by using the cropping handles on your photo. Select Crop again (or hit the Esc key) to exit cropping mode.</a:t>
            </a:r>
            <a:endParaRPr lang="en-US"/>
          </a:p>
        </p:txBody>
      </p:sp>
      <p:sp>
        <p:nvSpPr>
          <p:cNvPr id="10" name="Picture Placeholder 2">
            <a:extLst>
              <a:ext uri="{FF2B5EF4-FFF2-40B4-BE49-F238E27FC236}">
                <a16:creationId xmlns:a16="http://schemas.microsoft.com/office/drawing/2014/main" id="{7C354FA8-5586-0787-D87A-00FDF335962F}"/>
              </a:ext>
            </a:extLst>
          </p:cNvPr>
          <p:cNvSpPr>
            <a:spLocks noGrp="1"/>
          </p:cNvSpPr>
          <p:nvPr>
            <p:ph type="pic" sz="quarter" idx="16" hasCustomPrompt="1"/>
          </p:nvPr>
        </p:nvSpPr>
        <p:spPr>
          <a:xfrm>
            <a:off x="5584826" y="0"/>
            <a:ext cx="6607175" cy="6858000"/>
          </a:xfrm>
        </p:spPr>
        <p:txBody>
          <a:bodyPr anchor="ctr">
            <a:normAutofit/>
          </a:bodyPr>
          <a:lstStyle>
            <a:lvl1pPr marL="0" indent="0" algn="ctr">
              <a:buNone/>
              <a:defRPr sz="1800" b="1" i="0">
                <a:latin typeface="Usual ExtraBold" panose="020B0603030403020204" pitchFamily="34" charset="77"/>
                <a:ea typeface="Tahoma" panose="020B0604030504040204" pitchFamily="34" charset="0"/>
                <a:cs typeface="Tahoma" panose="020B0604030504040204" pitchFamily="34" charset="0"/>
              </a:defRPr>
            </a:lvl1pPr>
          </a:lstStyle>
          <a:p>
            <a:r>
              <a:rPr lang="en-US"/>
              <a:t>Insert picture here</a:t>
            </a:r>
          </a:p>
        </p:txBody>
      </p:sp>
      <p:sp>
        <p:nvSpPr>
          <p:cNvPr id="12" name="Text Placeholder 4">
            <a:extLst>
              <a:ext uri="{FF2B5EF4-FFF2-40B4-BE49-F238E27FC236}">
                <a16:creationId xmlns:a16="http://schemas.microsoft.com/office/drawing/2014/main" id="{BC0588E1-EF76-FA6D-9310-40C259A13121}"/>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accent4"/>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82D21EB5-6096-006D-18DA-06CB4F13D603}"/>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F687871D-821A-0F07-5E84-E97F3369C4E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46049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accent1"/>
        </a:solidFill>
        <a:effectLst/>
      </p:bgPr>
    </p:bg>
    <p:spTree>
      <p:nvGrpSpPr>
        <p:cNvPr id="1" name=""/>
        <p:cNvGrpSpPr/>
        <p:nvPr/>
      </p:nvGrpSpPr>
      <p:grpSpPr>
        <a:xfrm>
          <a:off x="0" y="0"/>
          <a:ext cx="0" cy="0"/>
          <a:chOff x="0" y="0"/>
          <a:chExt cx="0" cy="0"/>
        </a:xfrm>
      </p:grpSpPr>
      <p:sp>
        <p:nvSpPr>
          <p:cNvPr id="3" name="Title Placeholder 11">
            <a:extLst>
              <a:ext uri="{FF2B5EF4-FFF2-40B4-BE49-F238E27FC236}">
                <a16:creationId xmlns:a16="http://schemas.microsoft.com/office/drawing/2014/main" id="{B0274894-35E5-0E77-CBB2-10D982E79559}"/>
              </a:ext>
            </a:extLst>
          </p:cNvPr>
          <p:cNvSpPr>
            <a:spLocks noGrp="1"/>
          </p:cNvSpPr>
          <p:nvPr>
            <p:ph type="title" hasCustomPrompt="1"/>
          </p:nvPr>
        </p:nvSpPr>
        <p:spPr>
          <a:xfrm>
            <a:off x="479519" y="542400"/>
            <a:ext cx="11196005" cy="386128"/>
          </a:xfrm>
          <a:prstGeom prst="rect">
            <a:avLst/>
          </a:prstGeom>
        </p:spPr>
        <p:txBody>
          <a:bodyPr vert="horz" lIns="0" tIns="0" rIns="0" bIns="0" rtlCol="0" anchor="t" anchorCtr="0">
            <a:noAutofit/>
          </a:bodyPr>
          <a:lstStyle>
            <a:lvl1pPr>
              <a:defRPr sz="2133" b="1" i="0">
                <a:solidFill>
                  <a:schemeClr val="bg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4" name="Text Placeholder 3">
            <a:extLst>
              <a:ext uri="{FF2B5EF4-FFF2-40B4-BE49-F238E27FC236}">
                <a16:creationId xmlns:a16="http://schemas.microsoft.com/office/drawing/2014/main" id="{A405CDA2-6605-A4E7-7F84-AF81A76C6DD9}"/>
              </a:ext>
            </a:extLst>
          </p:cNvPr>
          <p:cNvSpPr>
            <a:spLocks noGrp="1"/>
          </p:cNvSpPr>
          <p:nvPr>
            <p:ph type="body" sz="quarter" idx="21" hasCustomPrompt="1"/>
          </p:nvPr>
        </p:nvSpPr>
        <p:spPr>
          <a:xfrm>
            <a:off x="487679" y="1808731"/>
            <a:ext cx="11196005" cy="4271756"/>
          </a:xfrm>
          <a:prstGeom prst="rect">
            <a:avLst/>
          </a:prstGeom>
        </p:spPr>
        <p:txBody>
          <a:bodyPr lIns="0" tIns="0" rIns="0" bIns="0"/>
          <a:lstStyle>
            <a:lvl1pPr marL="285750" marR="0" indent="-285750"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sz="1333" b="0" i="0">
                <a:solidFill>
                  <a:schemeClr val="bg1"/>
                </a:solidFill>
                <a:latin typeface="Usual Light" panose="020B0403030403020204" pitchFamily="34" charset="77"/>
                <a:ea typeface="Tahoma" panose="020B0604030504040204" pitchFamily="34" charset="0"/>
                <a:cs typeface="Tahoma" panose="020B0604030504040204" pitchFamily="34" charset="0"/>
              </a:defRPr>
            </a:lvl1pPr>
            <a:lvl2pPr marL="457200" indent="0">
              <a:buNone/>
              <a:defRPr sz="1333" b="0">
                <a:solidFill>
                  <a:schemeClr val="bg1"/>
                </a:solidFill>
                <a:latin typeface="Usual Light" panose="020B0403030403020204" pitchFamily="34" charset="0"/>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a:p>
            <a:pPr lvl="1"/>
            <a:endParaRPr lang="en-US"/>
          </a:p>
          <a:p>
            <a:pPr lvl="0"/>
            <a:endParaRPr lang="en-US"/>
          </a:p>
        </p:txBody>
      </p:sp>
      <p:sp>
        <p:nvSpPr>
          <p:cNvPr id="5" name="Text Placeholder 4">
            <a:extLst>
              <a:ext uri="{FF2B5EF4-FFF2-40B4-BE49-F238E27FC236}">
                <a16:creationId xmlns:a16="http://schemas.microsoft.com/office/drawing/2014/main" id="{3B820366-B0C1-C477-AEA1-78FB678556BE}"/>
              </a:ext>
            </a:extLst>
          </p:cNvPr>
          <p:cNvSpPr>
            <a:spLocks noGrp="1"/>
          </p:cNvSpPr>
          <p:nvPr>
            <p:ph type="body" sz="quarter" idx="15" hasCustomPrompt="1"/>
          </p:nvPr>
        </p:nvSpPr>
        <p:spPr>
          <a:xfrm>
            <a:off x="476766" y="967842"/>
            <a:ext cx="11196005" cy="386128"/>
          </a:xfrm>
          <a:prstGeom prst="rect">
            <a:avLst/>
          </a:prstGeom>
        </p:spPr>
        <p:txBody>
          <a:bodyPr vert="horz" lIns="0" tIns="0" rIns="0" bIns="0" rtlCol="0" anchor="t" anchorCtr="0">
            <a:noAutofit/>
          </a:bodyPr>
          <a:lstStyle>
            <a:lvl1pPr marL="0" indent="0">
              <a:buNone/>
              <a:defRPr lang="en-GB" sz="1850" b="0" i="0" smtClean="0">
                <a:solidFill>
                  <a:schemeClr val="bg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Tree>
    <p:extLst>
      <p:ext uri="{BB962C8B-B14F-4D97-AF65-F5344CB8AC3E}">
        <p14:creationId xmlns:p14="http://schemas.microsoft.com/office/powerpoint/2010/main" val="906388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360269"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23" name="Text Placeholder 3">
            <a:extLst>
              <a:ext uri="{FF2B5EF4-FFF2-40B4-BE49-F238E27FC236}">
                <a16:creationId xmlns:a16="http://schemas.microsoft.com/office/drawing/2014/main" id="{E485CFAE-965D-CBC1-0043-A15D9C27CF08}"/>
              </a:ext>
            </a:extLst>
          </p:cNvPr>
          <p:cNvSpPr>
            <a:spLocks noGrp="1"/>
          </p:cNvSpPr>
          <p:nvPr>
            <p:ph type="body" sz="quarter" idx="21" hasCustomPrompt="1"/>
          </p:nvPr>
        </p:nvSpPr>
        <p:spPr>
          <a:xfrm>
            <a:off x="487679" y="1808731"/>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a:p>
            <a:pPr lvl="0"/>
            <a:endParaRPr lang="en-US"/>
          </a:p>
        </p:txBody>
      </p:sp>
      <p:sp>
        <p:nvSpPr>
          <p:cNvPr id="24" name="Text Placeholder 3">
            <a:extLst>
              <a:ext uri="{FF2B5EF4-FFF2-40B4-BE49-F238E27FC236}">
                <a16:creationId xmlns:a16="http://schemas.microsoft.com/office/drawing/2014/main" id="{8520E097-4881-181A-160B-2783A70DFCF9}"/>
              </a:ext>
            </a:extLst>
          </p:cNvPr>
          <p:cNvSpPr>
            <a:spLocks noGrp="1"/>
          </p:cNvSpPr>
          <p:nvPr>
            <p:ph type="body" sz="quarter" idx="18" hasCustomPrompt="1"/>
          </p:nvPr>
        </p:nvSpPr>
        <p:spPr>
          <a:xfrm>
            <a:off x="4288790" y="1814062"/>
            <a:ext cx="3593783" cy="4271756"/>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25" name="Text Placeholder 3">
            <a:extLst>
              <a:ext uri="{FF2B5EF4-FFF2-40B4-BE49-F238E27FC236}">
                <a16:creationId xmlns:a16="http://schemas.microsoft.com/office/drawing/2014/main" id="{1CFC4C25-F648-F164-FD8A-F24F3815ED3D}"/>
              </a:ext>
            </a:extLst>
          </p:cNvPr>
          <p:cNvSpPr>
            <a:spLocks noGrp="1"/>
          </p:cNvSpPr>
          <p:nvPr>
            <p:ph type="body" sz="quarter" idx="22" hasCustomPrompt="1"/>
          </p:nvPr>
        </p:nvSpPr>
        <p:spPr>
          <a:xfrm>
            <a:off x="8089902" y="1808735"/>
            <a:ext cx="3593783" cy="4269850"/>
          </a:xfrm>
          <a:prstGeom prst="rect">
            <a:avLst/>
          </a:prstGeom>
        </p:spPr>
        <p:txBody>
          <a:bodyPr lIns="0" tIns="0" rIns="0" bIns="0"/>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333"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Body copy is split into 3 columns for ease of reading.</a:t>
            </a:r>
          </a:p>
          <a:p>
            <a:pPr lvl="0"/>
            <a:endParaRPr lang="en-US"/>
          </a:p>
        </p:txBody>
      </p:sp>
      <p:sp>
        <p:nvSpPr>
          <p:cNvPr id="9" name="Text Placeholder 4">
            <a:extLst>
              <a:ext uri="{FF2B5EF4-FFF2-40B4-BE49-F238E27FC236}">
                <a16:creationId xmlns:a16="http://schemas.microsoft.com/office/drawing/2014/main" id="{22CBB5EF-9772-17EF-C37D-795AAFA2C872}"/>
              </a:ext>
            </a:extLst>
          </p:cNvPr>
          <p:cNvSpPr>
            <a:spLocks noGrp="1"/>
          </p:cNvSpPr>
          <p:nvPr>
            <p:ph type="body" sz="quarter" idx="15" hasCustomPrompt="1"/>
          </p:nvPr>
        </p:nvSpPr>
        <p:spPr>
          <a:xfrm>
            <a:off x="479519" y="928528"/>
            <a:ext cx="11360269"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34E04120-3FEF-928C-0B15-2504513E8A20}"/>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3" name="Rectangle 2">
            <a:extLst>
              <a:ext uri="{FF2B5EF4-FFF2-40B4-BE49-F238E27FC236}">
                <a16:creationId xmlns:a16="http://schemas.microsoft.com/office/drawing/2014/main" id="{32AE7724-B670-D3EC-7C1B-9E688FDB89E5}"/>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178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ullet Points Layout">
    <p:spTree>
      <p:nvGrpSpPr>
        <p:cNvPr id="1" name=""/>
        <p:cNvGrpSpPr/>
        <p:nvPr/>
      </p:nvGrpSpPr>
      <p:grpSpPr>
        <a:xfrm>
          <a:off x="0" y="0"/>
          <a:ext cx="0" cy="0"/>
          <a:chOff x="0" y="0"/>
          <a:chExt cx="0" cy="0"/>
        </a:xfrm>
      </p:grpSpPr>
      <p:sp>
        <p:nvSpPr>
          <p:cNvPr id="19" name="Title Placeholder 11">
            <a:extLst>
              <a:ext uri="{FF2B5EF4-FFF2-40B4-BE49-F238E27FC236}">
                <a16:creationId xmlns:a16="http://schemas.microsoft.com/office/drawing/2014/main" id="{1AEF6C89-21FD-44F3-B11B-C6CEFB42348B}"/>
              </a:ext>
            </a:extLst>
          </p:cNvPr>
          <p:cNvSpPr>
            <a:spLocks noGrp="1"/>
          </p:cNvSpPr>
          <p:nvPr>
            <p:ph type="title" hasCustomPrompt="1"/>
          </p:nvPr>
        </p:nvSpPr>
        <p:spPr>
          <a:xfrm>
            <a:off x="479519" y="542400"/>
            <a:ext cx="11555728"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8" name="Rectangle 7">
            <a:extLst>
              <a:ext uri="{FF2B5EF4-FFF2-40B4-BE49-F238E27FC236}">
                <a16:creationId xmlns:a16="http://schemas.microsoft.com/office/drawing/2014/main" id="{F468A6FA-4883-4343-83A9-A8F2B79FD55B}"/>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13" name="Rectangle 12">
            <a:extLst>
              <a:ext uri="{FF2B5EF4-FFF2-40B4-BE49-F238E27FC236}">
                <a16:creationId xmlns:a16="http://schemas.microsoft.com/office/drawing/2014/main" id="{1898CE87-6C2F-F72E-A751-93BBD6DC20C8}"/>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0" name="Text Placeholder 3">
            <a:extLst>
              <a:ext uri="{FF2B5EF4-FFF2-40B4-BE49-F238E27FC236}">
                <a16:creationId xmlns:a16="http://schemas.microsoft.com/office/drawing/2014/main" id="{1F3F5E79-22C5-5BA6-1651-E1D9EA59FA8A}"/>
              </a:ext>
            </a:extLst>
          </p:cNvPr>
          <p:cNvSpPr>
            <a:spLocks noGrp="1"/>
          </p:cNvSpPr>
          <p:nvPr>
            <p:ph type="body" sz="quarter" idx="23" hasCustomPrompt="1"/>
          </p:nvPr>
        </p:nvSpPr>
        <p:spPr>
          <a:xfrm>
            <a:off x="4876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 name="Text Placeholder 2">
            <a:extLst>
              <a:ext uri="{FF2B5EF4-FFF2-40B4-BE49-F238E27FC236}">
                <a16:creationId xmlns:a16="http://schemas.microsoft.com/office/drawing/2014/main" id="{50E31EED-2E41-B2D1-10C6-AFDAF842213A}"/>
              </a:ext>
            </a:extLst>
          </p:cNvPr>
          <p:cNvSpPr>
            <a:spLocks noGrp="1"/>
          </p:cNvSpPr>
          <p:nvPr>
            <p:ph type="body" sz="quarter" idx="28" hasCustomPrompt="1"/>
          </p:nvPr>
        </p:nvSpPr>
        <p:spPr>
          <a:xfrm>
            <a:off x="479425"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22" name="Text Placeholder 3">
            <a:extLst>
              <a:ext uri="{FF2B5EF4-FFF2-40B4-BE49-F238E27FC236}">
                <a16:creationId xmlns:a16="http://schemas.microsoft.com/office/drawing/2014/main" id="{E2EC54D3-621C-A36C-F5D0-38FC99CD1F00}"/>
              </a:ext>
            </a:extLst>
          </p:cNvPr>
          <p:cNvSpPr>
            <a:spLocks noGrp="1"/>
          </p:cNvSpPr>
          <p:nvPr>
            <p:ph type="body" sz="quarter" idx="29" hasCustomPrompt="1"/>
          </p:nvPr>
        </p:nvSpPr>
        <p:spPr>
          <a:xfrm>
            <a:off x="42722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26" name="Text Placeholder 2">
            <a:extLst>
              <a:ext uri="{FF2B5EF4-FFF2-40B4-BE49-F238E27FC236}">
                <a16:creationId xmlns:a16="http://schemas.microsoft.com/office/drawing/2014/main" id="{DE3A28FB-A7ED-4FF7-0B94-FD63AA68D485}"/>
              </a:ext>
            </a:extLst>
          </p:cNvPr>
          <p:cNvSpPr>
            <a:spLocks noGrp="1"/>
          </p:cNvSpPr>
          <p:nvPr>
            <p:ph type="body" sz="quarter" idx="30" hasCustomPrompt="1"/>
          </p:nvPr>
        </p:nvSpPr>
        <p:spPr>
          <a:xfrm>
            <a:off x="42640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31" name="Text Placeholder 3">
            <a:extLst>
              <a:ext uri="{FF2B5EF4-FFF2-40B4-BE49-F238E27FC236}">
                <a16:creationId xmlns:a16="http://schemas.microsoft.com/office/drawing/2014/main" id="{6E81967E-BD6B-6CB4-BFC0-7FA902F80E8F}"/>
              </a:ext>
            </a:extLst>
          </p:cNvPr>
          <p:cNvSpPr>
            <a:spLocks noGrp="1"/>
          </p:cNvSpPr>
          <p:nvPr>
            <p:ph type="body" sz="quarter" idx="31" hasCustomPrompt="1"/>
          </p:nvPr>
        </p:nvSpPr>
        <p:spPr>
          <a:xfrm>
            <a:off x="8069579" y="1808733"/>
            <a:ext cx="3593783" cy="194869"/>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sz="1400" b="1" i="0">
                <a:solidFill>
                  <a:schemeClr val="tx1"/>
                </a:solidFill>
                <a:latin typeface="Usual ExtraBold" panose="020B06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Bullets title goes here</a:t>
            </a:r>
            <a:endParaRPr lang="en-US"/>
          </a:p>
        </p:txBody>
      </p:sp>
      <p:sp>
        <p:nvSpPr>
          <p:cNvPr id="32" name="Text Placeholder 2">
            <a:extLst>
              <a:ext uri="{FF2B5EF4-FFF2-40B4-BE49-F238E27FC236}">
                <a16:creationId xmlns:a16="http://schemas.microsoft.com/office/drawing/2014/main" id="{59EA263C-2E64-81BD-451F-AB266448702C}"/>
              </a:ext>
            </a:extLst>
          </p:cNvPr>
          <p:cNvSpPr>
            <a:spLocks noGrp="1"/>
          </p:cNvSpPr>
          <p:nvPr>
            <p:ph type="body" sz="quarter" idx="32" hasCustomPrompt="1"/>
          </p:nvPr>
        </p:nvSpPr>
        <p:spPr>
          <a:xfrm>
            <a:off x="8061326" y="2362202"/>
            <a:ext cx="3602039" cy="3717925"/>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a:solidFill>
                  <a:schemeClr val="accent4"/>
                </a:solidFill>
                <a:latin typeface="Usual Light" panose="020B0403030403020204" pitchFamily="34" charset="77"/>
              </a:defRPr>
            </a:lvl1pPr>
          </a:lstStyle>
          <a:p>
            <a:pPr lvl="0"/>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Insert bullet copy here</a:t>
            </a:r>
          </a:p>
          <a:p>
            <a:pPr lvl="0"/>
            <a:endParaRPr lang="en-US"/>
          </a:p>
        </p:txBody>
      </p:sp>
      <p:sp>
        <p:nvSpPr>
          <p:cNvPr id="12" name="Text Placeholder 4">
            <a:extLst>
              <a:ext uri="{FF2B5EF4-FFF2-40B4-BE49-F238E27FC236}">
                <a16:creationId xmlns:a16="http://schemas.microsoft.com/office/drawing/2014/main" id="{1D535AF5-FF57-387E-AA09-622220AAE315}"/>
              </a:ext>
            </a:extLst>
          </p:cNvPr>
          <p:cNvSpPr>
            <a:spLocks noGrp="1"/>
          </p:cNvSpPr>
          <p:nvPr>
            <p:ph type="body" sz="quarter" idx="15" hasCustomPrompt="1"/>
          </p:nvPr>
        </p:nvSpPr>
        <p:spPr>
          <a:xfrm>
            <a:off x="480485" y="926400"/>
            <a:ext cx="11555728" cy="386128"/>
          </a:xfrm>
          <a:prstGeom prst="rect">
            <a:avLst/>
          </a:prstGeom>
        </p:spPr>
        <p:txBody>
          <a:bodyPr vert="horz" lIns="0" tIns="0" rIns="0" bIns="0" rtlCol="0" anchor="t" anchorCtr="0">
            <a:noAutofit/>
          </a:bodyPr>
          <a:lstStyle>
            <a:lvl1pPr marL="0" indent="0">
              <a:buNone/>
              <a:defRPr lang="en-GB" sz="1850" b="0" i="0" smtClean="0">
                <a:solidFill>
                  <a:schemeClr val="accent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50405AE2-E647-4A40-26B2-1A440FC74CB5}"/>
              </a:ext>
            </a:extLst>
          </p:cNvPr>
          <p:cNvSpPr/>
          <p:nvPr/>
        </p:nvSpPr>
        <p:spPr>
          <a:xfrm>
            <a:off x="11541015" y="6496451"/>
            <a:ext cx="165110" cy="143565"/>
          </a:xfrm>
          <a:prstGeom prst="rect">
            <a:avLst/>
          </a:prstGeom>
        </p:spPr>
        <p:txBody>
          <a:bodyPr wrap="none" lIns="0" tIns="0" rIns="0" bIns="0" anchor="t">
            <a:spAutoFit/>
          </a:bodyPr>
          <a:lstStyle/>
          <a:p>
            <a:fld id="{F9EEDEC3-62C2-4363-BB26-E6EA1895165E}" type="slidenum">
              <a:rPr lang="en-GB" sz="933" b="1" i="0" smtClean="0">
                <a:solidFill>
                  <a:schemeClr val="bg1"/>
                </a:solidFill>
                <a:latin typeface="Usual ExtraBold" panose="020B0603030403020204" pitchFamily="34" charset="77"/>
                <a:cs typeface="Tahoma"/>
              </a:rPr>
              <a:pPr/>
              <a:t>‹#›</a:t>
            </a:fld>
            <a:endParaRPr lang="en-GB" sz="933" b="1" i="0">
              <a:solidFill>
                <a:schemeClr val="bg1"/>
              </a:solidFill>
              <a:latin typeface="Usual ExtraBold" panose="020B0603030403020204" pitchFamily="34" charset="77"/>
              <a:cs typeface="Tahoma"/>
            </a:endParaRPr>
          </a:p>
        </p:txBody>
      </p:sp>
      <p:sp>
        <p:nvSpPr>
          <p:cNvPr id="4" name="Rectangle 3">
            <a:extLst>
              <a:ext uri="{FF2B5EF4-FFF2-40B4-BE49-F238E27FC236}">
                <a16:creationId xmlns:a16="http://schemas.microsoft.com/office/drawing/2014/main" id="{42ED7A73-DA2C-8759-2CD0-84EF62C34899}"/>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52285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Go Green Ozon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1">
            <a:extLst>
              <a:ext uri="{FF2B5EF4-FFF2-40B4-BE49-F238E27FC236}">
                <a16:creationId xmlns:a16="http://schemas.microsoft.com/office/drawing/2014/main" id="{F9386E86-ADC6-0DDF-BA83-B834D5C770E8}"/>
              </a:ext>
            </a:extLst>
          </p:cNvPr>
          <p:cNvSpPr>
            <a:spLocks noGrp="1"/>
          </p:cNvSpPr>
          <p:nvPr>
            <p:ph type="title" hasCustomPrompt="1"/>
          </p:nvPr>
        </p:nvSpPr>
        <p:spPr>
          <a:xfrm>
            <a:off x="479519" y="542400"/>
            <a:ext cx="4415933" cy="386128"/>
          </a:xfrm>
          <a:prstGeom prst="rect">
            <a:avLst/>
          </a:prstGeom>
        </p:spPr>
        <p:txBody>
          <a:bodyPr vert="horz" lIns="0" tIns="0" rIns="0" bIns="0" rtlCol="0" anchor="t" anchorCtr="0">
            <a:noAutofit/>
          </a:bodyPr>
          <a:lstStyle>
            <a:lvl1pPr>
              <a:defRPr sz="2133" b="1" i="0">
                <a:solidFill>
                  <a:schemeClr val="accent1"/>
                </a:solidFill>
                <a:latin typeface="Usual ExtraBold" panose="020B0603030403020204" pitchFamily="34" charset="77"/>
                <a:ea typeface="Tahoma" panose="020B0604030504040204" pitchFamily="34" charset="0"/>
                <a:cs typeface="Tahoma" panose="020B0604030504040204" pitchFamily="34" charset="0"/>
              </a:defRPr>
            </a:lvl1pPr>
          </a:lstStyle>
          <a:p>
            <a:r>
              <a:rPr lang="en-US"/>
              <a:t>Presentation title goes here</a:t>
            </a:r>
            <a:endParaRPr lang="en-GB"/>
          </a:p>
        </p:txBody>
      </p:sp>
      <p:sp>
        <p:nvSpPr>
          <p:cNvPr id="7" name="Rectangle 6">
            <a:extLst>
              <a:ext uri="{FF2B5EF4-FFF2-40B4-BE49-F238E27FC236}">
                <a16:creationId xmlns:a16="http://schemas.microsoft.com/office/drawing/2014/main" id="{0E23EDA2-8FBC-6CA9-3DF0-37E6A1F21FF0}"/>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
        <p:nvSpPr>
          <p:cNvPr id="12" name="Text Placeholder 3">
            <a:extLst>
              <a:ext uri="{FF2B5EF4-FFF2-40B4-BE49-F238E27FC236}">
                <a16:creationId xmlns:a16="http://schemas.microsoft.com/office/drawing/2014/main" id="{935770C8-A9CD-880D-0A3B-CFBA4A5563ED}"/>
              </a:ext>
            </a:extLst>
          </p:cNvPr>
          <p:cNvSpPr>
            <a:spLocks noGrp="1"/>
          </p:cNvSpPr>
          <p:nvPr>
            <p:ph type="body" sz="quarter" idx="10" hasCustomPrompt="1"/>
          </p:nvPr>
        </p:nvSpPr>
        <p:spPr>
          <a:xfrm>
            <a:off x="487679" y="1818626"/>
            <a:ext cx="4415933" cy="4271756"/>
          </a:xfrm>
          <a:prstGeom prst="rect">
            <a:avLst/>
          </a:prstGeom>
        </p:spPr>
        <p:txBody>
          <a:bodyPr lIns="0" tIns="0" rIns="0" bIns="0">
            <a:normAutofit/>
          </a:bodyPr>
          <a:lstStyle>
            <a:lvl1pPr marL="0" marR="0" indent="0" algn="l" defTabSz="609585" rtl="0" eaLnBrk="1" fontAlgn="auto" latinLnBrk="0" hangingPunct="1">
              <a:lnSpc>
                <a:spcPct val="100000"/>
              </a:lnSpc>
              <a:spcBef>
                <a:spcPts val="0"/>
              </a:spcBef>
              <a:spcAft>
                <a:spcPts val="800"/>
              </a:spcAft>
              <a:buClrTx/>
              <a:buSzTx/>
              <a:buFont typeface="Arial" panose="020B0604020202020204" pitchFamily="34" charset="0"/>
              <a:buNone/>
              <a:tabLst/>
              <a:defRPr sz="1200" b="0" i="0">
                <a:solidFill>
                  <a:schemeClr val="accent4"/>
                </a:solidFill>
                <a:latin typeface="Usual Light" panose="020B0403030403020204" pitchFamily="34" charset="77"/>
                <a:ea typeface="Tahoma" panose="020B0604030504040204" pitchFamily="34" charset="0"/>
                <a:cs typeface="Tahoma" panose="020B0604030504040204" pitchFamily="34" charset="0"/>
              </a:defRPr>
            </a:lvl1pPr>
            <a:lvl2pPr>
              <a:defRPr sz="1333">
                <a:solidFill>
                  <a:schemeClr val="accent6">
                    <a:lumMod val="25000"/>
                  </a:schemeClr>
                </a:solidFill>
              </a:defRPr>
            </a:lvl2pPr>
            <a:lvl3pPr>
              <a:defRPr sz="1333">
                <a:solidFill>
                  <a:schemeClr val="accent6">
                    <a:lumMod val="25000"/>
                  </a:schemeClr>
                </a:solidFill>
              </a:defRPr>
            </a:lvl3pPr>
            <a:lvl4pPr>
              <a:defRPr sz="1333">
                <a:solidFill>
                  <a:schemeClr val="accent6">
                    <a:lumMod val="25000"/>
                  </a:schemeClr>
                </a:solidFill>
              </a:defRPr>
            </a:lvl4pPr>
            <a:lvl5pPr>
              <a:defRPr sz="1333">
                <a:solidFill>
                  <a:schemeClr val="accent6">
                    <a:lumMod val="25000"/>
                  </a:schemeClr>
                </a:solidFill>
              </a:defRPr>
            </a:lvl5pPr>
          </a:lstStyle>
          <a:p>
            <a:pPr lvl="0"/>
            <a:r>
              <a:rPr lang="en-US"/>
              <a:t>Insert body copy here.</a:t>
            </a:r>
          </a:p>
        </p:txBody>
      </p:sp>
      <p:sp>
        <p:nvSpPr>
          <p:cNvPr id="6" name="Text Placeholder 4">
            <a:extLst>
              <a:ext uri="{FF2B5EF4-FFF2-40B4-BE49-F238E27FC236}">
                <a16:creationId xmlns:a16="http://schemas.microsoft.com/office/drawing/2014/main" id="{E48D9C14-B359-E7D5-5A8A-9BB055EFE924}"/>
              </a:ext>
            </a:extLst>
          </p:cNvPr>
          <p:cNvSpPr>
            <a:spLocks noGrp="1"/>
          </p:cNvSpPr>
          <p:nvPr>
            <p:ph type="body" sz="quarter" idx="15" hasCustomPrompt="1"/>
          </p:nvPr>
        </p:nvSpPr>
        <p:spPr>
          <a:xfrm>
            <a:off x="480486" y="926400"/>
            <a:ext cx="4415933" cy="386128"/>
          </a:xfrm>
          <a:prstGeom prst="rect">
            <a:avLst/>
          </a:prstGeom>
        </p:spPr>
        <p:txBody>
          <a:bodyPr vert="horz" lIns="0" tIns="0" rIns="0" bIns="0" rtlCol="0" anchor="t" anchorCtr="0">
            <a:noAutofit/>
          </a:bodyPr>
          <a:lstStyle>
            <a:lvl1pPr marL="0" indent="0">
              <a:buNone/>
              <a:defRPr lang="en-GB" sz="1850" b="0" i="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a:defRPr lang="en-GB" smtClean="0"/>
            </a:lvl2pPr>
            <a:lvl3pPr>
              <a:defRPr lang="en-GB" smtClean="0"/>
            </a:lvl3pPr>
            <a:lvl4pPr>
              <a:defRPr lang="en-GB" smtClean="0"/>
            </a:lvl4pPr>
            <a:lvl5pPr>
              <a:defRPr lang="en-US"/>
            </a:lvl5pPr>
          </a:lstStyle>
          <a:p>
            <a:pPr lvl="0" defTabSz="1219170">
              <a:spcBef>
                <a:spcPct val="0"/>
              </a:spcBef>
            </a:pPr>
            <a:r>
              <a:rPr lang="en-GB"/>
              <a:t>Presentation sub-title goes here</a:t>
            </a:r>
            <a:endParaRPr lang="en-US"/>
          </a:p>
        </p:txBody>
      </p:sp>
      <p:sp>
        <p:nvSpPr>
          <p:cNvPr id="2" name="Rectangle 1">
            <a:extLst>
              <a:ext uri="{FF2B5EF4-FFF2-40B4-BE49-F238E27FC236}">
                <a16:creationId xmlns:a16="http://schemas.microsoft.com/office/drawing/2014/main" id="{AE40A372-2878-64FA-8960-443202AF09D4}"/>
              </a:ext>
            </a:extLst>
          </p:cNvPr>
          <p:cNvSpPr/>
          <p:nvPr/>
        </p:nvSpPr>
        <p:spPr>
          <a:xfrm>
            <a:off x="487678" y="6434704"/>
            <a:ext cx="158698" cy="138499"/>
          </a:xfrm>
          <a:prstGeom prst="rect">
            <a:avLst/>
          </a:prstGeom>
        </p:spPr>
        <p:txBody>
          <a:bodyPr wrap="none" lIns="0" tIns="0" rIns="0" bIns="0" anchor="t">
            <a:spAutoFit/>
          </a:bodyPr>
          <a:lstStyle/>
          <a:p>
            <a:fld id="{F9EEDEC3-62C2-4363-BB26-E6EA1895165E}" type="slidenum">
              <a:rPr lang="en-GB" sz="900" b="1" i="0" smtClean="0">
                <a:solidFill>
                  <a:schemeClr val="accent4"/>
                </a:solidFill>
                <a:latin typeface="Usual ExtraBold" panose="020B0603030403020204" pitchFamily="34" charset="77"/>
                <a:ea typeface="Tahoma" panose="020B0604030504040204" pitchFamily="34" charset="0"/>
                <a:cs typeface="Tahoma" panose="020B0604030504040204" pitchFamily="34" charset="0"/>
              </a:rPr>
              <a:pPr/>
              <a:t>‹#›</a:t>
            </a:fld>
            <a:endParaRPr lang="en-GB" sz="600" b="1" i="0">
              <a:solidFill>
                <a:schemeClr val="tx1"/>
              </a:solidFill>
              <a:latin typeface="Usual ExtraBold" panose="020B0603030403020204" pitchFamily="34" charset="77"/>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177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theme" Target="../theme/theme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8"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50" Type="http://schemas.openxmlformats.org/officeDocument/2006/relationships/theme" Target="../theme/theme4.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0" Type="http://schemas.openxmlformats.org/officeDocument/2006/relationships/slideLayout" Target="../slideLayouts/slideLayout103.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Usual ExtraBold" panose="020B0603030403020204" pitchFamily="34" charset="77"/>
              </a:defRPr>
            </a:lvl1pPr>
          </a:lstStyle>
          <a:p>
            <a:fld id="{A7995BB1-7C8F-4673-8EDB-FD735792A423}" type="datetimeFigureOut">
              <a:rPr lang="en-GB" smtClean="0"/>
              <a:t>04/06/2024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Usual ExtraBold" panose="020B0603030403020204" pitchFamily="34" charset="77"/>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Usual ExtraBold" panose="020B0603030403020204" pitchFamily="34" charset="77"/>
              </a:defRPr>
            </a:lvl1pPr>
          </a:lstStyle>
          <a:p>
            <a:fld id="{74CF1598-B3BE-4DA0-91CE-707F33DF5C77}" type="slidenum">
              <a:rPr lang="en-GB" smtClean="0"/>
              <a:t>‹#›</a:t>
            </a:fld>
            <a:endParaRPr lang="en-GB"/>
          </a:p>
        </p:txBody>
      </p:sp>
    </p:spTree>
    <p:extLst>
      <p:ext uri="{BB962C8B-B14F-4D97-AF65-F5344CB8AC3E}">
        <p14:creationId xmlns:p14="http://schemas.microsoft.com/office/powerpoint/2010/main" val="1159760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847" r:id="rId26"/>
  </p:sldLayoutIdLst>
  <p:txStyles>
    <p:titleStyle>
      <a:lvl1pPr algn="l" defTabSz="914400" rtl="0" eaLnBrk="1" latinLnBrk="0" hangingPunct="1">
        <a:lnSpc>
          <a:spcPct val="90000"/>
        </a:lnSpc>
        <a:spcBef>
          <a:spcPct val="0"/>
        </a:spcBef>
        <a:buNone/>
        <a:defRPr sz="4400" b="1" i="0" kern="1200">
          <a:solidFill>
            <a:schemeClr val="tx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Usual ExtraBold" panose="020B0603030403020204" pitchFamily="34" charset="77"/>
              </a:defRPr>
            </a:lvl1pPr>
          </a:lstStyle>
          <a:p>
            <a:fld id="{20905A3F-8D05-4386-86B9-5BBC34FECEDA}" type="datetimeFigureOut">
              <a:rPr lang="en-GB" smtClean="0"/>
              <a:t>04/06/2024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Usual ExtraBold" panose="020B0603030403020204" pitchFamily="34" charset="77"/>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Usual ExtraBold" panose="020B0603030403020204" pitchFamily="34" charset="77"/>
              </a:defRPr>
            </a:lvl1pPr>
          </a:lstStyle>
          <a:p>
            <a:fld id="{1C1BEE4E-51A4-48DF-A5DB-8B61F5CDA3BA}" type="slidenum">
              <a:rPr lang="en-GB" smtClean="0"/>
              <a:t>‹#›</a:t>
            </a:fld>
            <a:endParaRPr lang="en-GB"/>
          </a:p>
        </p:txBody>
      </p:sp>
    </p:spTree>
    <p:extLst>
      <p:ext uri="{BB962C8B-B14F-4D97-AF65-F5344CB8AC3E}">
        <p14:creationId xmlns:p14="http://schemas.microsoft.com/office/powerpoint/2010/main" val="26531819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txStyles>
    <p:titleStyle>
      <a:lvl1pPr algn="l" defTabSz="914400" rtl="0" eaLnBrk="1" latinLnBrk="0" hangingPunct="1">
        <a:lnSpc>
          <a:spcPct val="90000"/>
        </a:lnSpc>
        <a:spcBef>
          <a:spcPct val="0"/>
        </a:spcBef>
        <a:buNone/>
        <a:defRPr sz="4400" b="1" i="0" kern="1200">
          <a:solidFill>
            <a:schemeClr val="tx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Usual ExtraBold" panose="020B0603030403020204" pitchFamily="34" charset="77"/>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Usual ExtraBold" panose="020B0603030403020204"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Usual ExtraBold" panose="020B0603030403020204" pitchFamily="34" charset="77"/>
              </a:defRPr>
            </a:lvl1pPr>
          </a:lstStyle>
          <a:p>
            <a:fld id="{28B276EC-D462-6F4B-956E-106D6045DB68}" type="slidenum">
              <a:rPr lang="en-US" smtClean="0"/>
              <a:pPr/>
              <a:t>‹#›</a:t>
            </a:fld>
            <a:endParaRPr lang="en-US"/>
          </a:p>
        </p:txBody>
      </p:sp>
    </p:spTree>
    <p:extLst>
      <p:ext uri="{BB962C8B-B14F-4D97-AF65-F5344CB8AC3E}">
        <p14:creationId xmlns:p14="http://schemas.microsoft.com/office/powerpoint/2010/main" val="23547406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5" r:id="rId32"/>
    <p:sldLayoutId id="2147483746" r:id="rId33"/>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737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27BA605-2A4C-F03B-B053-EC5BF78A4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15D3A-10E3-4F55-A810-C3F6C4F05947}" type="slidenum">
              <a:rPr lang="en-GB" smtClean="0"/>
              <a:t>‹#›</a:t>
            </a:fld>
            <a:endParaRPr lang="en-GB"/>
          </a:p>
        </p:txBody>
      </p:sp>
    </p:spTree>
    <p:extLst>
      <p:ext uri="{BB962C8B-B14F-4D97-AF65-F5344CB8AC3E}">
        <p14:creationId xmlns:p14="http://schemas.microsoft.com/office/powerpoint/2010/main" val="5953564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 id="2147483807" r:id="rId23"/>
    <p:sldLayoutId id="2147483808" r:id="rId24"/>
    <p:sldLayoutId id="2147483809" r:id="rId25"/>
    <p:sldLayoutId id="2147483810" r:id="rId26"/>
    <p:sldLayoutId id="2147483811" r:id="rId27"/>
    <p:sldLayoutId id="2147483812" r:id="rId28"/>
    <p:sldLayoutId id="2147483813" r:id="rId29"/>
    <p:sldLayoutId id="2147483815" r:id="rId30"/>
    <p:sldLayoutId id="2147483819" r:id="rId31"/>
    <p:sldLayoutId id="2147483821" r:id="rId32"/>
    <p:sldLayoutId id="2147483822" r:id="rId33"/>
    <p:sldLayoutId id="2147483823" r:id="rId34"/>
    <p:sldLayoutId id="2147483824" r:id="rId35"/>
    <p:sldLayoutId id="2147483826" r:id="rId36"/>
    <p:sldLayoutId id="2147483827" r:id="rId37"/>
    <p:sldLayoutId id="2147483828" r:id="rId38"/>
    <p:sldLayoutId id="2147483829"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45" r:id="rId48"/>
    <p:sldLayoutId id="2147483846" r:id="rId49"/>
  </p:sldLayoutIdLst>
  <p:hf sldNum="0" hdr="0" ftr="0" dt="0"/>
  <p:txStyles>
    <p:titleStyle>
      <a:lvl1pPr algn="l" defTabSz="914400" rtl="0" eaLnBrk="1" latinLnBrk="0" hangingPunct="1">
        <a:lnSpc>
          <a:spcPct val="90000"/>
        </a:lnSpc>
        <a:spcBef>
          <a:spcPct val="0"/>
        </a:spcBef>
        <a:buNone/>
        <a:defRPr sz="4400" b="1" i="0" kern="1200">
          <a:solidFill>
            <a:schemeClr val="accent1"/>
          </a:solidFill>
          <a:latin typeface="Usual ExtraBold" panose="020B06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accent4"/>
          </a:solidFill>
          <a:latin typeface="Usual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4pPr>
      <a:lvl5pPr marL="1882775" indent="-182563" algn="l" defTabSz="914400" rtl="0" eaLnBrk="1" latinLnBrk="0" hangingPunct="1">
        <a:lnSpc>
          <a:spcPct val="90000"/>
        </a:lnSpc>
        <a:spcBef>
          <a:spcPts val="500"/>
        </a:spcBef>
        <a:buFont typeface="Arial" panose="020B0604020202020204" pitchFamily="34" charset="0"/>
        <a:buChar char="•"/>
        <a:defRPr sz="1200" b="0" i="0" kern="1200">
          <a:solidFill>
            <a:schemeClr val="accent4"/>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77.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hyperlink" Target="https://bit.ly/OR_LM_Support" TargetMode="External"/><Relationship Id="rId13" Type="http://schemas.openxmlformats.org/officeDocument/2006/relationships/image" Target="../media/image85.png"/><Relationship Id="rId18" Type="http://schemas.openxmlformats.org/officeDocument/2006/relationships/image" Target="../media/image89.png"/><Relationship Id="rId3" Type="http://schemas.openxmlformats.org/officeDocument/2006/relationships/hyperlink" Target="https://vhg.silvercloudhealth.com/signup/" TargetMode="External"/><Relationship Id="rId21" Type="http://schemas.openxmlformats.org/officeDocument/2006/relationships/image" Target="../media/image92.png"/><Relationship Id="rId7" Type="http://schemas.openxmlformats.org/officeDocument/2006/relationships/hyperlink" Target="https://bit.ly/OR_Prehab" TargetMode="External"/><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notesSlide" Target="../notesSlides/notesSlide14.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07.xml"/><Relationship Id="rId6" Type="http://schemas.openxmlformats.org/officeDocument/2006/relationships/hyperlink" Target="https://bit.ly/OR_Physio" TargetMode="External"/><Relationship Id="rId11" Type="http://schemas.openxmlformats.org/officeDocument/2006/relationships/image" Target="../media/image83.png"/><Relationship Id="rId5" Type="http://schemas.openxmlformats.org/officeDocument/2006/relationships/hyperlink" Target="https://bit.ly/OR_EAM" TargetMode="External"/><Relationship Id="rId15" Type="http://schemas.openxmlformats.org/officeDocument/2006/relationships/hyperlink" Target="https://bit.ly/OR_MHS" TargetMode="External"/><Relationship Id="rId10" Type="http://schemas.openxmlformats.org/officeDocument/2006/relationships/hyperlink" Target="https://bit.ly/OR_Restore" TargetMode="External"/><Relationship Id="rId19" Type="http://schemas.openxmlformats.org/officeDocument/2006/relationships/image" Target="../media/image90.png"/><Relationship Id="rId4" Type="http://schemas.openxmlformats.org/officeDocument/2006/relationships/hyperlink" Target="https://bit.ly/OR_P2P" TargetMode="External"/><Relationship Id="rId9" Type="http://schemas.openxmlformats.org/officeDocument/2006/relationships/hyperlink" Target="https://bit.ly/OR_EAP" TargetMode="External"/><Relationship Id="rId1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94.xml"/><Relationship Id="rId5" Type="http://schemas.openxmlformats.org/officeDocument/2006/relationships/hyperlink" Target="https://bit.ly/OR_LM_Support" TargetMode="Externa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6.xml"/><Relationship Id="rId1" Type="http://schemas.openxmlformats.org/officeDocument/2006/relationships/slideLayout" Target="../slideLayouts/slideLayout94.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A15659-568B-8382-5CDE-A105D436BE52}"/>
              </a:ext>
            </a:extLst>
          </p:cNvPr>
          <p:cNvSpPr>
            <a:spLocks noGrp="1"/>
          </p:cNvSpPr>
          <p:nvPr>
            <p:ph type="body" sz="quarter" idx="10"/>
          </p:nvPr>
        </p:nvSpPr>
        <p:spPr>
          <a:xfrm>
            <a:off x="717641" y="1729048"/>
            <a:ext cx="4981575" cy="1699952"/>
          </a:xfrm>
        </p:spPr>
        <p:txBody>
          <a:bodyPr>
            <a:noAutofit/>
          </a:bodyPr>
          <a:lstStyle/>
          <a:p>
            <a:r>
              <a:rPr lang="en-GB" sz="5000"/>
              <a:t>MyPotential </a:t>
            </a:r>
          </a:p>
          <a:p>
            <a:r>
              <a:rPr lang="en-GB" sz="5000"/>
              <a:t>Engineer Briefings</a:t>
            </a:r>
          </a:p>
        </p:txBody>
      </p:sp>
      <p:sp>
        <p:nvSpPr>
          <p:cNvPr id="3" name="Text Placeholder 2">
            <a:extLst>
              <a:ext uri="{FF2B5EF4-FFF2-40B4-BE49-F238E27FC236}">
                <a16:creationId xmlns:a16="http://schemas.microsoft.com/office/drawing/2014/main" id="{010D2FBD-AF71-C34B-9DDF-8FD6AAC8DD9D}"/>
              </a:ext>
            </a:extLst>
          </p:cNvPr>
          <p:cNvSpPr>
            <a:spLocks noGrp="1"/>
          </p:cNvSpPr>
          <p:nvPr>
            <p:ph type="body" sz="quarter" idx="13"/>
          </p:nvPr>
        </p:nvSpPr>
        <p:spPr>
          <a:xfrm>
            <a:off x="717642" y="3977516"/>
            <a:ext cx="4696692" cy="321195"/>
          </a:xfrm>
        </p:spPr>
        <p:txBody>
          <a:bodyPr/>
          <a:lstStyle/>
          <a:p>
            <a:r>
              <a:rPr lang="en-GB"/>
              <a:t>Cablers &amp; Jointers National Rollout</a:t>
            </a:r>
          </a:p>
        </p:txBody>
      </p:sp>
      <p:sp>
        <p:nvSpPr>
          <p:cNvPr id="4" name="Text Placeholder 3">
            <a:extLst>
              <a:ext uri="{FF2B5EF4-FFF2-40B4-BE49-F238E27FC236}">
                <a16:creationId xmlns:a16="http://schemas.microsoft.com/office/drawing/2014/main" id="{B9528A5C-8F3D-DE38-D633-8294059DE57A}"/>
              </a:ext>
            </a:extLst>
          </p:cNvPr>
          <p:cNvSpPr>
            <a:spLocks noGrp="1"/>
          </p:cNvSpPr>
          <p:nvPr>
            <p:ph type="body" sz="quarter" idx="14"/>
          </p:nvPr>
        </p:nvSpPr>
        <p:spPr>
          <a:xfrm>
            <a:off x="823250" y="6075918"/>
            <a:ext cx="4981575" cy="285512"/>
          </a:xfrm>
        </p:spPr>
        <p:txBody>
          <a:bodyPr/>
          <a:lstStyle/>
          <a:p>
            <a:r>
              <a:rPr lang="en-GB"/>
              <a:t>June 2024</a:t>
            </a:r>
          </a:p>
        </p:txBody>
      </p:sp>
    </p:spTree>
    <p:extLst>
      <p:ext uri="{BB962C8B-B14F-4D97-AF65-F5344CB8AC3E}">
        <p14:creationId xmlns:p14="http://schemas.microsoft.com/office/powerpoint/2010/main" val="360290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130">
                <a:latin typeface="Usual Light" panose="020B0403030403020204"/>
              </a:rPr>
              <a:t>Cablers &amp; Jointers metrics</a:t>
            </a:r>
          </a:p>
        </p:txBody>
      </p:sp>
      <p:sp>
        <p:nvSpPr>
          <p:cNvPr id="14" name="Text Placeholder 13">
            <a:extLst>
              <a:ext uri="{FF2B5EF4-FFF2-40B4-BE49-F238E27FC236}">
                <a16:creationId xmlns:a16="http://schemas.microsoft.com/office/drawing/2014/main" id="{622972A0-B406-824D-3AAF-0F57B5BD5075}"/>
              </a:ext>
            </a:extLst>
          </p:cNvPr>
          <p:cNvSpPr>
            <a:spLocks noGrp="1"/>
          </p:cNvSpPr>
          <p:nvPr>
            <p:ph type="body" sz="quarter" idx="15"/>
          </p:nvPr>
        </p:nvSpPr>
        <p:spPr>
          <a:xfrm>
            <a:off x="480485" y="926400"/>
            <a:ext cx="11407580" cy="581688"/>
          </a:xfrm>
        </p:spPr>
        <p:txBody>
          <a:bodyPr/>
          <a:lstStyle/>
          <a:p>
            <a:pPr marL="0" indent="0">
              <a:buNone/>
            </a:pPr>
            <a:r>
              <a:rPr lang="en-GB" sz="1600" b="0">
                <a:solidFill>
                  <a:schemeClr val="tx2"/>
                </a:solidFill>
              </a:rPr>
              <a:t>There are five metrics which have been developed for the Cabler and Jointer community with the headline being Daily Customer Connections metric and four supporting metrics which provide more context and support more insightful and more </a:t>
            </a:r>
            <a:r>
              <a:rPr lang="en-GB" sz="1600" b="1">
                <a:solidFill>
                  <a:schemeClr val="tx2"/>
                </a:solidFill>
              </a:rPr>
              <a:t>informed coaching conversations.</a:t>
            </a:r>
            <a:r>
              <a:rPr lang="en-GB" sz="1600" b="0">
                <a:solidFill>
                  <a:schemeClr val="tx2"/>
                </a:solidFill>
              </a:rPr>
              <a:t> </a:t>
            </a:r>
            <a:endParaRPr lang="en-GB" sz="1600">
              <a:solidFill>
                <a:schemeClr val="tx2"/>
              </a:solidFill>
            </a:endParaRPr>
          </a:p>
          <a:p>
            <a:endParaRPr lang="en-GB" sz="1500">
              <a:solidFill>
                <a:schemeClr val="tx2"/>
              </a:solidFill>
            </a:endParaRPr>
          </a:p>
          <a:p>
            <a:endParaRPr lang="en-GB" sz="1500"/>
          </a:p>
        </p:txBody>
      </p:sp>
      <p:grpSp>
        <p:nvGrpSpPr>
          <p:cNvPr id="7" name="Group 6">
            <a:extLst>
              <a:ext uri="{FF2B5EF4-FFF2-40B4-BE49-F238E27FC236}">
                <a16:creationId xmlns:a16="http://schemas.microsoft.com/office/drawing/2014/main" id="{F2CBD515-EAFB-4CB9-1D93-0173CDA2788C}"/>
              </a:ext>
            </a:extLst>
          </p:cNvPr>
          <p:cNvGrpSpPr/>
          <p:nvPr/>
        </p:nvGrpSpPr>
        <p:grpSpPr>
          <a:xfrm>
            <a:off x="2802604" y="2180151"/>
            <a:ext cx="2028753" cy="2475393"/>
            <a:chOff x="2802604" y="2130499"/>
            <a:chExt cx="2028753" cy="2475393"/>
          </a:xfrm>
        </p:grpSpPr>
        <p:sp>
          <p:nvSpPr>
            <p:cNvPr id="48" name="Rectangle 47">
              <a:extLst>
                <a:ext uri="{FF2B5EF4-FFF2-40B4-BE49-F238E27FC236}">
                  <a16:creationId xmlns:a16="http://schemas.microsoft.com/office/drawing/2014/main" id="{E11C2F7C-CC16-A426-73D7-F09E90F7C913}"/>
                </a:ext>
              </a:extLst>
            </p:cNvPr>
            <p:cNvSpPr/>
            <p:nvPr/>
          </p:nvSpPr>
          <p:spPr>
            <a:xfrm>
              <a:off x="2802604"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On The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Tools Time</a:t>
              </a:r>
              <a:endParaRPr kumimoji="0" lang="en-GB" sz="1400" b="1" i="0" u="none" strike="noStrike" kern="0" cap="none" spc="0" normalizeH="0" baseline="0" noProof="0">
                <a:ln>
                  <a:noFill/>
                </a:ln>
                <a:solidFill>
                  <a:srgbClr val="FFFFFF"/>
                </a:solidFill>
                <a:effectLst/>
                <a:uLnTx/>
                <a:uFillTx/>
                <a:latin typeface="Usual Light" panose="020B0403030403020204"/>
              </a:endParaRPr>
            </a:p>
          </p:txBody>
        </p:sp>
        <p:sp>
          <p:nvSpPr>
            <p:cNvPr id="53" name="Rectangle 52">
              <a:extLst>
                <a:ext uri="{FF2B5EF4-FFF2-40B4-BE49-F238E27FC236}">
                  <a16:creationId xmlns:a16="http://schemas.microsoft.com/office/drawing/2014/main" id="{22DAFB61-0FAB-192C-5AB1-6D34B5EF3FD6}"/>
                </a:ext>
              </a:extLst>
            </p:cNvPr>
            <p:cNvSpPr/>
            <p:nvPr/>
          </p:nvSpPr>
          <p:spPr>
            <a:xfrm>
              <a:off x="2890103" y="2839033"/>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“What percentage out of the total time booked by an engineer was productive?”</a:t>
              </a:r>
            </a:p>
          </p:txBody>
        </p:sp>
      </p:grpSp>
      <p:grpSp>
        <p:nvGrpSpPr>
          <p:cNvPr id="3" name="Group 2">
            <a:extLst>
              <a:ext uri="{FF2B5EF4-FFF2-40B4-BE49-F238E27FC236}">
                <a16:creationId xmlns:a16="http://schemas.microsoft.com/office/drawing/2014/main" id="{084AA0AA-F172-D2D5-8F9E-3224C090110B}"/>
              </a:ext>
            </a:extLst>
          </p:cNvPr>
          <p:cNvGrpSpPr/>
          <p:nvPr/>
        </p:nvGrpSpPr>
        <p:grpSpPr>
          <a:xfrm>
            <a:off x="450368" y="2180151"/>
            <a:ext cx="2028753" cy="2475393"/>
            <a:chOff x="450368" y="2130499"/>
            <a:chExt cx="2028753" cy="2475393"/>
          </a:xfrm>
        </p:grpSpPr>
        <p:sp>
          <p:nvSpPr>
            <p:cNvPr id="76" name="Rectangle 75">
              <a:extLst>
                <a:ext uri="{FF2B5EF4-FFF2-40B4-BE49-F238E27FC236}">
                  <a16:creationId xmlns:a16="http://schemas.microsoft.com/office/drawing/2014/main" id="{C4727503-63C5-1FBD-5CBD-E3919FEE61FA}"/>
                </a:ext>
              </a:extLst>
            </p:cNvPr>
            <p:cNvSpPr/>
            <p:nvPr/>
          </p:nvSpPr>
          <p:spPr>
            <a:xfrm>
              <a:off x="450368" y="2130499"/>
              <a:ext cx="2028753" cy="2475393"/>
            </a:xfrm>
            <a:prstGeom prst="rect">
              <a:avLst/>
            </a:prstGeom>
            <a:solidFill>
              <a:schemeClr val="accent2"/>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Daily Customer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Connections</a:t>
              </a:r>
              <a:endParaRPr kumimoji="0" lang="en-GB" sz="1400" b="1" i="0" u="none" strike="noStrike" kern="0" cap="none" spc="0" normalizeH="0" baseline="0" noProof="0">
                <a:ln>
                  <a:noFill/>
                </a:ln>
                <a:solidFill>
                  <a:srgbClr val="FFFFFF"/>
                </a:solidFill>
                <a:effectLst/>
                <a:uLnTx/>
                <a:uFillTx/>
                <a:latin typeface="Usual Light" panose="020B0403030403020204"/>
              </a:endParaRPr>
            </a:p>
          </p:txBody>
        </p:sp>
        <p:sp>
          <p:nvSpPr>
            <p:cNvPr id="77" name="Rectangle 76">
              <a:extLst>
                <a:ext uri="{FF2B5EF4-FFF2-40B4-BE49-F238E27FC236}">
                  <a16:creationId xmlns:a16="http://schemas.microsoft.com/office/drawing/2014/main" id="{82C4F158-F128-5880-FFBD-D30B488641EE}"/>
                </a:ext>
              </a:extLst>
            </p:cNvPr>
            <p:cNvSpPr/>
            <p:nvPr/>
          </p:nvSpPr>
          <p:spPr>
            <a:xfrm>
              <a:off x="521114" y="2837922"/>
              <a:ext cx="1864313" cy="1573373"/>
            </a:xfrm>
            <a:prstGeom prst="rect">
              <a:avLst/>
            </a:prstGeom>
            <a:solidFill>
              <a:srgbClr val="FFFFFF"/>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“Number of weighted completions per day worked”</a:t>
              </a:r>
            </a:p>
          </p:txBody>
        </p:sp>
      </p:grpSp>
      <p:grpSp>
        <p:nvGrpSpPr>
          <p:cNvPr id="8" name="Group 7">
            <a:extLst>
              <a:ext uri="{FF2B5EF4-FFF2-40B4-BE49-F238E27FC236}">
                <a16:creationId xmlns:a16="http://schemas.microsoft.com/office/drawing/2014/main" id="{6850C9D8-158C-DA34-E451-7DD6602AE377}"/>
              </a:ext>
            </a:extLst>
          </p:cNvPr>
          <p:cNvGrpSpPr/>
          <p:nvPr/>
        </p:nvGrpSpPr>
        <p:grpSpPr>
          <a:xfrm>
            <a:off x="5154840" y="2180151"/>
            <a:ext cx="2028753" cy="2475393"/>
            <a:chOff x="5154840" y="2130499"/>
            <a:chExt cx="2028753" cy="2475393"/>
          </a:xfrm>
        </p:grpSpPr>
        <p:sp>
          <p:nvSpPr>
            <p:cNvPr id="65" name="Rectangle 64">
              <a:extLst>
                <a:ext uri="{FF2B5EF4-FFF2-40B4-BE49-F238E27FC236}">
                  <a16:creationId xmlns:a16="http://schemas.microsoft.com/office/drawing/2014/main" id="{08CDC3C9-BA96-942F-BF97-D9CD9C73358C}"/>
                </a:ext>
              </a:extLst>
            </p:cNvPr>
            <p:cNvSpPr/>
            <p:nvPr/>
          </p:nvSpPr>
          <p:spPr>
            <a:xfrm>
              <a:off x="5154840"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Time to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Complete</a:t>
              </a:r>
            </a:p>
          </p:txBody>
        </p:sp>
        <p:sp>
          <p:nvSpPr>
            <p:cNvPr id="75" name="Rectangle 74">
              <a:extLst>
                <a:ext uri="{FF2B5EF4-FFF2-40B4-BE49-F238E27FC236}">
                  <a16:creationId xmlns:a16="http://schemas.microsoft.com/office/drawing/2014/main" id="{1959C283-1F56-3373-BD32-3DA1792D18C7}"/>
                </a:ext>
              </a:extLst>
            </p:cNvPr>
            <p:cNvSpPr/>
            <p:nvPr/>
          </p:nvSpPr>
          <p:spPr>
            <a:xfrm>
              <a:off x="5242339" y="2821613"/>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“Number of productive hours booked by the engineer per completion in the time period”</a:t>
              </a:r>
            </a:p>
          </p:txBody>
        </p:sp>
      </p:grpSp>
      <p:grpSp>
        <p:nvGrpSpPr>
          <p:cNvPr id="9" name="Group 8">
            <a:extLst>
              <a:ext uri="{FF2B5EF4-FFF2-40B4-BE49-F238E27FC236}">
                <a16:creationId xmlns:a16="http://schemas.microsoft.com/office/drawing/2014/main" id="{18EC55AF-E16D-8AF5-256A-D63833325890}"/>
              </a:ext>
            </a:extLst>
          </p:cNvPr>
          <p:cNvGrpSpPr/>
          <p:nvPr/>
        </p:nvGrpSpPr>
        <p:grpSpPr>
          <a:xfrm>
            <a:off x="7507076" y="2180151"/>
            <a:ext cx="2028753" cy="2475393"/>
            <a:chOff x="7507076" y="2130499"/>
            <a:chExt cx="2028753" cy="2475393"/>
          </a:xfrm>
        </p:grpSpPr>
        <p:sp>
          <p:nvSpPr>
            <p:cNvPr id="91" name="Rectangle 90">
              <a:extLst>
                <a:ext uri="{FF2B5EF4-FFF2-40B4-BE49-F238E27FC236}">
                  <a16:creationId xmlns:a16="http://schemas.microsoft.com/office/drawing/2014/main" id="{253FCA11-1152-AEE7-E4BD-B33D4EF144E0}"/>
                </a:ext>
              </a:extLst>
            </p:cNvPr>
            <p:cNvSpPr/>
            <p:nvPr/>
          </p:nvSpPr>
          <p:spPr>
            <a:xfrm>
              <a:off x="7507076"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Customer Conversion Percentage</a:t>
              </a:r>
            </a:p>
          </p:txBody>
        </p:sp>
        <p:sp>
          <p:nvSpPr>
            <p:cNvPr id="92" name="Rectangle 91">
              <a:extLst>
                <a:ext uri="{FF2B5EF4-FFF2-40B4-BE49-F238E27FC236}">
                  <a16:creationId xmlns:a16="http://schemas.microsoft.com/office/drawing/2014/main" id="{0F52B4FB-6BB1-0420-EDBE-82DC9C23F135}"/>
                </a:ext>
              </a:extLst>
            </p:cNvPr>
            <p:cNvSpPr/>
            <p:nvPr/>
          </p:nvSpPr>
          <p:spPr>
            <a:xfrm>
              <a:off x="7594575" y="2839029"/>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rgbClr val="282828"/>
                  </a:solidFill>
                  <a:effectLst/>
                  <a:uLnTx/>
                  <a:uFillTx/>
                  <a:latin typeface="Usual Light" panose="020B0403030403020204"/>
                </a:rPr>
                <a:t>“What percentage of the tasks allocated to an engineer have been completed?”</a:t>
              </a:r>
            </a:p>
            <a:p>
              <a:pPr marL="0" marR="0" lvl="0" indent="0" algn="ctr" defTabSz="1218804"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282828"/>
                </a:solidFill>
                <a:effectLst/>
                <a:uLnTx/>
                <a:uFillTx/>
                <a:latin typeface="Usual Light" panose="020B0403030403020204"/>
              </a:endParaRPr>
            </a:p>
          </p:txBody>
        </p:sp>
      </p:grpSp>
      <p:grpSp>
        <p:nvGrpSpPr>
          <p:cNvPr id="12" name="Group 11">
            <a:extLst>
              <a:ext uri="{FF2B5EF4-FFF2-40B4-BE49-F238E27FC236}">
                <a16:creationId xmlns:a16="http://schemas.microsoft.com/office/drawing/2014/main" id="{234DD6DF-BBBE-63D7-18F3-520618C46DFF}"/>
              </a:ext>
            </a:extLst>
          </p:cNvPr>
          <p:cNvGrpSpPr/>
          <p:nvPr/>
        </p:nvGrpSpPr>
        <p:grpSpPr>
          <a:xfrm>
            <a:off x="9859312" y="2180151"/>
            <a:ext cx="2028753" cy="2475393"/>
            <a:chOff x="9859312" y="2130499"/>
            <a:chExt cx="2028753" cy="2475393"/>
          </a:xfrm>
        </p:grpSpPr>
        <p:sp>
          <p:nvSpPr>
            <p:cNvPr id="96" name="Rectangle 95">
              <a:extLst>
                <a:ext uri="{FF2B5EF4-FFF2-40B4-BE49-F238E27FC236}">
                  <a16:creationId xmlns:a16="http://schemas.microsoft.com/office/drawing/2014/main" id="{616D995C-18A6-160C-B5C0-3A1AD212696A}"/>
                </a:ext>
              </a:extLst>
            </p:cNvPr>
            <p:cNvSpPr/>
            <p:nvPr/>
          </p:nvSpPr>
          <p:spPr>
            <a:xfrm>
              <a:off x="9859312" y="2130499"/>
              <a:ext cx="2028753" cy="2475393"/>
            </a:xfrm>
            <a:prstGeom prst="rect">
              <a:avLst/>
            </a:prstGeom>
            <a:solidFill>
              <a:schemeClr val="accent3">
                <a:lumMod val="75000"/>
              </a:schemeClr>
            </a:solidFill>
            <a:ln w="25400" cap="flat" cmpd="sng" algn="ctr">
              <a:noFill/>
              <a:prstDash val="solid"/>
            </a:ln>
            <a:effectLst/>
          </p:spPr>
          <p:txBody>
            <a:bodyPr rot="0" spcFirstLastPara="0" vertOverflow="overflow" horzOverflow="overflow" vert="horz" wrap="square" lIns="91408" tIns="45704" rIns="91408" bIns="45704" numCol="1" spcCol="0" rtlCol="0" fromWordArt="0" anchor="t"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Time </a:t>
              </a:r>
            </a:p>
            <a:p>
              <a:pPr marL="0" marR="0" lvl="0" indent="0" algn="ctr" defTabSz="1218804" eaLnBrk="1" fontAlgn="auto" latinLnBrk="0" hangingPunct="1">
                <a:lnSpc>
                  <a:spcPct val="100000"/>
                </a:lnSpc>
                <a:spcBef>
                  <a:spcPts val="0"/>
                </a:spcBef>
                <a:spcAft>
                  <a:spcPts val="0"/>
                </a:spcAft>
                <a:buClrTx/>
                <a:buSzTx/>
                <a:buFontTx/>
                <a:buNone/>
                <a:tabLst/>
                <a:defRPr/>
              </a:pPr>
              <a:r>
                <a:rPr lang="en-US" sz="1400" b="1" kern="0">
                  <a:solidFill>
                    <a:srgbClr val="FFFFFF"/>
                  </a:solidFill>
                  <a:latin typeface="Usual Light" panose="020B0403030403020204"/>
                </a:rPr>
                <a:t>Booking</a:t>
              </a:r>
            </a:p>
          </p:txBody>
        </p:sp>
        <p:sp>
          <p:nvSpPr>
            <p:cNvPr id="97" name="Rectangle 96">
              <a:extLst>
                <a:ext uri="{FF2B5EF4-FFF2-40B4-BE49-F238E27FC236}">
                  <a16:creationId xmlns:a16="http://schemas.microsoft.com/office/drawing/2014/main" id="{C6D860BB-713E-B1CE-5486-E62F58F29529}"/>
                </a:ext>
              </a:extLst>
            </p:cNvPr>
            <p:cNvSpPr/>
            <p:nvPr/>
          </p:nvSpPr>
          <p:spPr>
            <a:xfrm>
              <a:off x="9946811" y="2821613"/>
              <a:ext cx="1864774" cy="1598391"/>
            </a:xfrm>
            <a:prstGeom prst="rect">
              <a:avLst/>
            </a:prstGeom>
            <a:solidFill>
              <a:schemeClr val="bg1"/>
            </a:solidFill>
            <a:ln w="25400" cap="flat" cmpd="sng" algn="ctr">
              <a:noFill/>
              <a:prstDash val="solid"/>
            </a:ln>
            <a:effectLst/>
          </p:spPr>
          <p:txBody>
            <a:bodyPr rot="0" spcFirstLastPara="0" vertOverflow="overflow" horzOverflow="overflow" vert="horz" wrap="square" lIns="91408" tIns="45704" rIns="91408" bIns="45704" numCol="1" spcCol="0" rtlCol="0" fromWordArt="0" anchor="ctr" anchorCtr="0" forceAA="0" compatLnSpc="1">
              <a:prstTxWarp prst="textNoShape">
                <a:avLst/>
              </a:prstTxWarp>
              <a:noAutofit/>
            </a:bodyPr>
            <a:lstStyle/>
            <a:p>
              <a:pPr marL="0" marR="0" lvl="0" indent="0" algn="ctr" defTabSz="1218804" eaLnBrk="1" fontAlgn="auto" latinLnBrk="0" hangingPunct="1">
                <a:lnSpc>
                  <a:spcPct val="100000"/>
                </a:lnSpc>
                <a:spcBef>
                  <a:spcPts val="0"/>
                </a:spcBef>
                <a:spcAft>
                  <a:spcPts val="0"/>
                </a:spcAft>
                <a:buClrTx/>
                <a:buSzTx/>
                <a:buFontTx/>
                <a:buNone/>
                <a:tabLst/>
                <a:defRPr/>
              </a:pPr>
              <a:r>
                <a:rPr lang="en-GB" sz="1400" kern="0">
                  <a:solidFill>
                    <a:srgbClr val="282828"/>
                  </a:solidFill>
                  <a:latin typeface="Usual Light" panose="020B0403030403020204"/>
                </a:rPr>
                <a:t>“</a:t>
              </a:r>
              <a:r>
                <a:rPr kumimoji="0" lang="en-GB" sz="1400" b="0" i="0" u="none" strike="noStrike" kern="0" cap="none" spc="0" normalizeH="0" baseline="0" noProof="0">
                  <a:ln>
                    <a:noFill/>
                  </a:ln>
                  <a:solidFill>
                    <a:srgbClr val="282828"/>
                  </a:solidFill>
                  <a:effectLst/>
                  <a:uLnTx/>
                  <a:uFillTx/>
                  <a:latin typeface="Usual Light" panose="020B0403030403020204"/>
                </a:rPr>
                <a:t>What is the percentage of full match time in total time booked by the engineer?” </a:t>
              </a:r>
            </a:p>
          </p:txBody>
        </p:sp>
      </p:grpSp>
      <p:grpSp>
        <p:nvGrpSpPr>
          <p:cNvPr id="100" name="Group 99">
            <a:extLst>
              <a:ext uri="{FF2B5EF4-FFF2-40B4-BE49-F238E27FC236}">
                <a16:creationId xmlns:a16="http://schemas.microsoft.com/office/drawing/2014/main" id="{9E0261EA-3228-08AE-09D5-AE4BB8115772}"/>
              </a:ext>
            </a:extLst>
          </p:cNvPr>
          <p:cNvGrpSpPr/>
          <p:nvPr/>
        </p:nvGrpSpPr>
        <p:grpSpPr>
          <a:xfrm>
            <a:off x="10296027" y="66215"/>
            <a:ext cx="1829243" cy="524335"/>
            <a:chOff x="10297906" y="8441"/>
            <a:chExt cx="1829243" cy="570667"/>
          </a:xfrm>
        </p:grpSpPr>
        <p:sp>
          <p:nvSpPr>
            <p:cNvPr id="101" name="Rectangle: Rounded Corners 100">
              <a:extLst>
                <a:ext uri="{FF2B5EF4-FFF2-40B4-BE49-F238E27FC236}">
                  <a16:creationId xmlns:a16="http://schemas.microsoft.com/office/drawing/2014/main" id="{824F7924-1D48-2634-51E6-C5FC9B5D653E}"/>
                </a:ext>
              </a:extLst>
            </p:cNvPr>
            <p:cNvSpPr/>
            <p:nvPr/>
          </p:nvSpPr>
          <p:spPr>
            <a:xfrm>
              <a:off x="10297906" y="8441"/>
              <a:ext cx="1829243" cy="5706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Calibri" panose="020F0502020204030204"/>
                  <a:ea typeface="+mn-ea"/>
                  <a:cs typeface="+mn-cs"/>
                </a:rPr>
                <a:t>Key</a:t>
              </a:r>
            </a:p>
          </p:txBody>
        </p:sp>
        <p:sp>
          <p:nvSpPr>
            <p:cNvPr id="102" name="Rectangle 101">
              <a:extLst>
                <a:ext uri="{FF2B5EF4-FFF2-40B4-BE49-F238E27FC236}">
                  <a16:creationId xmlns:a16="http://schemas.microsoft.com/office/drawing/2014/main" id="{6AF83436-28AF-8A55-95AB-5551E61B7F76}"/>
                </a:ext>
              </a:extLst>
            </p:cNvPr>
            <p:cNvSpPr/>
            <p:nvPr/>
          </p:nvSpPr>
          <p:spPr>
            <a:xfrm>
              <a:off x="10657958" y="168628"/>
              <a:ext cx="1355277" cy="128025"/>
            </a:xfrm>
            <a:prstGeom prst="rect">
              <a:avLst/>
            </a:prstGeom>
            <a:solidFill>
              <a:schemeClr val="accent2">
                <a:lumMod val="60000"/>
                <a:lumOff val="40000"/>
              </a:schemeClr>
            </a:solidFill>
            <a:ln>
              <a:noFill/>
              <a:prstDash val="solid"/>
            </a:ln>
          </p:spPr>
          <p:style>
            <a:lnRef idx="1">
              <a:schemeClr val="accent3"/>
            </a:lnRef>
            <a:fillRef idx="2">
              <a:schemeClr val="accent3"/>
            </a:fillRef>
            <a:effectRef idx="1">
              <a:schemeClr val="accent3"/>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142032"/>
                  </a:solidFill>
                  <a:effectLst/>
                  <a:uLnTx/>
                  <a:uFillTx/>
                  <a:latin typeface="Calibri" panose="020F0502020204030204"/>
                  <a:ea typeface="+mn-ea"/>
                  <a:cs typeface="+mn-cs"/>
                </a:rPr>
                <a:t>Headline Metric</a:t>
              </a:r>
              <a:endParaRPr kumimoji="0" lang="en-GB" sz="700" b="1" i="1" u="none" strike="noStrike" kern="1200" cap="none" spc="0" normalizeH="0" baseline="0" noProof="0">
                <a:ln>
                  <a:noFill/>
                </a:ln>
                <a:solidFill>
                  <a:srgbClr val="142032"/>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0AF9A0BB-5D38-6887-C806-06771834E928}"/>
                </a:ext>
              </a:extLst>
            </p:cNvPr>
            <p:cNvSpPr/>
            <p:nvPr/>
          </p:nvSpPr>
          <p:spPr>
            <a:xfrm>
              <a:off x="10657957" y="322808"/>
              <a:ext cx="1355277" cy="128025"/>
            </a:xfrm>
            <a:prstGeom prst="rect">
              <a:avLst/>
            </a:prstGeom>
            <a:solidFill>
              <a:schemeClr val="accent3">
                <a:lumMod val="75000"/>
              </a:schemeClr>
            </a:solidFill>
            <a:ln>
              <a:noFill/>
            </a:ln>
          </p:spPr>
          <p:style>
            <a:lnRef idx="1">
              <a:schemeClr val="accent3"/>
            </a:lnRef>
            <a:fillRef idx="2">
              <a:schemeClr val="accent3"/>
            </a:fillRef>
            <a:effectRef idx="1">
              <a:schemeClr val="accent3"/>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chemeClr val="bg1"/>
                  </a:solidFill>
                  <a:effectLst/>
                  <a:uLnTx/>
                  <a:uFillTx/>
                  <a:latin typeface="Calibri" panose="020F0502020204030204"/>
                  <a:ea typeface="+mn-ea"/>
                  <a:cs typeface="+mn-cs"/>
                </a:rPr>
                <a:t>Supporting Metrics</a:t>
              </a:r>
            </a:p>
          </p:txBody>
        </p:sp>
      </p:grpSp>
    </p:spTree>
    <p:extLst>
      <p:ext uri="{BB962C8B-B14F-4D97-AF65-F5344CB8AC3E}">
        <p14:creationId xmlns:p14="http://schemas.microsoft.com/office/powerpoint/2010/main" val="219779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553D670C-59C0-4F7F-AC4A-6314FA07E428}"/>
              </a:ext>
            </a:extLst>
          </p:cNvPr>
          <p:cNvSpPr>
            <a:spLocks noGrp="1"/>
          </p:cNvSpPr>
          <p:nvPr>
            <p:ph type="body" sz="quarter" idx="15"/>
          </p:nvPr>
        </p:nvSpPr>
        <p:spPr>
          <a:xfrm>
            <a:off x="480486" y="926400"/>
            <a:ext cx="7783490" cy="386128"/>
          </a:xfrm>
        </p:spPr>
        <p:txBody>
          <a:bodyPr/>
          <a:lstStyle/>
          <a:p>
            <a:r>
              <a:rPr lang="en-GB" sz="1600"/>
              <a:t>Ensuring individuals and teams are supported will always remain our priority.</a:t>
            </a:r>
          </a:p>
        </p:txBody>
      </p:sp>
      <p:sp>
        <p:nvSpPr>
          <p:cNvPr id="6" name="Title 1">
            <a:extLst>
              <a:ext uri="{FF2B5EF4-FFF2-40B4-BE49-F238E27FC236}">
                <a16:creationId xmlns:a16="http://schemas.microsoft.com/office/drawing/2014/main" id="{C07C6853-3184-FF17-4A5B-9A9FBD31E808}"/>
              </a:ext>
            </a:extLst>
          </p:cNvPr>
          <p:cNvSpPr>
            <a:spLocks noGrp="1"/>
          </p:cNvSpPr>
          <p:nvPr>
            <p:ph type="title"/>
          </p:nvPr>
        </p:nvSpPr>
        <p:spPr>
          <a:xfrm>
            <a:off x="479425" y="542925"/>
            <a:ext cx="6954308" cy="385763"/>
          </a:xfrm>
        </p:spPr>
        <p:txBody>
          <a:bodyPr/>
          <a:lstStyle/>
          <a:p>
            <a:r>
              <a:rPr lang="en-US" sz="2130">
                <a:latin typeface="Usual ExtraBold"/>
                <a:ea typeface="Tahoma"/>
                <a:cs typeface="Tahoma"/>
              </a:rPr>
              <a:t>How we would like to use the metrics</a:t>
            </a:r>
            <a:endParaRPr lang="en-GB" sz="2130"/>
          </a:p>
        </p:txBody>
      </p:sp>
      <p:sp>
        <p:nvSpPr>
          <p:cNvPr id="14" name="Arrow: Left-Right 13">
            <a:extLst>
              <a:ext uri="{FF2B5EF4-FFF2-40B4-BE49-F238E27FC236}">
                <a16:creationId xmlns:a16="http://schemas.microsoft.com/office/drawing/2014/main" id="{0A2AFCA0-34EE-5B89-9D03-E3036D788296}"/>
              </a:ext>
            </a:extLst>
          </p:cNvPr>
          <p:cNvSpPr/>
          <p:nvPr/>
        </p:nvSpPr>
        <p:spPr>
          <a:xfrm>
            <a:off x="752475" y="5927142"/>
            <a:ext cx="10896600" cy="601657"/>
          </a:xfrm>
          <a:prstGeom prst="leftRightArrow">
            <a:avLst>
              <a:gd name="adj1" fmla="val 50000"/>
              <a:gd name="adj2" fmla="val 23087"/>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latin typeface="Usual" panose="020B0604020202020204" charset="0"/>
                <a:cs typeface="Usual" panose="020B0604020202020204" charset="0"/>
              </a:rPr>
              <a:t>Ongoing coaching for everyone</a:t>
            </a:r>
          </a:p>
        </p:txBody>
      </p:sp>
      <p:sp>
        <p:nvSpPr>
          <p:cNvPr id="16" name="Text Placeholder 6">
            <a:extLst>
              <a:ext uri="{FF2B5EF4-FFF2-40B4-BE49-F238E27FC236}">
                <a16:creationId xmlns:a16="http://schemas.microsoft.com/office/drawing/2014/main" id="{A1ACFA73-D94C-9D8B-B59B-4F1CB322582A}"/>
              </a:ext>
            </a:extLst>
          </p:cNvPr>
          <p:cNvSpPr txBox="1">
            <a:spLocks/>
          </p:cNvSpPr>
          <p:nvPr/>
        </p:nvSpPr>
        <p:spPr>
          <a:xfrm>
            <a:off x="4413168" y="2752725"/>
            <a:ext cx="3365666" cy="300414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0">
                <a:latin typeface="Usual"/>
              </a:rPr>
              <a:t>You</a:t>
            </a:r>
            <a:r>
              <a:rPr lang="en-GB" sz="1200">
                <a:latin typeface="Usual"/>
              </a:rPr>
              <a:t> </a:t>
            </a:r>
            <a:r>
              <a:rPr lang="en-GB" sz="1200" b="0">
                <a:latin typeface="Usual"/>
              </a:rPr>
              <a:t>will have access to your information on </a:t>
            </a:r>
            <a:r>
              <a:rPr lang="en-GB" sz="1200" b="0" err="1">
                <a:latin typeface="Usual"/>
              </a:rPr>
              <a:t>MySkills</a:t>
            </a:r>
            <a:r>
              <a:rPr lang="en-GB" sz="1200" b="0">
                <a:latin typeface="Usual"/>
              </a:rPr>
              <a:t> Passport with live data available which you can discuss with your manager.</a:t>
            </a:r>
          </a:p>
          <a:p>
            <a:r>
              <a:rPr lang="en-GB" sz="1200" b="0">
                <a:latin typeface="Usual"/>
              </a:rPr>
              <a:t>You will be able to request relevant training and support based on regular conversations and insights with your manager / patch lead.</a:t>
            </a:r>
          </a:p>
          <a:p>
            <a:r>
              <a:rPr lang="en-GB" sz="1200" b="0">
                <a:latin typeface="Usual"/>
              </a:rPr>
              <a:t>Coaching will be done regularly and consistently. Together both parties can proactively identify where additional help and support might be required and recognise good work throughout.</a:t>
            </a:r>
          </a:p>
          <a:p>
            <a:r>
              <a:rPr lang="en-GB" sz="1200" b="0">
                <a:latin typeface="Usual"/>
              </a:rPr>
              <a:t>Managers will ensure any coaching experience is consistent and positive wherever an individual works. </a:t>
            </a:r>
          </a:p>
        </p:txBody>
      </p:sp>
      <p:pic>
        <p:nvPicPr>
          <p:cNvPr id="18" name="Graphic 17" descr="Meeting with solid fill">
            <a:extLst>
              <a:ext uri="{FF2B5EF4-FFF2-40B4-BE49-F238E27FC236}">
                <a16:creationId xmlns:a16="http://schemas.microsoft.com/office/drawing/2014/main" id="{E45E8CEF-5710-72FA-758F-1CCCF1F41D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741" y="1295997"/>
            <a:ext cx="914400" cy="914400"/>
          </a:xfrm>
          <a:prstGeom prst="rect">
            <a:avLst/>
          </a:prstGeom>
        </p:spPr>
      </p:pic>
      <p:sp>
        <p:nvSpPr>
          <p:cNvPr id="22" name="Text Placeholder 6">
            <a:extLst>
              <a:ext uri="{FF2B5EF4-FFF2-40B4-BE49-F238E27FC236}">
                <a16:creationId xmlns:a16="http://schemas.microsoft.com/office/drawing/2014/main" id="{6C0040C9-DCA3-0EA8-309D-FA0EABA26AF0}"/>
              </a:ext>
            </a:extLst>
          </p:cNvPr>
          <p:cNvSpPr txBox="1">
            <a:spLocks/>
          </p:cNvSpPr>
          <p:nvPr/>
        </p:nvSpPr>
        <p:spPr>
          <a:xfrm>
            <a:off x="629109" y="2752725"/>
            <a:ext cx="3476548" cy="30128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0">
                <a:latin typeface="Usual" panose="020B0604020202020204" charset="0"/>
                <a:cs typeface="Usual" panose="020B0604020202020204" charset="0"/>
              </a:rPr>
              <a:t>Managers will hold weekly sessions with you focusing on:</a:t>
            </a:r>
          </a:p>
          <a:p>
            <a:r>
              <a:rPr lang="en-GB" sz="1200" b="0">
                <a:latin typeface="Usual" panose="020B0604020202020204" charset="0"/>
                <a:cs typeface="Usual" panose="020B0604020202020204" charset="0"/>
              </a:rPr>
              <a:t>Openly sharing how the team is doing (as a whole) and reviewing the trajectory of the metrics. </a:t>
            </a:r>
          </a:p>
          <a:p>
            <a:r>
              <a:rPr lang="en-GB" sz="1200" b="0">
                <a:latin typeface="Usual" panose="020B0604020202020204" charset="0"/>
                <a:cs typeface="Usual" panose="020B0604020202020204" charset="0"/>
              </a:rPr>
              <a:t>Ensure key messages are covered and clarity provided on priorities for the week ahead. There will also be briefings on any key business or team updates, so everyone knows what to expect.</a:t>
            </a:r>
          </a:p>
          <a:p>
            <a:r>
              <a:rPr lang="en-GB" sz="1200" b="0">
                <a:latin typeface="Usual" panose="020B0604020202020204" charset="0"/>
                <a:cs typeface="Usual" panose="020B0604020202020204" charset="0"/>
              </a:rPr>
              <a:t>Leaders and managers will ensure team huddle experiences are consistent and positive wherever they take place </a:t>
            </a:r>
          </a:p>
          <a:p>
            <a:pPr lvl="1"/>
            <a:endParaRPr lang="en-GB" sz="1200" b="0">
              <a:solidFill>
                <a:schemeClr val="accent2"/>
              </a:solidFill>
              <a:latin typeface="Usual" panose="020B0604020202020204" charset="0"/>
              <a:cs typeface="Usual" panose="020B0604020202020204" charset="0"/>
            </a:endParaRPr>
          </a:p>
          <a:p>
            <a:pPr marL="971533" lvl="1" indent="-285750"/>
            <a:endParaRPr lang="en-GB" sz="1200" b="0">
              <a:latin typeface="Usual" panose="020B0604020202020204" charset="0"/>
              <a:cs typeface="Usual" panose="020B0604020202020204" charset="0"/>
            </a:endParaRPr>
          </a:p>
          <a:p>
            <a:endParaRPr lang="en-GB" sz="1200">
              <a:latin typeface="Usual" panose="020B0604020202020204" charset="0"/>
              <a:cs typeface="Usual" panose="020B0604020202020204" charset="0"/>
            </a:endParaRPr>
          </a:p>
        </p:txBody>
      </p:sp>
      <p:pic>
        <p:nvPicPr>
          <p:cNvPr id="24" name="Graphic 23" descr="Open hand outline">
            <a:extLst>
              <a:ext uri="{FF2B5EF4-FFF2-40B4-BE49-F238E27FC236}">
                <a16:creationId xmlns:a16="http://schemas.microsoft.com/office/drawing/2014/main" id="{DBE5F491-AB0D-561F-382E-69CF5D745D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1" y="1284231"/>
            <a:ext cx="914400" cy="914400"/>
          </a:xfrm>
          <a:prstGeom prst="rect">
            <a:avLst/>
          </a:prstGeom>
        </p:spPr>
      </p:pic>
      <p:sp>
        <p:nvSpPr>
          <p:cNvPr id="26" name="Text Placeholder 6">
            <a:extLst>
              <a:ext uri="{FF2B5EF4-FFF2-40B4-BE49-F238E27FC236}">
                <a16:creationId xmlns:a16="http://schemas.microsoft.com/office/drawing/2014/main" id="{D1838429-FB62-96ED-2593-83551575B1CE}"/>
              </a:ext>
            </a:extLst>
          </p:cNvPr>
          <p:cNvSpPr txBox="1">
            <a:spLocks/>
          </p:cNvSpPr>
          <p:nvPr/>
        </p:nvSpPr>
        <p:spPr>
          <a:xfrm>
            <a:off x="8197228" y="2761434"/>
            <a:ext cx="3365666" cy="295423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Usual ExtraBold" panose="020B06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b="0">
                <a:latin typeface="Usual"/>
                <a:cs typeface="Usual" panose="020B0604020202020204" charset="0"/>
              </a:rPr>
              <a:t>If you have a low customer connection metric or is on a decreasing trend, your manager (with the relevant support) will: </a:t>
            </a:r>
            <a:endParaRPr lang="en-GB" sz="1200" b="0">
              <a:latin typeface="Usual" panose="020B0604020202020204" charset="0"/>
              <a:cs typeface="Usual" panose="020B0604020202020204" charset="0"/>
            </a:endParaRPr>
          </a:p>
          <a:p>
            <a:r>
              <a:rPr lang="en-GB" sz="1200" b="0">
                <a:latin typeface="Usual"/>
                <a:cs typeface="Usual" panose="020B0604020202020204" charset="0"/>
              </a:rPr>
              <a:t>Assess if this is as expected due to the nature of the work.</a:t>
            </a:r>
          </a:p>
          <a:p>
            <a:r>
              <a:rPr lang="en-GB" sz="1200" b="0">
                <a:latin typeface="Usual"/>
                <a:cs typeface="Usual" panose="020B0604020202020204" charset="0"/>
              </a:rPr>
              <a:t>Work with you to understand why you think this is the case and provide you with support if required. </a:t>
            </a:r>
          </a:p>
          <a:p>
            <a:r>
              <a:rPr lang="en-GB" sz="1200" b="0">
                <a:latin typeface="Usual"/>
                <a:cs typeface="Usual" panose="020B0604020202020204" charset="0"/>
              </a:rPr>
              <a:t>If it is still not clear your manager would then seek to obtain further insight through supporting insight metrics as well as engage in an open discussion with you and your Patch Lead if appropriate.</a:t>
            </a:r>
          </a:p>
          <a:p>
            <a:pPr lvl="1"/>
            <a:endParaRPr lang="en-GB" sz="1200" b="0">
              <a:latin typeface="Usual" panose="020B0604020202020204" charset="0"/>
              <a:cs typeface="Usual" panose="020B0604020202020204" charset="0"/>
            </a:endParaRPr>
          </a:p>
          <a:p>
            <a:pPr lvl="1"/>
            <a:endParaRPr lang="en-GB" sz="1200" b="0">
              <a:solidFill>
                <a:schemeClr val="accent2"/>
              </a:solidFill>
              <a:latin typeface="Usual" panose="020B0604020202020204" charset="0"/>
              <a:cs typeface="Usual" panose="020B0604020202020204" charset="0"/>
            </a:endParaRPr>
          </a:p>
          <a:p>
            <a:pPr marL="970915" lvl="1" indent="-285750"/>
            <a:endParaRPr lang="en-GB" sz="1200" b="0">
              <a:latin typeface="Usual" panose="020B0604020202020204" charset="0"/>
              <a:cs typeface="Usual" panose="020B0604020202020204" charset="0"/>
            </a:endParaRPr>
          </a:p>
          <a:p>
            <a:endParaRPr lang="en-GB" sz="1200">
              <a:latin typeface="Usual" panose="020B0604020202020204" charset="0"/>
              <a:cs typeface="Usual" panose="020B0604020202020204" charset="0"/>
            </a:endParaRPr>
          </a:p>
        </p:txBody>
      </p:sp>
      <p:sp>
        <p:nvSpPr>
          <p:cNvPr id="23" name="TextBox 22">
            <a:extLst>
              <a:ext uri="{FF2B5EF4-FFF2-40B4-BE49-F238E27FC236}">
                <a16:creationId xmlns:a16="http://schemas.microsoft.com/office/drawing/2014/main" id="{CD659C7E-05B7-C143-8BCC-58FA9FFAE021}"/>
              </a:ext>
            </a:extLst>
          </p:cNvPr>
          <p:cNvSpPr txBox="1"/>
          <p:nvPr/>
        </p:nvSpPr>
        <p:spPr>
          <a:xfrm>
            <a:off x="629108" y="2304518"/>
            <a:ext cx="3365666" cy="307777"/>
          </a:xfrm>
          <a:prstGeom prst="rect">
            <a:avLst/>
          </a:prstGeom>
          <a:noFill/>
        </p:spPr>
        <p:txBody>
          <a:bodyPr wrap="square">
            <a:spAutoFit/>
          </a:bodyPr>
          <a:lstStyle/>
          <a:p>
            <a:pPr marL="0" indent="0" algn="ctr">
              <a:buNone/>
            </a:pPr>
            <a:r>
              <a:rPr lang="en-GB" sz="1400" b="1">
                <a:latin typeface="Usual" panose="020B0604020202020204" charset="0"/>
                <a:cs typeface="Usual" panose="020B0604020202020204" charset="0"/>
              </a:rPr>
              <a:t>Team Engagement</a:t>
            </a:r>
          </a:p>
        </p:txBody>
      </p:sp>
      <p:sp>
        <p:nvSpPr>
          <p:cNvPr id="27" name="TextBox 26">
            <a:extLst>
              <a:ext uri="{FF2B5EF4-FFF2-40B4-BE49-F238E27FC236}">
                <a16:creationId xmlns:a16="http://schemas.microsoft.com/office/drawing/2014/main" id="{4A34E3C5-1BEF-3E90-6AE4-50125D1A1C92}"/>
              </a:ext>
            </a:extLst>
          </p:cNvPr>
          <p:cNvSpPr txBox="1"/>
          <p:nvPr/>
        </p:nvSpPr>
        <p:spPr>
          <a:xfrm>
            <a:off x="4413168" y="2245358"/>
            <a:ext cx="3365666" cy="307777"/>
          </a:xfrm>
          <a:prstGeom prst="rect">
            <a:avLst/>
          </a:prstGeom>
          <a:noFill/>
        </p:spPr>
        <p:txBody>
          <a:bodyPr wrap="square">
            <a:spAutoFit/>
          </a:bodyPr>
          <a:lstStyle/>
          <a:p>
            <a:pPr marL="0" indent="0" algn="ctr">
              <a:buNone/>
            </a:pPr>
            <a:r>
              <a:rPr lang="en-GB" sz="1400" b="1">
                <a:latin typeface="Usual" panose="020B0604020202020204" charset="0"/>
                <a:cs typeface="Usual" panose="020B0604020202020204" charset="0"/>
              </a:rPr>
              <a:t>Ongoing Individual Support</a:t>
            </a:r>
          </a:p>
        </p:txBody>
      </p:sp>
      <p:sp>
        <p:nvSpPr>
          <p:cNvPr id="31" name="TextBox 30">
            <a:extLst>
              <a:ext uri="{FF2B5EF4-FFF2-40B4-BE49-F238E27FC236}">
                <a16:creationId xmlns:a16="http://schemas.microsoft.com/office/drawing/2014/main" id="{CA98CBAF-8164-E069-9291-4ABECA09BEBA}"/>
              </a:ext>
            </a:extLst>
          </p:cNvPr>
          <p:cNvSpPr txBox="1"/>
          <p:nvPr/>
        </p:nvSpPr>
        <p:spPr>
          <a:xfrm>
            <a:off x="8040471" y="2267054"/>
            <a:ext cx="3804272" cy="307777"/>
          </a:xfrm>
          <a:prstGeom prst="rect">
            <a:avLst/>
          </a:prstGeom>
          <a:noFill/>
        </p:spPr>
        <p:txBody>
          <a:bodyPr wrap="square">
            <a:spAutoFit/>
          </a:bodyPr>
          <a:lstStyle>
            <a:defPPr>
              <a:defRPr lang="en-US"/>
            </a:defPPr>
            <a:lvl1pPr indent="0">
              <a:buNone/>
              <a:defRPr sz="1600" b="1">
                <a:latin typeface="Usual" panose="020B0604020202020204" charset="0"/>
                <a:cs typeface="Usual" panose="020B0604020202020204" charset="0"/>
              </a:defRPr>
            </a:lvl1pPr>
          </a:lstStyle>
          <a:p>
            <a:pPr algn="ctr"/>
            <a:r>
              <a:rPr lang="en-GB" sz="1400"/>
              <a:t>People-First Approach</a:t>
            </a:r>
          </a:p>
        </p:txBody>
      </p:sp>
      <p:pic>
        <p:nvPicPr>
          <p:cNvPr id="3" name="Graphic 2" descr="Boardroom with solid fill">
            <a:extLst>
              <a:ext uri="{FF2B5EF4-FFF2-40B4-BE49-F238E27FC236}">
                <a16:creationId xmlns:a16="http://schemas.microsoft.com/office/drawing/2014/main" id="{FDDBB7DD-775C-0F9D-4736-0CE5DE8881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22861" y="1295997"/>
            <a:ext cx="914400" cy="914400"/>
          </a:xfrm>
          <a:prstGeom prst="rect">
            <a:avLst/>
          </a:prstGeom>
        </p:spPr>
      </p:pic>
    </p:spTree>
    <p:extLst>
      <p:ext uri="{BB962C8B-B14F-4D97-AF65-F5344CB8AC3E}">
        <p14:creationId xmlns:p14="http://schemas.microsoft.com/office/powerpoint/2010/main" val="189205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0E5179-8F82-6436-EB20-3494DD8A3626}"/>
              </a:ext>
            </a:extLst>
          </p:cNvPr>
          <p:cNvSpPr txBox="1"/>
          <p:nvPr/>
        </p:nvSpPr>
        <p:spPr>
          <a:xfrm>
            <a:off x="663114" y="2380232"/>
            <a:ext cx="48658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rPr>
              <a:t>Q&amp;A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Calibri" panose="020F0502020204030204"/>
                <a:ea typeface="+mn-ea"/>
                <a:cs typeface="+mn-cs"/>
              </a:rPr>
              <a:t>Next Steps</a:t>
            </a:r>
          </a:p>
        </p:txBody>
      </p:sp>
    </p:spTree>
    <p:extLst>
      <p:ext uri="{BB962C8B-B14F-4D97-AF65-F5344CB8AC3E}">
        <p14:creationId xmlns:p14="http://schemas.microsoft.com/office/powerpoint/2010/main" val="291985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B4E2D-BC3E-4592-6065-1F70B0C33A2F}"/>
              </a:ext>
            </a:extLst>
          </p:cNvPr>
          <p:cNvSpPr>
            <a:spLocks noGrp="1"/>
          </p:cNvSpPr>
          <p:nvPr>
            <p:ph type="title"/>
          </p:nvPr>
        </p:nvSpPr>
        <p:spPr/>
        <p:txBody>
          <a:bodyPr/>
          <a:lstStyle/>
          <a:p>
            <a:r>
              <a:rPr lang="en-GB"/>
              <a:t>What we need from you</a:t>
            </a:r>
          </a:p>
        </p:txBody>
      </p:sp>
      <p:sp>
        <p:nvSpPr>
          <p:cNvPr id="4" name="Text Placeholder 3">
            <a:extLst>
              <a:ext uri="{FF2B5EF4-FFF2-40B4-BE49-F238E27FC236}">
                <a16:creationId xmlns:a16="http://schemas.microsoft.com/office/drawing/2014/main" id="{B0AFC7B8-A32A-7E68-D702-3C00694C7C6E}"/>
              </a:ext>
            </a:extLst>
          </p:cNvPr>
          <p:cNvSpPr>
            <a:spLocks noGrp="1"/>
          </p:cNvSpPr>
          <p:nvPr>
            <p:ph type="body" sz="quarter" idx="15"/>
          </p:nvPr>
        </p:nvSpPr>
        <p:spPr>
          <a:xfrm>
            <a:off x="480485" y="935365"/>
            <a:ext cx="6476127" cy="386128"/>
          </a:xfrm>
        </p:spPr>
        <p:txBody>
          <a:bodyPr/>
          <a:lstStyle/>
          <a:p>
            <a:r>
              <a:rPr lang="en-GB"/>
              <a:t>We all have a part to play across MyPotential to help each other</a:t>
            </a:r>
          </a:p>
        </p:txBody>
      </p:sp>
      <p:graphicFrame>
        <p:nvGraphicFramePr>
          <p:cNvPr id="5" name="Table 4">
            <a:extLst>
              <a:ext uri="{FF2B5EF4-FFF2-40B4-BE49-F238E27FC236}">
                <a16:creationId xmlns:a16="http://schemas.microsoft.com/office/drawing/2014/main" id="{08CD6CEE-685D-1C99-0B92-F4AC5514FE8E}"/>
              </a:ext>
            </a:extLst>
          </p:cNvPr>
          <p:cNvGraphicFramePr>
            <a:graphicFrameLocks noGrp="1"/>
          </p:cNvGraphicFramePr>
          <p:nvPr>
            <p:extLst>
              <p:ext uri="{D42A27DB-BD31-4B8C-83A1-F6EECF244321}">
                <p14:modId xmlns:p14="http://schemas.microsoft.com/office/powerpoint/2010/main" val="3111950234"/>
              </p:ext>
            </p:extLst>
          </p:nvPr>
        </p:nvGraphicFramePr>
        <p:xfrm>
          <a:off x="479518" y="1776549"/>
          <a:ext cx="10885168" cy="4232367"/>
        </p:xfrm>
        <a:graphic>
          <a:graphicData uri="http://schemas.openxmlformats.org/drawingml/2006/table">
            <a:tbl>
              <a:tblPr bandRow="1">
                <a:tableStyleId>{5C22544A-7EE6-4342-B048-85BDC9FD1C3A}</a:tableStyleId>
              </a:tblPr>
              <a:tblGrid>
                <a:gridCol w="1958882">
                  <a:extLst>
                    <a:ext uri="{9D8B030D-6E8A-4147-A177-3AD203B41FA5}">
                      <a16:colId xmlns:a16="http://schemas.microsoft.com/office/drawing/2014/main" val="766377981"/>
                    </a:ext>
                  </a:extLst>
                </a:gridCol>
                <a:gridCol w="8926286">
                  <a:extLst>
                    <a:ext uri="{9D8B030D-6E8A-4147-A177-3AD203B41FA5}">
                      <a16:colId xmlns:a16="http://schemas.microsoft.com/office/drawing/2014/main" val="2903807726"/>
                    </a:ext>
                  </a:extLst>
                </a:gridCol>
              </a:tblGrid>
              <a:tr h="1410789">
                <a:tc>
                  <a:txBody>
                    <a:bodyPr/>
                    <a:lstStyle/>
                    <a:p>
                      <a:pPr algn="ctr"/>
                      <a:r>
                        <a:rPr lang="en-GB" sz="1400" b="1">
                          <a:latin typeface="Usual" panose="020B0603030403020204"/>
                        </a:rPr>
                        <a:t>Patch Managers and Patch Leads</a:t>
                      </a:r>
                    </a:p>
                  </a:txBody>
                  <a:tcPr anchor="b">
                    <a:solidFill>
                      <a:schemeClr val="accent3">
                        <a:lumMod val="40000"/>
                        <a:lumOff val="60000"/>
                      </a:schemeClr>
                    </a:solidFill>
                  </a:tcPr>
                </a:tc>
                <a:tc>
                  <a:txBody>
                    <a:bodyPr/>
                    <a:lstStyle/>
                    <a:p>
                      <a:pPr marL="285750" indent="-285750">
                        <a:buFont typeface="Wingdings" panose="05000000000000000000" pitchFamily="2" charset="2"/>
                        <a:buChar char="q"/>
                      </a:pPr>
                      <a:r>
                        <a:rPr lang="en-GB" sz="1400">
                          <a:latin typeface="Usual" panose="020B0603030403020204"/>
                        </a:rPr>
                        <a:t>Share team metrics as part of team huddles and embed it into the team culture</a:t>
                      </a:r>
                    </a:p>
                    <a:p>
                      <a:pPr marL="285750" indent="-285750">
                        <a:buFont typeface="Wingdings" panose="05000000000000000000" pitchFamily="2" charset="2"/>
                        <a:buChar char="q"/>
                      </a:pPr>
                      <a:r>
                        <a:rPr lang="en-GB" sz="1400">
                          <a:latin typeface="Usual" panose="020B0603030403020204"/>
                        </a:rPr>
                        <a:t>Support engineer’s career journey through regular coaching conversations</a:t>
                      </a:r>
                    </a:p>
                    <a:p>
                      <a:pPr marL="285750" indent="-285750">
                        <a:buFont typeface="Wingdings" panose="05000000000000000000" pitchFamily="2" charset="2"/>
                        <a:buChar char="q"/>
                      </a:pPr>
                      <a:r>
                        <a:rPr lang="en-GB" sz="1400">
                          <a:latin typeface="Usual" panose="020B0603030403020204"/>
                        </a:rPr>
                        <a:t>Support engineer’s understanding of the MyPotential metrics and identify opportunities for the team and individuals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400" kern="1200">
                          <a:solidFill>
                            <a:schemeClr val="dk1"/>
                          </a:solidFill>
                          <a:latin typeface="Usual" panose="020B0603030403020204"/>
                          <a:ea typeface="+mn-ea"/>
                          <a:cs typeface="+mn-cs"/>
                        </a:rPr>
                        <a:t>Recognise and celebrate success in my team</a:t>
                      </a:r>
                    </a:p>
                  </a:txBody>
                  <a:tcPr anchor="ctr">
                    <a:solidFill>
                      <a:schemeClr val="accent3">
                        <a:lumMod val="40000"/>
                        <a:lumOff val="60000"/>
                      </a:schemeClr>
                    </a:solidFill>
                  </a:tcPr>
                </a:tc>
                <a:extLst>
                  <a:ext uri="{0D108BD9-81ED-4DB2-BD59-A6C34878D82A}">
                    <a16:rowId xmlns:a16="http://schemas.microsoft.com/office/drawing/2014/main" val="4109213058"/>
                  </a:ext>
                </a:extLst>
              </a:tr>
              <a:tr h="1410789">
                <a:tc>
                  <a:txBody>
                    <a:bodyPr/>
                    <a:lstStyle/>
                    <a:p>
                      <a:pPr algn="ctr"/>
                      <a:r>
                        <a:rPr lang="en-GB" sz="1400" b="1">
                          <a:latin typeface="Usual" panose="020B0603030403020204"/>
                        </a:rPr>
                        <a:t>Engineers</a:t>
                      </a:r>
                    </a:p>
                  </a:txBody>
                  <a:tcPr anchor="b">
                    <a:solidFill>
                      <a:schemeClr val="accent2">
                        <a:lumMod val="40000"/>
                        <a:lumOff val="60000"/>
                      </a:schemeClr>
                    </a:solidFill>
                  </a:tcPr>
                </a:tc>
                <a:tc>
                  <a:txBody>
                    <a:bodyPr/>
                    <a:lstStyle/>
                    <a:p>
                      <a:pPr marL="285750" indent="-285750">
                        <a:buFont typeface="Wingdings" panose="05000000000000000000" pitchFamily="2" charset="2"/>
                        <a:buChar char="q"/>
                      </a:pPr>
                      <a:r>
                        <a:rPr lang="en-GB" sz="1400">
                          <a:latin typeface="Usual" panose="020B0603030403020204"/>
                        </a:rPr>
                        <a:t>Attend coaching conversations ready to share and discuss day-to-day work and highlight any requests or issues that your manager/lead can support you with</a:t>
                      </a:r>
                    </a:p>
                    <a:p>
                      <a:pPr marL="285750" indent="-285750">
                        <a:buFont typeface="Wingdings" panose="05000000000000000000" pitchFamily="2" charset="2"/>
                        <a:buChar char="q"/>
                      </a:pPr>
                      <a:r>
                        <a:rPr lang="en-GB" sz="1400">
                          <a:latin typeface="Usual" panose="020B0603030403020204"/>
                        </a:rPr>
                        <a:t>Consider ways you could improve your own performance or your team performance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GB" sz="1400">
                          <a:latin typeface="Usual" panose="020B0603030403020204"/>
                        </a:rPr>
                        <a:t>Optional – View your MyPotential and MyPortal dashboards on MySkills</a:t>
                      </a:r>
                    </a:p>
                  </a:txBody>
                  <a:tcPr anchor="ctr">
                    <a:solidFill>
                      <a:schemeClr val="accent2">
                        <a:lumMod val="40000"/>
                        <a:lumOff val="60000"/>
                      </a:schemeClr>
                    </a:solidFill>
                  </a:tcPr>
                </a:tc>
                <a:extLst>
                  <a:ext uri="{0D108BD9-81ED-4DB2-BD59-A6C34878D82A}">
                    <a16:rowId xmlns:a16="http://schemas.microsoft.com/office/drawing/2014/main" val="794835280"/>
                  </a:ext>
                </a:extLst>
              </a:tr>
              <a:tr h="1410789">
                <a:tc>
                  <a:txBody>
                    <a:bodyPr/>
                    <a:lstStyle/>
                    <a:p>
                      <a:pPr algn="ctr"/>
                      <a:r>
                        <a:rPr lang="en-GB" sz="1400" b="1">
                          <a:latin typeface="Usual" panose="020B0603030403020204"/>
                        </a:rPr>
                        <a:t>Both</a:t>
                      </a:r>
                    </a:p>
                  </a:txBody>
                  <a:tcPr anchor="b">
                    <a:solidFill>
                      <a:schemeClr val="accent4">
                        <a:lumMod val="40000"/>
                        <a:lumOff val="60000"/>
                      </a:schemeClr>
                    </a:solidFill>
                  </a:tcPr>
                </a:tc>
                <a:tc>
                  <a:txBody>
                    <a:bodyPr/>
                    <a:lstStyle/>
                    <a:p>
                      <a:pPr marL="285750" indent="-285750">
                        <a:buFont typeface="Wingdings" panose="05000000000000000000" pitchFamily="2" charset="2"/>
                        <a:buChar char="q"/>
                      </a:pPr>
                      <a:r>
                        <a:rPr lang="en-GB" sz="1400">
                          <a:latin typeface="Usual" panose="020B0603030403020204"/>
                        </a:rPr>
                        <a:t>Keep each other accountable in ensuring regular coaching conversations are taking place</a:t>
                      </a:r>
                    </a:p>
                    <a:p>
                      <a:pPr marL="285750" indent="-285750">
                        <a:buFont typeface="Wingdings" panose="05000000000000000000" pitchFamily="2" charset="2"/>
                        <a:buChar char="q"/>
                      </a:pPr>
                      <a:r>
                        <a:rPr lang="en-GB" sz="1400">
                          <a:latin typeface="Usual" panose="020B0603030403020204"/>
                        </a:rPr>
                        <a:t>Engage with insights and consider where there are opportunities for improvement or support</a:t>
                      </a:r>
                    </a:p>
                    <a:p>
                      <a:pPr marL="285750" indent="-285750">
                        <a:buFont typeface="Wingdings" panose="05000000000000000000" pitchFamily="2" charset="2"/>
                        <a:buChar char="q"/>
                      </a:pPr>
                      <a:r>
                        <a:rPr lang="en-GB" sz="1400">
                          <a:latin typeface="Usual" panose="020B0603030403020204"/>
                        </a:rPr>
                        <a:t>Communicate as a team, be open and transparent</a:t>
                      </a:r>
                    </a:p>
                  </a:txBody>
                  <a:tcPr anchor="ctr">
                    <a:solidFill>
                      <a:schemeClr val="accent4">
                        <a:lumMod val="40000"/>
                        <a:lumOff val="60000"/>
                      </a:schemeClr>
                    </a:solidFill>
                  </a:tcPr>
                </a:tc>
                <a:extLst>
                  <a:ext uri="{0D108BD9-81ED-4DB2-BD59-A6C34878D82A}">
                    <a16:rowId xmlns:a16="http://schemas.microsoft.com/office/drawing/2014/main" val="4176473369"/>
                  </a:ext>
                </a:extLst>
              </a:tr>
            </a:tbl>
          </a:graphicData>
        </a:graphic>
      </p:graphicFrame>
      <p:pic>
        <p:nvPicPr>
          <p:cNvPr id="7" name="Graphic 6" descr="User with solid fill">
            <a:extLst>
              <a:ext uri="{FF2B5EF4-FFF2-40B4-BE49-F238E27FC236}">
                <a16:creationId xmlns:a16="http://schemas.microsoft.com/office/drawing/2014/main" id="{47962D94-F109-FD22-A224-7FB7D30C7D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435" y="1926771"/>
            <a:ext cx="759824" cy="759824"/>
          </a:xfrm>
          <a:prstGeom prst="rect">
            <a:avLst/>
          </a:prstGeom>
        </p:spPr>
      </p:pic>
      <p:pic>
        <p:nvPicPr>
          <p:cNvPr id="8" name="Graphic 7" descr="User with solid fill">
            <a:extLst>
              <a:ext uri="{FF2B5EF4-FFF2-40B4-BE49-F238E27FC236}">
                <a16:creationId xmlns:a16="http://schemas.microsoft.com/office/drawing/2014/main" id="{1D1B3020-3FE2-D0AB-1CD6-9A5903F4A0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435" y="3469276"/>
            <a:ext cx="759824" cy="759824"/>
          </a:xfrm>
          <a:prstGeom prst="rect">
            <a:avLst/>
          </a:prstGeom>
        </p:spPr>
      </p:pic>
      <p:pic>
        <p:nvPicPr>
          <p:cNvPr id="10" name="Graphic 9" descr="Handshake with solid fill">
            <a:extLst>
              <a:ext uri="{FF2B5EF4-FFF2-40B4-BE49-F238E27FC236}">
                <a16:creationId xmlns:a16="http://schemas.microsoft.com/office/drawing/2014/main" id="{46DE0017-B013-29DA-5ACA-6F72D03EDF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8435" y="4921700"/>
            <a:ext cx="759825" cy="759825"/>
          </a:xfrm>
          <a:prstGeom prst="rect">
            <a:avLst/>
          </a:prstGeom>
        </p:spPr>
      </p:pic>
    </p:spTree>
    <p:extLst>
      <p:ext uri="{BB962C8B-B14F-4D97-AF65-F5344CB8AC3E}">
        <p14:creationId xmlns:p14="http://schemas.microsoft.com/office/powerpoint/2010/main" val="146775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4385-8415-0B2A-1B50-2E72B87D09FD}"/>
              </a:ext>
            </a:extLst>
          </p:cNvPr>
          <p:cNvSpPr>
            <a:spLocks noGrp="1"/>
          </p:cNvSpPr>
          <p:nvPr>
            <p:ph type="title"/>
          </p:nvPr>
        </p:nvSpPr>
        <p:spPr>
          <a:xfrm>
            <a:off x="479518" y="542400"/>
            <a:ext cx="4415933" cy="386128"/>
          </a:xfrm>
        </p:spPr>
        <p:txBody>
          <a:bodyPr anchor="t">
            <a:normAutofit/>
          </a:bodyPr>
          <a:lstStyle/>
          <a:p>
            <a:r>
              <a:rPr lang="en-GB"/>
              <a:t>Q&amp;A and Next Steps</a:t>
            </a:r>
          </a:p>
        </p:txBody>
      </p:sp>
      <p:sp>
        <p:nvSpPr>
          <p:cNvPr id="5" name="TextBox 4">
            <a:extLst>
              <a:ext uri="{FF2B5EF4-FFF2-40B4-BE49-F238E27FC236}">
                <a16:creationId xmlns:a16="http://schemas.microsoft.com/office/drawing/2014/main" id="{018E64FC-F74E-A757-851E-FA547C798808}"/>
              </a:ext>
            </a:extLst>
          </p:cNvPr>
          <p:cNvSpPr txBox="1"/>
          <p:nvPr/>
        </p:nvSpPr>
        <p:spPr>
          <a:xfrm>
            <a:off x="1462259" y="1587219"/>
            <a:ext cx="9298785" cy="3785652"/>
          </a:xfrm>
          <a:prstGeom prst="rect">
            <a:avLst/>
          </a:prstGeom>
          <a:noFill/>
        </p:spPr>
        <p:txBody>
          <a:bodyPr wrap="square" lIns="91440" tIns="45720" rIns="91440" bIns="45720" anchor="t">
            <a:spAutoFit/>
          </a:bodyPr>
          <a:lstStyle/>
          <a:p>
            <a:r>
              <a:rPr lang="en-GB" sz="1600">
                <a:latin typeface="Usual Light" panose="020B0403030403020204"/>
              </a:rPr>
              <a:t>You will have been or will be invited to a dedicated metrics session with one of our regional data experts. This will help to ensure you have all the detail you need and can ask any questions to better understand the metrics. This will take place </a:t>
            </a:r>
            <a:r>
              <a:rPr lang="en-GB" sz="1600" b="1">
                <a:solidFill>
                  <a:srgbClr val="3EA66C"/>
                </a:solidFill>
                <a:latin typeface="Usual Light" panose="020B0403030403020204"/>
              </a:rPr>
              <a:t>w/c 17</a:t>
            </a:r>
            <a:r>
              <a:rPr lang="en-GB" sz="1600" b="1" baseline="30000">
                <a:solidFill>
                  <a:srgbClr val="3EA66C"/>
                </a:solidFill>
                <a:latin typeface="Usual Light" panose="020B0403030403020204"/>
              </a:rPr>
              <a:t>th</a:t>
            </a:r>
            <a:r>
              <a:rPr lang="en-GB" sz="1600" b="1">
                <a:solidFill>
                  <a:srgbClr val="3EA66C"/>
                </a:solidFill>
                <a:latin typeface="Usual Light" panose="020B0403030403020204"/>
              </a:rPr>
              <a:t> June. </a:t>
            </a:r>
            <a:r>
              <a:rPr lang="en-GB" sz="1600" b="1">
                <a:latin typeface="Usual Light" panose="020B0403030403020204"/>
              </a:rPr>
              <a:t>Please do your best to attend this session. </a:t>
            </a:r>
            <a:endParaRPr lang="en-US">
              <a:ea typeface="Calibri" panose="020F0502020204030204"/>
              <a:cs typeface="Calibri" panose="020F0502020204030204"/>
            </a:endParaRPr>
          </a:p>
          <a:p>
            <a:endParaRPr lang="en-GB" sz="1600">
              <a:latin typeface="Usual Light" panose="020B0403030403020204"/>
            </a:endParaRPr>
          </a:p>
          <a:p>
            <a:endParaRPr lang="en-GB" sz="1600">
              <a:latin typeface="Usual Light" panose="020B0403030403020204"/>
            </a:endParaRPr>
          </a:p>
          <a:p>
            <a:r>
              <a:rPr lang="en-GB" sz="1600">
                <a:latin typeface="Usual Light" panose="020B0403030403020204"/>
              </a:rPr>
              <a:t>You will receive a post-workshop pack which includes all the slides covered today.</a:t>
            </a:r>
          </a:p>
          <a:p>
            <a:endParaRPr lang="en-GB" sz="1600">
              <a:latin typeface="Usual Light" panose="020B0403030403020204"/>
            </a:endParaRPr>
          </a:p>
          <a:p>
            <a:endParaRPr lang="en-GB" sz="1600">
              <a:latin typeface="Usual Light" panose="020B0403030403020204"/>
            </a:endParaRPr>
          </a:p>
          <a:p>
            <a:r>
              <a:rPr lang="en-GB" sz="1600">
                <a:latin typeface="Usual Light" panose="020B0403030403020204"/>
              </a:rPr>
              <a:t>You will receive instructions on how to use the dashboards on MySkills Passport, which is the platform you will be using to access and view your data. The dashboards should be live on your MySkills Passport now, please let me know if this is not visible.</a:t>
            </a:r>
          </a:p>
          <a:p>
            <a:endParaRPr lang="en-GB" sz="1600">
              <a:latin typeface="Usual Light" panose="020B0403030403020204"/>
            </a:endParaRPr>
          </a:p>
          <a:p>
            <a:endParaRPr lang="en-GB" sz="1600">
              <a:latin typeface="Usual Light" panose="020B0403030403020204"/>
            </a:endParaRPr>
          </a:p>
          <a:p>
            <a:r>
              <a:rPr lang="en-GB" sz="1600">
                <a:latin typeface="Usual Light" panose="020B0403030403020204"/>
              </a:rPr>
              <a:t>You will be invited to drop-in calls with the MyPotential Programme Team where you can share feedback on how MyPotential has landed and ask any questions you may have. This will take place from </a:t>
            </a:r>
            <a:r>
              <a:rPr lang="en-GB" sz="1600" b="1">
                <a:solidFill>
                  <a:srgbClr val="3EA66C"/>
                </a:solidFill>
                <a:latin typeface="Usual Light" panose="020B0403030403020204"/>
              </a:rPr>
              <a:t>w/c 17th June. </a:t>
            </a:r>
          </a:p>
        </p:txBody>
      </p:sp>
      <p:pic>
        <p:nvPicPr>
          <p:cNvPr id="7" name="Graphic 6" descr="Meeting with solid fill">
            <a:extLst>
              <a:ext uri="{FF2B5EF4-FFF2-40B4-BE49-F238E27FC236}">
                <a16:creationId xmlns:a16="http://schemas.microsoft.com/office/drawing/2014/main" id="{6DD331FF-D8B0-2C53-422E-D1E3D4197E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086" y="1693245"/>
            <a:ext cx="556661" cy="556661"/>
          </a:xfrm>
          <a:prstGeom prst="rect">
            <a:avLst/>
          </a:prstGeom>
        </p:spPr>
      </p:pic>
      <p:pic>
        <p:nvPicPr>
          <p:cNvPr id="9" name="Graphic 8" descr="Projector screen with solid fill">
            <a:extLst>
              <a:ext uri="{FF2B5EF4-FFF2-40B4-BE49-F238E27FC236}">
                <a16:creationId xmlns:a16="http://schemas.microsoft.com/office/drawing/2014/main" id="{9ABADFE0-0923-9324-6C5F-7FF2D7397B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086" y="2721808"/>
            <a:ext cx="558000" cy="558000"/>
          </a:xfrm>
          <a:prstGeom prst="rect">
            <a:avLst/>
          </a:prstGeom>
        </p:spPr>
      </p:pic>
      <p:pic>
        <p:nvPicPr>
          <p:cNvPr id="11" name="Graphic 10" descr="Teacher with solid fill">
            <a:extLst>
              <a:ext uri="{FF2B5EF4-FFF2-40B4-BE49-F238E27FC236}">
                <a16:creationId xmlns:a16="http://schemas.microsoft.com/office/drawing/2014/main" id="{20B3CFBC-1887-BD32-F77C-AECAD13105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086" y="3663244"/>
            <a:ext cx="558000" cy="558000"/>
          </a:xfrm>
          <a:prstGeom prst="rect">
            <a:avLst/>
          </a:prstGeom>
        </p:spPr>
      </p:pic>
      <p:pic>
        <p:nvPicPr>
          <p:cNvPr id="13" name="Graphic 12" descr="Receiver with solid fill">
            <a:extLst>
              <a:ext uri="{FF2B5EF4-FFF2-40B4-BE49-F238E27FC236}">
                <a16:creationId xmlns:a16="http://schemas.microsoft.com/office/drawing/2014/main" id="{C1B72299-10AE-DFD8-9FAF-7323FBD845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0086" y="4761005"/>
            <a:ext cx="558000" cy="558000"/>
          </a:xfrm>
          <a:prstGeom prst="rect">
            <a:avLst/>
          </a:prstGeom>
        </p:spPr>
      </p:pic>
    </p:spTree>
    <p:extLst>
      <p:ext uri="{BB962C8B-B14F-4D97-AF65-F5344CB8AC3E}">
        <p14:creationId xmlns:p14="http://schemas.microsoft.com/office/powerpoint/2010/main" val="3099045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ontent Placeholder 3">
            <a:extLst>
              <a:ext uri="{FF2B5EF4-FFF2-40B4-BE49-F238E27FC236}">
                <a16:creationId xmlns:a16="http://schemas.microsoft.com/office/drawing/2014/main" id="{8D3A4C0D-813B-4B66-83C1-44B952C5871F}"/>
              </a:ext>
            </a:extLst>
          </p:cNvPr>
          <p:cNvSpPr txBox="1">
            <a:spLocks/>
          </p:cNvSpPr>
          <p:nvPr/>
        </p:nvSpPr>
        <p:spPr>
          <a:xfrm>
            <a:off x="2722612" y="1508719"/>
            <a:ext cx="2217654" cy="232496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algn="ctr" defTabSz="86476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EA66C"/>
                </a:solidFill>
                <a:effectLst/>
                <a:uLnTx/>
                <a:uFillTx/>
                <a:latin typeface="Usual"/>
                <a:ea typeface="Calibri"/>
              </a:rPr>
              <a:t>Silver Cloud</a:t>
            </a:r>
          </a:p>
          <a:p>
            <a:pPr algn="l" defTabSz="853743">
              <a:defRPr/>
            </a:pPr>
            <a:r>
              <a:rPr kumimoji="0" lang="en-GB" sz="1000" b="0" i="0" u="none" strike="noStrike" kern="1200" cap="none" spc="0" normalizeH="0" baseline="0" noProof="0">
                <a:ln>
                  <a:noFill/>
                </a:ln>
                <a:solidFill>
                  <a:srgbClr val="142032"/>
                </a:solidFill>
                <a:effectLst/>
                <a:uLnTx/>
                <a:uFillTx/>
                <a:latin typeface="Usual"/>
                <a:ea typeface="Calibri"/>
              </a:rPr>
              <a:t>Self-guided modules to help improve wellbeing. </a:t>
            </a:r>
            <a:r>
              <a:rPr kumimoji="0" lang="en-GB" sz="1000" b="1" i="0" u="none" strike="noStrike" kern="1200" cap="none" spc="0" normalizeH="0" baseline="0" noProof="0">
                <a:ln>
                  <a:noFill/>
                </a:ln>
                <a:solidFill>
                  <a:srgbClr val="142032"/>
                </a:solidFill>
                <a:effectLst/>
                <a:uLnTx/>
                <a:uFillTx/>
                <a:latin typeface="Usual"/>
                <a:ea typeface="Calibri"/>
              </a:rPr>
              <a:t>Space from stress, support for resilience, and sleep </a:t>
            </a:r>
            <a:r>
              <a:rPr kumimoji="0" lang="en-GB" sz="1000" b="0" i="0" u="none" strike="noStrike" kern="1200" cap="none" spc="0" normalizeH="0" baseline="0" noProof="0">
                <a:ln>
                  <a:noFill/>
                </a:ln>
                <a:solidFill>
                  <a:srgbClr val="142032"/>
                </a:solidFill>
                <a:effectLst/>
                <a:uLnTx/>
                <a:uFillTx/>
                <a:latin typeface="Usual"/>
                <a:ea typeface="Calibri"/>
              </a:rPr>
              <a:t>wellbeing tips.</a:t>
            </a:r>
            <a:r>
              <a:rPr lang="en-GB" sz="1000" b="0">
                <a:solidFill>
                  <a:srgbClr val="142032"/>
                </a:solidFill>
                <a:latin typeface="Usual"/>
                <a:ea typeface="Calibri"/>
              </a:rPr>
              <a:t> Visit</a:t>
            </a:r>
            <a:endParaRPr lang="en-GB" sz="1000" b="0" i="0" u="none" strike="noStrike" kern="1200" cap="none" spc="0" normalizeH="0" baseline="0" noProof="0">
              <a:ln>
                <a:noFill/>
              </a:ln>
              <a:solidFill>
                <a:srgbClr val="142032"/>
              </a:solidFill>
              <a:effectLst/>
              <a:uLnTx/>
              <a:uFillTx/>
              <a:latin typeface="Usual"/>
              <a:ea typeface="Calibri"/>
            </a:endParaRPr>
          </a:p>
          <a:p>
            <a:pPr algn="l" defTabSz="853743">
              <a:defRPr/>
            </a:pPr>
            <a:r>
              <a:rPr kumimoji="0" lang="en-GB" sz="1000" b="0" i="0" u="none" strike="noStrike" kern="1200" cap="none" spc="0" normalizeH="0" baseline="0" noProof="0">
                <a:ln>
                  <a:noFill/>
                </a:ln>
                <a:solidFill>
                  <a:srgbClr val="142032"/>
                </a:solidFill>
                <a:effectLst/>
                <a:uLnTx/>
                <a:uFillTx/>
                <a:latin typeface="Usual"/>
                <a:ea typeface="Calibri"/>
                <a:hlinkClick r:id="rId3"/>
              </a:rPr>
              <a:t>https://vhg.silvercloudhealth.com/signup/</a:t>
            </a:r>
            <a:r>
              <a:rPr lang="en-GB" sz="1000" b="0">
                <a:solidFill>
                  <a:srgbClr val="142032"/>
                </a:solidFill>
                <a:latin typeface="Usual"/>
                <a:ea typeface="Calibri"/>
              </a:rPr>
              <a:t> </a:t>
            </a:r>
            <a:r>
              <a:rPr kumimoji="0" lang="en-GB" sz="1000" b="0" i="0" u="none" strike="noStrike" kern="1200" cap="none" spc="0" normalizeH="0" baseline="0" noProof="0">
                <a:ln>
                  <a:noFill/>
                </a:ln>
                <a:solidFill>
                  <a:srgbClr val="142032"/>
                </a:solidFill>
                <a:effectLst/>
                <a:uLnTx/>
                <a:uFillTx/>
                <a:latin typeface="Usual"/>
                <a:ea typeface="Calibri"/>
              </a:rPr>
              <a:t> and enter the code </a:t>
            </a:r>
            <a:r>
              <a:rPr kumimoji="0" lang="en-GB" sz="1000" i="0" u="none" strike="noStrike" kern="1200" cap="none" spc="0" normalizeH="0" baseline="0" noProof="0" err="1">
                <a:ln>
                  <a:noFill/>
                </a:ln>
                <a:solidFill>
                  <a:srgbClr val="142032"/>
                </a:solidFill>
                <a:effectLst/>
                <a:uLnTx/>
                <a:uFillTx/>
                <a:latin typeface="Usual"/>
                <a:ea typeface="Calibri"/>
              </a:rPr>
              <a:t>VitaBT</a:t>
            </a:r>
            <a:endParaRPr kumimoji="0" lang="en-GB" sz="1000" i="0" u="none" strike="noStrike" kern="1200" cap="none" spc="0" normalizeH="0" baseline="0" noProof="0">
              <a:ln>
                <a:noFill/>
              </a:ln>
              <a:solidFill>
                <a:srgbClr val="142032"/>
              </a:solidFill>
              <a:effectLst/>
              <a:uLnTx/>
              <a:uFillTx/>
              <a:latin typeface="Usual"/>
              <a:ea typeface="Calibri"/>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algn="l" defTabSz="853743">
              <a:defRPr/>
            </a:pPr>
            <a:r>
              <a:rPr lang="en-GB" sz="1000" b="0">
                <a:solidFill>
                  <a:srgbClr val="142032"/>
                </a:solidFill>
                <a:latin typeface="Usual"/>
                <a:ea typeface="Calibri"/>
              </a:rPr>
              <a:t>                </a:t>
            </a:r>
            <a:endParaRPr lang="en-GB" sz="1000" b="0" i="0" u="none" strike="noStrike" kern="1200" cap="none" spc="0" normalizeH="0" baseline="0" noProof="0">
              <a:ln>
                <a:noFill/>
              </a:ln>
              <a:solidFill>
                <a:srgbClr val="142032"/>
              </a:solidFill>
              <a:effectLst/>
              <a:uLnTx/>
              <a:uFillTx/>
              <a:latin typeface="Usual" panose="020B0603030403020204" pitchFamily="34" charset="0"/>
            </a:endParaRPr>
          </a:p>
        </p:txBody>
      </p:sp>
      <p:sp>
        <p:nvSpPr>
          <p:cNvPr id="50" name="Content Placeholder 2">
            <a:extLst>
              <a:ext uri="{FF2B5EF4-FFF2-40B4-BE49-F238E27FC236}">
                <a16:creationId xmlns:a16="http://schemas.microsoft.com/office/drawing/2014/main" id="{6A44B3B0-5084-420A-9CD8-1F8A40A4D032}"/>
              </a:ext>
            </a:extLst>
          </p:cNvPr>
          <p:cNvSpPr txBox="1">
            <a:spLocks/>
          </p:cNvSpPr>
          <p:nvPr/>
        </p:nvSpPr>
        <p:spPr>
          <a:xfrm>
            <a:off x="7324751" y="1512456"/>
            <a:ext cx="221765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defTabSz="859234" fontAlgn="auto">
              <a:lnSpc>
                <a:spcPct val="100000"/>
              </a:lnSpc>
              <a:spcBef>
                <a:spcPts val="0"/>
              </a:spcBef>
              <a:spcAft>
                <a:spcPts val="0"/>
              </a:spcAft>
              <a:buClrTx/>
              <a:buSzTx/>
              <a:buFontTx/>
              <a:buNone/>
              <a:tabLst/>
              <a:defRPr kumimoji="0" sz="1192" b="1" i="0" u="none" strike="noStrike" cap="none" spc="0" normalizeH="0" baseline="0">
                <a:ln>
                  <a:noFill/>
                </a:ln>
                <a:solidFill>
                  <a:srgbClr val="142032"/>
                </a:solidFill>
                <a:effectLst/>
                <a:uLnTx/>
                <a:uFillTx/>
                <a:latin typeface="Usual" panose="020B0603030403020204" pitchFamily="34" charset="0"/>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2"/>
                </a:solidFill>
                <a:effectLst/>
                <a:uLnTx/>
                <a:uFillTx/>
                <a:latin typeface="Usual" panose="020B0603030403020204" pitchFamily="34" charset="0"/>
                <a:cs typeface="+mn-cs"/>
              </a:rPr>
              <a:t>Peer to Peer Support Network</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A telephone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listening</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 support service provided by trained volunteers who can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help colleagues across a broad spectrum of experiences </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Text p2psn to 81192 </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hlinkClick r:id="rId4"/>
              </a:rPr>
              <a:t>https://bit.ly/OR_P2P</a:t>
            </a: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endParaRPr>
          </a:p>
        </p:txBody>
      </p:sp>
      <p:sp>
        <p:nvSpPr>
          <p:cNvPr id="51" name="Content Placeholder 3">
            <a:extLst>
              <a:ext uri="{FF2B5EF4-FFF2-40B4-BE49-F238E27FC236}">
                <a16:creationId xmlns:a16="http://schemas.microsoft.com/office/drawing/2014/main" id="{A1A14144-7688-4DE9-B68E-C645E511880E}"/>
              </a:ext>
            </a:extLst>
          </p:cNvPr>
          <p:cNvSpPr txBox="1">
            <a:spLocks/>
          </p:cNvSpPr>
          <p:nvPr/>
        </p:nvSpPr>
        <p:spPr>
          <a:xfrm>
            <a:off x="9626314" y="1515503"/>
            <a:ext cx="221877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defTabSz="859234" fontAlgn="auto">
              <a:lnSpc>
                <a:spcPct val="100000"/>
              </a:lnSpc>
              <a:spcBef>
                <a:spcPts val="0"/>
              </a:spcBef>
              <a:spcAft>
                <a:spcPts val="0"/>
              </a:spcAft>
              <a:buClrTx/>
              <a:buSzTx/>
              <a:buFontTx/>
              <a:buNone/>
              <a:tabLst/>
              <a:defRPr kumimoji="0" sz="1192" b="1" i="0" u="none" strike="noStrike" cap="none" spc="0" normalizeH="0" baseline="0">
                <a:ln>
                  <a:noFill/>
                </a:ln>
                <a:solidFill>
                  <a:srgbClr val="142032"/>
                </a:solidFill>
                <a:effectLst/>
                <a:uLnTx/>
                <a:uFillTx/>
                <a:latin typeface="Usual" panose="020B0603030403020204" pitchFamily="34" charset="0"/>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3"/>
                </a:solidFill>
                <a:effectLst/>
                <a:uLnTx/>
                <a:uFillTx/>
                <a:latin typeface="Usual" panose="020B0603030403020204" pitchFamily="34" charset="0"/>
                <a:cs typeface="+mn-cs"/>
              </a:rPr>
              <a:t>Employee Assistance Management (for managers)</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If you have any concerns that someone may be at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immediate risk</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 to themselves,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call immediately - 0800 780 784. </a:t>
            </a: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hlinkClick r:id="rId5"/>
              </a:rPr>
              <a:t>https://bit.ly/OR_EAM</a:t>
            </a: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 </a:t>
            </a: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 </a:t>
            </a:r>
          </a:p>
        </p:txBody>
      </p:sp>
      <p:sp>
        <p:nvSpPr>
          <p:cNvPr id="26" name="Rectangle 25">
            <a:extLst>
              <a:ext uri="{FF2B5EF4-FFF2-40B4-BE49-F238E27FC236}">
                <a16:creationId xmlns:a16="http://schemas.microsoft.com/office/drawing/2014/main" id="{08F8ED5E-6ACF-471A-8459-8B87FB0235AD}"/>
              </a:ext>
            </a:extLst>
          </p:cNvPr>
          <p:cNvSpPr/>
          <p:nvPr/>
        </p:nvSpPr>
        <p:spPr>
          <a:xfrm>
            <a:off x="402122" y="4360701"/>
            <a:ext cx="2217654" cy="22249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2"/>
                </a:solidFill>
                <a:effectLst/>
                <a:uLnTx/>
                <a:uFillTx/>
                <a:latin typeface="Usual" panose="020B0603030403020204" pitchFamily="34" charset="0"/>
                <a:ea typeface="+mn-ea"/>
                <a:cs typeface="+mn-cs"/>
              </a:rPr>
              <a:t>Physio</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Online support and hands on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physiotherapy </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treatment sessions. Employee contacts 0333 222 0712</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6"/>
              </a:rPr>
              <a:t>https://bit.ly/OR_Physio</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27" name="Rectangle 26">
            <a:extLst>
              <a:ext uri="{FF2B5EF4-FFF2-40B4-BE49-F238E27FC236}">
                <a16:creationId xmlns:a16="http://schemas.microsoft.com/office/drawing/2014/main" id="{CD1BCE48-AF66-4630-82F0-31C3EE971A61}"/>
              </a:ext>
            </a:extLst>
          </p:cNvPr>
          <p:cNvSpPr/>
          <p:nvPr/>
        </p:nvSpPr>
        <p:spPr>
          <a:xfrm>
            <a:off x="2713390" y="4366879"/>
            <a:ext cx="2217654" cy="222498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3576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3"/>
                </a:solidFill>
                <a:effectLst/>
                <a:uLnTx/>
                <a:uFillTx/>
                <a:latin typeface="Usual" panose="020B0603030403020204" pitchFamily="34" charset="0"/>
                <a:ea typeface="+mn-ea"/>
                <a:cs typeface="+mn-cs"/>
              </a:rPr>
              <a:t>Pre-</a:t>
            </a:r>
            <a:r>
              <a:rPr kumimoji="0" lang="en-GB" sz="1000" b="1" i="0" u="none" strike="noStrike" kern="1200" cap="none" spc="0" normalizeH="0" baseline="0" noProof="0" err="1">
                <a:ln>
                  <a:noFill/>
                </a:ln>
                <a:solidFill>
                  <a:schemeClr val="accent3"/>
                </a:solidFill>
                <a:effectLst/>
                <a:uLnTx/>
                <a:uFillTx/>
                <a:latin typeface="Usual" panose="020B0603030403020204" pitchFamily="34" charset="0"/>
                <a:ea typeface="+mn-ea"/>
                <a:cs typeface="+mn-cs"/>
              </a:rPr>
              <a:t>habilitation</a:t>
            </a:r>
            <a:r>
              <a:rPr kumimoji="0" lang="en-GB" sz="1000" b="1" i="0" u="none" strike="noStrike" kern="1200" cap="none" spc="0" normalizeH="0" baseline="0" noProof="0">
                <a:ln>
                  <a:noFill/>
                </a:ln>
                <a:solidFill>
                  <a:schemeClr val="accent3"/>
                </a:solidFill>
                <a:effectLst/>
                <a:uLnTx/>
                <a:uFillTx/>
                <a:latin typeface="Usual" panose="020B0603030403020204" pitchFamily="34" charset="0"/>
                <a:ea typeface="+mn-ea"/>
                <a:cs typeface="+mn-cs"/>
              </a:rPr>
              <a:t> service</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Pre operation – enhancing people’s knowledge,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mental and physical resilience</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 and helping them return to work. Employee contact 0333 222 0712 </a:t>
            </a: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7"/>
              </a:rPr>
              <a:t>https://bit.ly/OR_Prehab</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endPar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 </a:t>
            </a:r>
          </a:p>
        </p:txBody>
      </p:sp>
      <p:sp>
        <p:nvSpPr>
          <p:cNvPr id="28" name="Rectangle 27">
            <a:extLst>
              <a:ext uri="{FF2B5EF4-FFF2-40B4-BE49-F238E27FC236}">
                <a16:creationId xmlns:a16="http://schemas.microsoft.com/office/drawing/2014/main" id="{ED823C84-B42A-4D87-A5F1-AF90EDD0F70E}"/>
              </a:ext>
            </a:extLst>
          </p:cNvPr>
          <p:cNvSpPr/>
          <p:nvPr/>
        </p:nvSpPr>
        <p:spPr>
          <a:xfrm>
            <a:off x="9661960" y="4366879"/>
            <a:ext cx="2218774" cy="222498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107306" rIns="71538" bIns="71538" rtlCol="0" anchor="t"/>
          <a:lstStyle/>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accent2"/>
                </a:solidFill>
                <a:effectLst/>
                <a:uLnTx/>
                <a:uFillTx/>
                <a:latin typeface="Usual" panose="020B0603030403020204" pitchFamily="34" charset="0"/>
                <a:ea typeface="+mn-ea"/>
                <a:cs typeface="+mn-cs"/>
              </a:rPr>
              <a:t>Line manager support</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rPr>
              <a:t>Support for common issues that your team may experience. Includes homelessness, money worries, domestic abuse and menopause</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8"/>
              </a:rPr>
              <a:t>https://bit.ly/OR_LM_Support</a:t>
            </a:r>
            <a:endPar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29" name="Rectangle 28">
            <a:extLst>
              <a:ext uri="{FF2B5EF4-FFF2-40B4-BE49-F238E27FC236}">
                <a16:creationId xmlns:a16="http://schemas.microsoft.com/office/drawing/2014/main" id="{F955BD95-25B7-4742-A326-11E578C5A35C}"/>
              </a:ext>
            </a:extLst>
          </p:cNvPr>
          <p:cNvSpPr/>
          <p:nvPr/>
        </p:nvSpPr>
        <p:spPr>
          <a:xfrm>
            <a:off x="5025096" y="4367986"/>
            <a:ext cx="2217654" cy="22176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3576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EA66C"/>
                </a:solidFill>
                <a:effectLst/>
                <a:uLnTx/>
                <a:uFillTx/>
                <a:latin typeface="Usual" panose="020B0603030403020204" pitchFamily="34" charset="0"/>
                <a:ea typeface="+mn-ea"/>
                <a:cs typeface="+mn-cs"/>
              </a:rPr>
              <a:t>Employee Assistance Programme (EAP)</a:t>
            </a: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A confidential, free service for all employees.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Counselling </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and</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 emotional support. Advice lines and information </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 debt, legal and financial.</a:t>
            </a:r>
            <a:b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b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Call 0800 917 6767</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9"/>
              </a:rPr>
              <a:t>https://bit.ly/OR_EAP</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30" name="Rectangle 29">
            <a:extLst>
              <a:ext uri="{FF2B5EF4-FFF2-40B4-BE49-F238E27FC236}">
                <a16:creationId xmlns:a16="http://schemas.microsoft.com/office/drawing/2014/main" id="{249B48D3-20F6-471F-BEEE-037C153FB93F}"/>
              </a:ext>
            </a:extLst>
          </p:cNvPr>
          <p:cNvSpPr/>
          <p:nvPr/>
        </p:nvSpPr>
        <p:spPr>
          <a:xfrm>
            <a:off x="7321633" y="4367986"/>
            <a:ext cx="2221233" cy="221765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488C7"/>
                </a:solidFill>
                <a:effectLst/>
                <a:uLnTx/>
                <a:uFillTx/>
                <a:latin typeface="Usual" panose="020B0603030403020204" pitchFamily="34" charset="0"/>
                <a:ea typeface="+mn-ea"/>
                <a:cs typeface="+mn-cs"/>
              </a:rPr>
              <a:t>Functional restoration programme</a:t>
            </a: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For people suffering from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musculoskeletal disorders</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 </a:t>
            </a:r>
            <a:r>
              <a:rPr kumimoji="0" lang="en-GB" sz="1000" b="1" i="0" u="none" strike="noStrike" kern="1200" cap="none" spc="0" normalizeH="0" baseline="0" noProof="0">
                <a:ln>
                  <a:noFill/>
                </a:ln>
                <a:solidFill>
                  <a:srgbClr val="142032"/>
                </a:solidFill>
                <a:effectLst/>
                <a:uLnTx/>
                <a:uFillTx/>
                <a:latin typeface="Usual" panose="020B0603030403020204" pitchFamily="34" charset="0"/>
                <a:ea typeface="+mn-ea"/>
                <a:cs typeface="+mn-cs"/>
              </a:rPr>
              <a:t>affecting their ability to return or stay on full duties</a:t>
            </a: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a:t>
            </a:r>
            <a:b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br>
            <a:r>
              <a:rPr kumimoji="0" lang="en-GB" sz="1000" b="0" i="0" u="none" strike="noStrike" kern="1200" cap="none" spc="0" normalizeH="0" baseline="0" noProof="0">
                <a:ln>
                  <a:noFill/>
                </a:ln>
                <a:solidFill>
                  <a:srgbClr val="142032"/>
                </a:solidFill>
                <a:effectLst/>
                <a:uLnTx/>
                <a:uFillTx/>
                <a:latin typeface="Usual" panose="020B0603030403020204" pitchFamily="34" charset="0"/>
                <a:ea typeface="+mn-ea"/>
                <a:cs typeface="+mn-cs"/>
              </a:rPr>
              <a:t>Contact 0333 222 0712 </a:t>
            </a: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10"/>
              </a:rPr>
              <a:t>https://bit.ly/OR_Restore</a:t>
            </a:r>
            <a:endPar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EA66C"/>
                </a:solidFill>
                <a:effectLst/>
                <a:uLnTx/>
                <a:uFillTx/>
                <a:latin typeface="Usual" panose="020B0603030403020204" pitchFamily="34" charset="0"/>
                <a:ea typeface="+mn-ea"/>
                <a:cs typeface="+mn-cs"/>
              </a:rPr>
              <a:t> </a:t>
            </a:r>
          </a:p>
        </p:txBody>
      </p:sp>
      <p:sp>
        <p:nvSpPr>
          <p:cNvPr id="16" name="Content Placeholder 2">
            <a:extLst>
              <a:ext uri="{FF2B5EF4-FFF2-40B4-BE49-F238E27FC236}">
                <a16:creationId xmlns:a16="http://schemas.microsoft.com/office/drawing/2014/main" id="{DB34179A-3CC7-4E8C-8844-AAD1A6145474}"/>
              </a:ext>
            </a:extLst>
          </p:cNvPr>
          <p:cNvSpPr txBox="1">
            <a:spLocks/>
          </p:cNvSpPr>
          <p:nvPr/>
        </p:nvSpPr>
        <p:spPr>
          <a:xfrm>
            <a:off x="399299" y="1508717"/>
            <a:ext cx="221765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defTabSz="859234" fontAlgn="auto">
              <a:lnSpc>
                <a:spcPct val="100000"/>
              </a:lnSpc>
              <a:spcBef>
                <a:spcPts val="0"/>
              </a:spcBef>
              <a:spcAft>
                <a:spcPts val="0"/>
              </a:spcAft>
              <a:buClrTx/>
              <a:buSzTx/>
              <a:buFontTx/>
              <a:buNone/>
              <a:tabLst/>
              <a:defRPr kumimoji="0" sz="1192" b="1" i="0" u="none" strike="noStrike" cap="none" spc="0" normalizeH="0" baseline="0">
                <a:ln>
                  <a:noFill/>
                </a:ln>
                <a:solidFill>
                  <a:srgbClr val="142032"/>
                </a:solidFill>
                <a:effectLst/>
                <a:uLnTx/>
                <a:uFillTx/>
                <a:latin typeface="Usual" panose="020B0603030403020204" pitchFamily="34" charset="0"/>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3743">
              <a:defRPr/>
            </a:pPr>
            <a:r>
              <a:rPr kumimoji="0" lang="en-GB" sz="1000" b="1" i="0" u="none" strike="noStrike" kern="1200" cap="none" spc="0" normalizeH="0" baseline="0" noProof="0">
                <a:ln>
                  <a:noFill/>
                </a:ln>
                <a:solidFill>
                  <a:srgbClr val="5488C7"/>
                </a:solidFill>
                <a:effectLst/>
                <a:uLnTx/>
                <a:uFillTx/>
                <a:latin typeface="Usual"/>
                <a:ea typeface="Calibri"/>
              </a:rPr>
              <a:t>Your Wellbeing</a:t>
            </a:r>
            <a:r>
              <a:rPr lang="en-GB" sz="1000">
                <a:solidFill>
                  <a:srgbClr val="5488C7"/>
                </a:solidFill>
                <a:latin typeface="Usual"/>
                <a:ea typeface="Calibri"/>
              </a:rPr>
              <a:t> </a:t>
            </a:r>
            <a:endParaRPr kumimoji="0" lang="en-GB" sz="1000" b="1" i="0" u="none" strike="noStrike" kern="1200" cap="none" spc="0" normalizeH="0" baseline="0" noProof="0">
              <a:ln>
                <a:noFill/>
              </a:ln>
              <a:solidFill>
                <a:srgbClr val="5488C7"/>
              </a:solidFill>
              <a:effectLst/>
              <a:uLnTx/>
              <a:uFillTx/>
              <a:latin typeface="Usual" panose="020B0603030403020204" pitchFamily="34" charset="0"/>
              <a:cs typeface="+mn-cs"/>
            </a:endParaRPr>
          </a:p>
          <a:p>
            <a:pPr defTabSz="853743">
              <a:defRPr/>
            </a:pPr>
            <a:r>
              <a:rPr kumimoji="0" lang="en-GB" sz="1000" b="0" i="0" u="none" strike="noStrike" kern="1200" cap="none" spc="0" normalizeH="0" baseline="0" noProof="0">
                <a:ln>
                  <a:noFill/>
                </a:ln>
                <a:solidFill>
                  <a:srgbClr val="142032"/>
                </a:solidFill>
                <a:effectLst/>
                <a:uLnTx/>
                <a:uFillTx/>
                <a:latin typeface="Usual"/>
                <a:ea typeface="Calibri"/>
              </a:rPr>
              <a:t>Our online Wellbeing portal covering advice on a wealth of subjects from Life to Money,</a:t>
            </a:r>
            <a:r>
              <a:rPr lang="en-GB" sz="1000" b="0">
                <a:latin typeface="Usual"/>
                <a:ea typeface="Calibri"/>
              </a:rPr>
              <a:t> and</a:t>
            </a:r>
            <a:r>
              <a:rPr kumimoji="0" lang="en-GB" sz="1000" b="0" i="0" u="none" strike="noStrike" kern="1200" cap="none" spc="0" normalizeH="0" baseline="0" noProof="0">
                <a:ln>
                  <a:noFill/>
                </a:ln>
                <a:solidFill>
                  <a:srgbClr val="142032"/>
                </a:solidFill>
                <a:effectLst/>
                <a:uLnTx/>
                <a:uFillTx/>
                <a:latin typeface="Usual"/>
                <a:ea typeface="Calibri"/>
              </a:rPr>
              <a:t> Health to </a:t>
            </a:r>
            <a:r>
              <a:rPr lang="en-GB" sz="1000" b="0">
                <a:latin typeface="Usual"/>
                <a:ea typeface="Calibri"/>
              </a:rPr>
              <a:t>Relationships. </a:t>
            </a:r>
            <a:r>
              <a:rPr lang="en-GB" sz="1000" b="0">
                <a:solidFill>
                  <a:srgbClr val="000000"/>
                </a:solidFill>
                <a:latin typeface="Usual"/>
                <a:ea typeface="Calibri"/>
              </a:rPr>
              <a:t>Visit</a:t>
            </a:r>
            <a:r>
              <a:rPr kumimoji="0" lang="en-GB" sz="1000" b="0" i="0" u="none" strike="noStrike" kern="1200" cap="none" spc="0" normalizeH="0" baseline="0" noProof="0">
                <a:ln>
                  <a:noFill/>
                </a:ln>
                <a:solidFill>
                  <a:srgbClr val="000000">
                    <a:lumMod val="10000"/>
                  </a:srgbClr>
                </a:solidFill>
                <a:effectLst/>
                <a:uLnTx/>
                <a:uFillTx/>
                <a:latin typeface="Usual"/>
                <a:ea typeface="+mn-ea"/>
              </a:rPr>
              <a:t> </a:t>
            </a:r>
            <a:r>
              <a:rPr kumimoji="0" lang="en-GB" sz="1000" b="0" i="0" u="none" strike="noStrike" kern="1200" cap="none" spc="0" normalizeH="0" baseline="0" noProof="0">
                <a:ln>
                  <a:noFill/>
                </a:ln>
                <a:solidFill>
                  <a:srgbClr val="5488C7"/>
                </a:solidFill>
                <a:effectLst/>
                <a:uLnTx/>
                <a:uFillTx/>
                <a:latin typeface="Usual"/>
                <a:ea typeface="+mn-ea"/>
              </a:rPr>
              <a:t>http://www.yourwellbeing.bt.com</a:t>
            </a:r>
            <a:endParaRPr lang="en-GB" sz="1000" b="0" i="0" u="none" strike="noStrike" kern="1200" cap="none" spc="0" normalizeH="0" baseline="0" noProof="0">
              <a:ln>
                <a:noFill/>
              </a:ln>
              <a:solidFill>
                <a:srgbClr val="5488C7"/>
              </a:solidFill>
              <a:effectLst/>
              <a:uLnTx/>
              <a:uFillTx/>
              <a:latin typeface="Usual"/>
              <a:ea typeface="+mn-ea"/>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endParaRPr>
          </a:p>
          <a:p>
            <a:pPr marL="0" marR="0" lvl="0" indent="0" algn="l" defTabSz="853743"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endParaRPr>
          </a:p>
          <a:p>
            <a:pPr defTabSz="853743">
              <a:defRPr/>
            </a:pPr>
            <a:endParaRPr lang="en-GB" sz="1000" b="1" i="0" u="none" strike="noStrike" kern="1200" cap="none" spc="0" normalizeH="0" baseline="0" noProof="0">
              <a:ln>
                <a:noFill/>
              </a:ln>
              <a:solidFill>
                <a:srgbClr val="142032"/>
              </a:solidFill>
              <a:effectLst/>
              <a:uLnTx/>
              <a:uFillTx/>
              <a:latin typeface="Usual" panose="020B0603030403020204" pitchFamily="34" charset="0"/>
            </a:endParaRPr>
          </a:p>
        </p:txBody>
      </p:sp>
      <p:sp>
        <p:nvSpPr>
          <p:cNvPr id="31" name="Content Placeholder 3">
            <a:extLst>
              <a:ext uri="{FF2B5EF4-FFF2-40B4-BE49-F238E27FC236}">
                <a16:creationId xmlns:a16="http://schemas.microsoft.com/office/drawing/2014/main" id="{710731C0-915B-4552-BF23-12919025C1F8}"/>
              </a:ext>
            </a:extLst>
          </p:cNvPr>
          <p:cNvSpPr txBox="1">
            <a:spLocks/>
          </p:cNvSpPr>
          <p:nvPr/>
        </p:nvSpPr>
        <p:spPr>
          <a:xfrm>
            <a:off x="402626" y="1085809"/>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Wanting to self investigate</a:t>
            </a:r>
          </a:p>
        </p:txBody>
      </p:sp>
      <p:sp>
        <p:nvSpPr>
          <p:cNvPr id="32" name="Content Placeholder 3">
            <a:extLst>
              <a:ext uri="{FF2B5EF4-FFF2-40B4-BE49-F238E27FC236}">
                <a16:creationId xmlns:a16="http://schemas.microsoft.com/office/drawing/2014/main" id="{87A247F6-3918-4955-8D87-9BC9F5210F5F}"/>
              </a:ext>
            </a:extLst>
          </p:cNvPr>
          <p:cNvSpPr txBox="1">
            <a:spLocks/>
          </p:cNvSpPr>
          <p:nvPr/>
        </p:nvSpPr>
        <p:spPr>
          <a:xfrm>
            <a:off x="9625905" y="1085809"/>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In severe</a:t>
            </a:r>
            <a:b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emotional distress </a:t>
            </a:r>
          </a:p>
        </p:txBody>
      </p:sp>
      <p:sp>
        <p:nvSpPr>
          <p:cNvPr id="33" name="Content Placeholder 3">
            <a:extLst>
              <a:ext uri="{FF2B5EF4-FFF2-40B4-BE49-F238E27FC236}">
                <a16:creationId xmlns:a16="http://schemas.microsoft.com/office/drawing/2014/main" id="{175465BC-D6D1-490E-A892-6284A19AD93E}"/>
              </a:ext>
            </a:extLst>
          </p:cNvPr>
          <p:cNvSpPr txBox="1">
            <a:spLocks/>
          </p:cNvSpPr>
          <p:nvPr/>
        </p:nvSpPr>
        <p:spPr>
          <a:xfrm>
            <a:off x="7324751" y="1088999"/>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Needing a friendly ear</a:t>
            </a:r>
            <a:b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or lived experience </a:t>
            </a:r>
          </a:p>
        </p:txBody>
      </p:sp>
      <p:sp>
        <p:nvSpPr>
          <p:cNvPr id="34" name="Content Placeholder 3">
            <a:extLst>
              <a:ext uri="{FF2B5EF4-FFF2-40B4-BE49-F238E27FC236}">
                <a16:creationId xmlns:a16="http://schemas.microsoft.com/office/drawing/2014/main" id="{F7553246-EEE0-46D4-8E46-6D146E804DDC}"/>
              </a:ext>
            </a:extLst>
          </p:cNvPr>
          <p:cNvSpPr txBox="1">
            <a:spLocks/>
          </p:cNvSpPr>
          <p:nvPr/>
        </p:nvSpPr>
        <p:spPr>
          <a:xfrm>
            <a:off x="2722613" y="1082806"/>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Wanting to self help</a:t>
            </a:r>
          </a:p>
        </p:txBody>
      </p:sp>
      <p:sp>
        <p:nvSpPr>
          <p:cNvPr id="35" name="Content Placeholder 3">
            <a:extLst>
              <a:ext uri="{FF2B5EF4-FFF2-40B4-BE49-F238E27FC236}">
                <a16:creationId xmlns:a16="http://schemas.microsoft.com/office/drawing/2014/main" id="{A3898643-A01C-4F0E-B2B8-735928F1A93D}"/>
              </a:ext>
            </a:extLst>
          </p:cNvPr>
          <p:cNvSpPr txBox="1">
            <a:spLocks/>
          </p:cNvSpPr>
          <p:nvPr/>
        </p:nvSpPr>
        <p:spPr>
          <a:xfrm>
            <a:off x="402122" y="3934334"/>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Complaining of back pain/ pulled muscle etc</a:t>
            </a:r>
          </a:p>
        </p:txBody>
      </p:sp>
      <p:sp>
        <p:nvSpPr>
          <p:cNvPr id="36" name="Content Placeholder 3">
            <a:extLst>
              <a:ext uri="{FF2B5EF4-FFF2-40B4-BE49-F238E27FC236}">
                <a16:creationId xmlns:a16="http://schemas.microsoft.com/office/drawing/2014/main" id="{B027E03E-B61A-443C-AA9D-3D4E41B855B4}"/>
              </a:ext>
            </a:extLst>
          </p:cNvPr>
          <p:cNvSpPr txBox="1">
            <a:spLocks/>
          </p:cNvSpPr>
          <p:nvPr/>
        </p:nvSpPr>
        <p:spPr>
          <a:xfrm>
            <a:off x="2716977" y="3940557"/>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Going in for a</a:t>
            </a:r>
            <a:b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planned operation </a:t>
            </a:r>
          </a:p>
        </p:txBody>
      </p:sp>
      <p:sp>
        <p:nvSpPr>
          <p:cNvPr id="37" name="Content Placeholder 3">
            <a:extLst>
              <a:ext uri="{FF2B5EF4-FFF2-40B4-BE49-F238E27FC236}">
                <a16:creationId xmlns:a16="http://schemas.microsoft.com/office/drawing/2014/main" id="{B34F88F0-D6C0-4E64-8BB8-441FEE315185}"/>
              </a:ext>
            </a:extLst>
          </p:cNvPr>
          <p:cNvSpPr txBox="1">
            <a:spLocks/>
          </p:cNvSpPr>
          <p:nvPr/>
        </p:nvSpPr>
        <p:spPr>
          <a:xfrm>
            <a:off x="9661549" y="3940557"/>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Looking for toolkits</a:t>
            </a:r>
          </a:p>
        </p:txBody>
      </p:sp>
      <p:sp>
        <p:nvSpPr>
          <p:cNvPr id="38" name="Content Placeholder 3">
            <a:extLst>
              <a:ext uri="{FF2B5EF4-FFF2-40B4-BE49-F238E27FC236}">
                <a16:creationId xmlns:a16="http://schemas.microsoft.com/office/drawing/2014/main" id="{019AB4DF-4469-4F8D-921B-B097B5D94135}"/>
              </a:ext>
            </a:extLst>
          </p:cNvPr>
          <p:cNvSpPr txBox="1">
            <a:spLocks/>
          </p:cNvSpPr>
          <p:nvPr/>
        </p:nvSpPr>
        <p:spPr>
          <a:xfrm>
            <a:off x="5025118" y="3943746"/>
            <a:ext cx="2217654" cy="429223"/>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a:ln>
                  <a:noFill/>
                </a:ln>
                <a:solidFill>
                  <a:srgbClr val="FFFFFF"/>
                </a:solidFill>
                <a:effectLst/>
                <a:uLnTx/>
                <a:uFillTx/>
                <a:latin typeface="Usual" panose="020B0603030403020204" pitchFamily="34" charset="0"/>
                <a:cs typeface="+mn-cs"/>
              </a:rPr>
              <a:t>Needing legal or</a:t>
            </a:r>
            <a:br>
              <a:rPr kumimoji="0" lang="en-GB" sz="1013" b="1" i="0" u="none" strike="noStrike" kern="1200" cap="none" spc="0" normalizeH="0" baseline="0" noProof="0">
                <a:ln>
                  <a:noFill/>
                </a:ln>
                <a:solidFill>
                  <a:srgbClr val="FFFFFF"/>
                </a:solidFill>
                <a:effectLst/>
                <a:uLnTx/>
                <a:uFillTx/>
                <a:latin typeface="Usual" panose="020B0603030403020204" pitchFamily="34" charset="0"/>
                <a:cs typeface="+mn-cs"/>
              </a:rPr>
            </a:br>
            <a:r>
              <a:rPr kumimoji="0" lang="en-GB" sz="1013" b="1" i="0" u="none" strike="noStrike" kern="1200" cap="none" spc="0" normalizeH="0" baseline="0" noProof="0">
                <a:ln>
                  <a:noFill/>
                </a:ln>
                <a:solidFill>
                  <a:srgbClr val="FFFFFF"/>
                </a:solidFill>
                <a:effectLst/>
                <a:uLnTx/>
                <a:uFillTx/>
                <a:latin typeface="Usual" panose="020B0603030403020204" pitchFamily="34" charset="0"/>
                <a:cs typeface="+mn-cs"/>
              </a:rPr>
              <a:t>financial  advice or counselling  </a:t>
            </a:r>
          </a:p>
        </p:txBody>
      </p:sp>
      <p:sp>
        <p:nvSpPr>
          <p:cNvPr id="39" name="Content Placeholder 3">
            <a:extLst>
              <a:ext uri="{FF2B5EF4-FFF2-40B4-BE49-F238E27FC236}">
                <a16:creationId xmlns:a16="http://schemas.microsoft.com/office/drawing/2014/main" id="{89809C95-FC99-4AD5-B299-27195C6DABD6}"/>
              </a:ext>
            </a:extLst>
          </p:cNvPr>
          <p:cNvSpPr txBox="1">
            <a:spLocks/>
          </p:cNvSpPr>
          <p:nvPr/>
        </p:nvSpPr>
        <p:spPr>
          <a:xfrm>
            <a:off x="7323142" y="3943776"/>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Wanting to return to work but have MSD problems </a:t>
            </a:r>
          </a:p>
        </p:txBody>
      </p:sp>
      <p:pic>
        <p:nvPicPr>
          <p:cNvPr id="10" name="Picture 9" descr="Qr code&#10;&#10;Description automatically generated">
            <a:extLst>
              <a:ext uri="{FF2B5EF4-FFF2-40B4-BE49-F238E27FC236}">
                <a16:creationId xmlns:a16="http://schemas.microsoft.com/office/drawing/2014/main" id="{4351F3C3-463B-4D5A-842D-0C9ABB5D3A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35380" y="3079823"/>
            <a:ext cx="754515" cy="754515"/>
          </a:xfrm>
          <a:prstGeom prst="rect">
            <a:avLst/>
          </a:prstGeom>
        </p:spPr>
      </p:pic>
      <p:pic>
        <p:nvPicPr>
          <p:cNvPr id="12" name="Picture 11" descr="Qr code&#10;&#10;Description automatically generated">
            <a:extLst>
              <a:ext uri="{FF2B5EF4-FFF2-40B4-BE49-F238E27FC236}">
                <a16:creationId xmlns:a16="http://schemas.microsoft.com/office/drawing/2014/main" id="{056FB8FB-D449-42B0-B170-D57F9D12E75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39844" y="3064799"/>
            <a:ext cx="754515" cy="754515"/>
          </a:xfrm>
          <a:prstGeom prst="rect">
            <a:avLst/>
          </a:prstGeom>
        </p:spPr>
      </p:pic>
      <p:pic>
        <p:nvPicPr>
          <p:cNvPr id="14" name="Picture 13" descr="Qr code&#10;&#10;Description automatically generated">
            <a:extLst>
              <a:ext uri="{FF2B5EF4-FFF2-40B4-BE49-F238E27FC236}">
                <a16:creationId xmlns:a16="http://schemas.microsoft.com/office/drawing/2014/main" id="{7FD3F85A-70C9-456B-A1B6-E8C59F9E802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34105" y="3079823"/>
            <a:ext cx="754515" cy="754515"/>
          </a:xfrm>
          <a:prstGeom prst="rect">
            <a:avLst/>
          </a:prstGeom>
        </p:spPr>
      </p:pic>
      <p:pic>
        <p:nvPicPr>
          <p:cNvPr id="17" name="Picture 16" descr="Qr code&#10;&#10;Description automatically generated">
            <a:extLst>
              <a:ext uri="{FF2B5EF4-FFF2-40B4-BE49-F238E27FC236}">
                <a16:creationId xmlns:a16="http://schemas.microsoft.com/office/drawing/2014/main" id="{DCFF3325-D4F6-4787-8099-BF8D6FC319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7508" y="5810638"/>
            <a:ext cx="754515" cy="754515"/>
          </a:xfrm>
          <a:prstGeom prst="rect">
            <a:avLst/>
          </a:prstGeom>
        </p:spPr>
      </p:pic>
      <p:sp>
        <p:nvSpPr>
          <p:cNvPr id="45" name="Rectangle 44">
            <a:extLst>
              <a:ext uri="{FF2B5EF4-FFF2-40B4-BE49-F238E27FC236}">
                <a16:creationId xmlns:a16="http://schemas.microsoft.com/office/drawing/2014/main" id="{53B841FB-10F2-443D-8A48-CA822866052D}"/>
              </a:ext>
            </a:extLst>
          </p:cNvPr>
          <p:cNvSpPr/>
          <p:nvPr/>
        </p:nvSpPr>
        <p:spPr>
          <a:xfrm>
            <a:off x="4899642" y="1003557"/>
            <a:ext cx="2369404" cy="2973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1820" rtl="0" eaLnBrk="1" fontAlgn="auto" latinLnBrk="0" hangingPunct="1">
              <a:lnSpc>
                <a:spcPct val="100000"/>
              </a:lnSpc>
              <a:spcBef>
                <a:spcPts val="0"/>
              </a:spcBef>
              <a:spcAft>
                <a:spcPts val="0"/>
              </a:spcAft>
              <a:buClrTx/>
              <a:buSzTx/>
              <a:buFontTx/>
              <a:buNone/>
              <a:tabLst/>
              <a:defRPr/>
            </a:pPr>
            <a:endParaRPr kumimoji="0" lang="en-GB" sz="2370" b="0" i="0" u="none" strike="noStrike" kern="1200" cap="none" spc="0" normalizeH="0" baseline="0" noProof="0">
              <a:ln>
                <a:noFill/>
              </a:ln>
              <a:solidFill>
                <a:srgbClr val="FFFFFF"/>
              </a:solidFill>
              <a:effectLst/>
              <a:uLnTx/>
              <a:uFillTx/>
              <a:latin typeface="Usual" panose="020B0603030403020204" pitchFamily="34" charset="0"/>
              <a:ea typeface="+mn-ea"/>
              <a:cs typeface="+mn-cs"/>
            </a:endParaRPr>
          </a:p>
        </p:txBody>
      </p:sp>
      <p:sp>
        <p:nvSpPr>
          <p:cNvPr id="5" name="Title 3">
            <a:extLst>
              <a:ext uri="{FF2B5EF4-FFF2-40B4-BE49-F238E27FC236}">
                <a16:creationId xmlns:a16="http://schemas.microsoft.com/office/drawing/2014/main" id="{256D8DC7-1BAF-C46E-7206-1460F3159AFF}"/>
              </a:ext>
            </a:extLst>
          </p:cNvPr>
          <p:cNvSpPr txBox="1">
            <a:spLocks/>
          </p:cNvSpPr>
          <p:nvPr/>
        </p:nvSpPr>
        <p:spPr>
          <a:xfrm>
            <a:off x="399299" y="520548"/>
            <a:ext cx="7644901" cy="341215"/>
          </a:xfrm>
          <a:prstGeom prst="rect">
            <a:avLst/>
          </a:prstGeom>
        </p:spPr>
        <p:txBody>
          <a:bodyPr lIns="91440" tIns="45720" rIns="91440" bIns="45720" anchor="t"/>
          <a:lstStyle>
            <a:lvl1pPr algn="l" defTabSz="908557" rtl="0" eaLnBrk="1" latinLnBrk="0" hangingPunct="1">
              <a:lnSpc>
                <a:spcPct val="90000"/>
              </a:lnSpc>
              <a:spcBef>
                <a:spcPct val="0"/>
              </a:spcBef>
              <a:buNone/>
              <a:defRPr sz="4372" b="1" i="0" kern="1200">
                <a:solidFill>
                  <a:schemeClr val="tx1"/>
                </a:solidFill>
                <a:latin typeface="Usual ExtraBold" panose="020B0603030403020204" pitchFamily="34" charset="77"/>
                <a:ea typeface="+mj-ea"/>
                <a:cs typeface="+mj-cs"/>
              </a:defRPr>
            </a:lvl1pPr>
          </a:lstStyle>
          <a:p>
            <a:pPr marL="0" marR="0" lvl="0" indent="0" algn="l" defTabSz="902751" rtl="0" eaLnBrk="1" fontAlgn="auto" latinLnBrk="0" hangingPunct="1">
              <a:lnSpc>
                <a:spcPct val="78908"/>
              </a:lnSpc>
              <a:spcBef>
                <a:spcPct val="0"/>
              </a:spcBef>
              <a:spcAft>
                <a:spcPts val="0"/>
              </a:spcAft>
              <a:buClrTx/>
              <a:buSzTx/>
              <a:buFontTx/>
              <a:buNone/>
              <a:tabLst/>
              <a:defRPr/>
            </a:pPr>
            <a:r>
              <a:rPr lang="en-GB" sz="2133">
                <a:solidFill>
                  <a:schemeClr val="accent1"/>
                </a:solidFill>
                <a:ea typeface="Tahoma" panose="020B0604030504040204" pitchFamily="34" charset="0"/>
                <a:cs typeface="Tahoma" panose="020B0604030504040204" pitchFamily="34" charset="0"/>
              </a:rPr>
              <a:t>Understanding our support services </a:t>
            </a:r>
            <a:r>
              <a:rPr kumimoji="0" lang="en-GB" sz="1580" b="0" i="0" u="none" strike="noStrike" kern="1200" cap="none" spc="0" normalizeH="0" baseline="0" noProof="0">
                <a:ln>
                  <a:noFill/>
                </a:ln>
                <a:solidFill>
                  <a:srgbClr val="FFFFFF"/>
                </a:solidFill>
                <a:effectLst/>
                <a:uLnTx/>
                <a:uFillTx/>
                <a:latin typeface="Usual" panose="020B0603030403020204" pitchFamily="34" charset="77"/>
                <a:ea typeface="+mj-ea"/>
                <a:cs typeface="+mj-cs"/>
              </a:rPr>
              <a:t>managers and team members if they are…</a:t>
            </a:r>
            <a:endParaRPr lang="en-US">
              <a:ea typeface="+mj-ea"/>
              <a:cs typeface="+mj-cs"/>
            </a:endParaRPr>
          </a:p>
        </p:txBody>
      </p:sp>
      <p:sp>
        <p:nvSpPr>
          <p:cNvPr id="24" name="Content Placeholder 2">
            <a:extLst>
              <a:ext uri="{FF2B5EF4-FFF2-40B4-BE49-F238E27FC236}">
                <a16:creationId xmlns:a16="http://schemas.microsoft.com/office/drawing/2014/main" id="{52939043-0BC7-400A-8355-CD481A6A8F57}"/>
              </a:ext>
            </a:extLst>
          </p:cNvPr>
          <p:cNvSpPr txBox="1">
            <a:spLocks/>
          </p:cNvSpPr>
          <p:nvPr/>
        </p:nvSpPr>
        <p:spPr>
          <a:xfrm>
            <a:off x="5017906" y="1514940"/>
            <a:ext cx="2217654" cy="23249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t"/>
          <a:lstStyle>
            <a:defPPr>
              <a:defRPr lang="en-US"/>
            </a:defPPr>
            <a:lvl1pPr marR="0" lvl="0" indent="0" algn="ctr" defTabSz="864760"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spcBef>
                <a:spcPts val="0"/>
              </a:spcBef>
              <a:spcAft>
                <a:spcPts val="0"/>
              </a:spcAft>
              <a:buClrTx/>
              <a:buSzTx/>
              <a:buFontTx/>
              <a:buNone/>
              <a:tabLst/>
              <a:defRPr/>
            </a:pPr>
            <a:r>
              <a:rPr kumimoji="0" lang="en-GB" sz="1000" b="1" i="0" u="none" strike="noStrike" kern="1200" cap="none" spc="0" normalizeH="0" baseline="0" noProof="0">
                <a:ln>
                  <a:noFill/>
                </a:ln>
                <a:solidFill>
                  <a:schemeClr val="accent3"/>
                </a:solidFill>
                <a:effectLst/>
                <a:uLnTx/>
                <a:uFillTx/>
                <a:latin typeface="Usual" panose="020B0603030403020204" pitchFamily="34" charset="0"/>
                <a:cs typeface="+mn-cs"/>
              </a:rPr>
              <a:t>Mental Health Service</a:t>
            </a:r>
            <a:endParaRPr lang="en-GB" sz="1000" b="0" i="0" u="none" strike="noStrike" kern="1200" cap="none" spc="0" normalizeH="0" baseline="0" noProof="0">
              <a:ln>
                <a:noFill/>
              </a:ln>
              <a:solidFill>
                <a:schemeClr val="accent3"/>
              </a:solidFill>
              <a:effectLst/>
              <a:uLnTx/>
              <a:uFillTx/>
              <a:latin typeface="Usual" panose="020B0603030403020204" pitchFamily="34" charset="0"/>
            </a:endParaRPr>
          </a:p>
          <a:p>
            <a:pPr marL="0" marR="0" lvl="0" indent="0" algn="l" defTabSz="853743" rtl="0" eaLnBrk="1" fontAlgn="auto" latinLnBrk="0" hangingPunct="1">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Cognitive behavioural therapy (CBT) – </a:t>
            </a:r>
            <a:r>
              <a:rPr kumimoji="0" lang="en-GB" sz="1000" b="1" i="0" u="none" strike="noStrike" kern="1200" cap="none" spc="0" normalizeH="0" baseline="0" noProof="0">
                <a:ln>
                  <a:noFill/>
                </a:ln>
                <a:solidFill>
                  <a:srgbClr val="142032"/>
                </a:solidFill>
                <a:effectLst/>
                <a:uLnTx/>
                <a:uFillTx/>
                <a:latin typeface="Usual" panose="020B0603030403020204" pitchFamily="34" charset="0"/>
                <a:cs typeface="+mn-cs"/>
              </a:rPr>
              <a:t>stress; depression; anxiety; PTSD; self-esteem; eating disorders; sleep</a:t>
            </a:r>
            <a:endParaRPr lang="en-GB" sz="1000" b="1" i="0" u="none" strike="noStrike" kern="1200" cap="none" spc="0" normalizeH="0" baseline="0" noProof="0">
              <a:ln>
                <a:noFill/>
              </a:ln>
              <a:solidFill>
                <a:srgbClr val="142032"/>
              </a:solidFill>
              <a:effectLst/>
              <a:uLnTx/>
              <a:uFillTx/>
              <a:latin typeface="Usual" panose="020B0603030403020204" pitchFamily="34" charset="0"/>
            </a:endParaRPr>
          </a:p>
          <a:p>
            <a:pPr marL="0" marR="0" lvl="0" indent="0" algn="l" defTabSz="853743" rtl="0" eaLnBrk="1" fontAlgn="auto" latinLnBrk="0" hangingPunct="1">
              <a:spcBef>
                <a:spcPts val="0"/>
              </a:spcBef>
              <a:spcAft>
                <a:spcPts val="0"/>
              </a:spcAft>
              <a:buClrTx/>
              <a:buSzTx/>
              <a:buFontTx/>
              <a:buNone/>
              <a:tabLst/>
              <a:defRPr/>
            </a:pPr>
            <a:r>
              <a:rPr kumimoji="0" lang="en-GB" sz="1000" b="0" i="0" u="none" strike="noStrike" kern="1200" cap="none" spc="0" normalizeH="0" baseline="0" noProof="0">
                <a:ln>
                  <a:noFill/>
                </a:ln>
                <a:solidFill>
                  <a:srgbClr val="142032"/>
                </a:solidFill>
                <a:effectLst/>
                <a:uLnTx/>
                <a:uFillTx/>
                <a:latin typeface="Usual" panose="020B0603030403020204" pitchFamily="34" charset="0"/>
                <a:cs typeface="+mn-cs"/>
              </a:rPr>
              <a:t>This service is obtained with  manager referral.</a:t>
            </a:r>
            <a:endParaRPr lang="en-GB" sz="1000" b="0" i="0" u="none" strike="noStrike" kern="1200" cap="none" spc="0" normalizeH="0" baseline="0" noProof="0">
              <a:ln>
                <a:noFill/>
              </a:ln>
              <a:solidFill>
                <a:srgbClr val="142032"/>
              </a:solidFill>
              <a:effectLst/>
              <a:uLnTx/>
              <a:uFillTx/>
              <a:latin typeface="Usual" panose="020B0603030403020204" pitchFamily="34" charset="0"/>
            </a:endParaRPr>
          </a:p>
          <a:p>
            <a:pPr marL="0" marR="0" lvl="0" indent="0" algn="l" defTabSz="853743" rtl="0" eaLnBrk="1" fontAlgn="auto" latinLnBrk="0" hangingPunct="1">
              <a:spcBef>
                <a:spcPts val="0"/>
              </a:spcBef>
              <a:spcAft>
                <a:spcPts val="0"/>
              </a:spcAft>
              <a:buClrTx/>
              <a:buSzTx/>
              <a:buFontTx/>
              <a:buNone/>
              <a:tabLst/>
              <a:defRPr/>
            </a:pPr>
            <a:r>
              <a:rPr kumimoji="0" lang="en-GB" sz="1000" b="0" i="0" u="none" strike="noStrike" kern="1200" cap="none" spc="0" normalizeH="0" baseline="0" noProof="0">
                <a:ln>
                  <a:noFill/>
                </a:ln>
                <a:solidFill>
                  <a:srgbClr val="5488C7"/>
                </a:solidFill>
                <a:effectLst/>
                <a:uLnTx/>
                <a:uFillTx/>
                <a:latin typeface="Usual"/>
                <a:ea typeface="Calibri"/>
                <a:hlinkClick r:id="rId15">
                  <a:extLst>
                    <a:ext uri="{A12FA001-AC4F-418D-AE19-62706E023703}">
                      <ahyp:hlinkClr xmlns:ahyp="http://schemas.microsoft.com/office/drawing/2018/hyperlinkcolor" val="tx"/>
                    </a:ext>
                  </a:extLst>
                </a:hlinkClick>
              </a:rPr>
              <a:t>https://bit.ly/OR_MHS</a:t>
            </a:r>
            <a:endParaRPr lang="en-GB" sz="1000" b="0" i="0" u="none" strike="noStrike" kern="1200" cap="none" spc="0" normalizeH="0" baseline="0" noProof="0">
              <a:ln>
                <a:noFill/>
              </a:ln>
              <a:solidFill>
                <a:srgbClr val="5488C7"/>
              </a:solidFill>
              <a:effectLst/>
              <a:uLnTx/>
              <a:uFillTx/>
              <a:latin typeface="Usual"/>
              <a:ea typeface="Calibri"/>
            </a:endParaRPr>
          </a:p>
          <a:p>
            <a:pPr algn="l" defTabSz="853743">
              <a:lnSpc>
                <a:spcPct val="63641"/>
              </a:lnSpc>
              <a:defRPr/>
            </a:pPr>
            <a:endParaRPr lang="en-GB" sz="1000" b="0" i="0" u="none" strike="noStrike" kern="1200" cap="none" spc="0" normalizeH="0" baseline="0" noProof="0">
              <a:ln>
                <a:noFill/>
              </a:ln>
              <a:solidFill>
                <a:srgbClr val="3EA66C"/>
              </a:solidFill>
              <a:effectLst/>
              <a:uLnTx/>
              <a:uFillTx/>
              <a:latin typeface="Usual" panose="020B0603030403020204" pitchFamily="34" charset="0"/>
            </a:endParaRPr>
          </a:p>
        </p:txBody>
      </p:sp>
      <p:sp>
        <p:nvSpPr>
          <p:cNvPr id="23" name="Content Placeholder 3">
            <a:extLst>
              <a:ext uri="{FF2B5EF4-FFF2-40B4-BE49-F238E27FC236}">
                <a16:creationId xmlns:a16="http://schemas.microsoft.com/office/drawing/2014/main" id="{B91FA8A0-6410-4528-8951-0A53FE29CB8C}"/>
              </a:ext>
            </a:extLst>
          </p:cNvPr>
          <p:cNvSpPr txBox="1">
            <a:spLocks/>
          </p:cNvSpPr>
          <p:nvPr/>
        </p:nvSpPr>
        <p:spPr>
          <a:xfrm>
            <a:off x="5017906" y="1085810"/>
            <a:ext cx="2217654" cy="429223"/>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07306" tIns="71538" rIns="71538" bIns="71538" rtlCol="0" anchor="ctr"/>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853743" rtl="0" eaLnBrk="1" fontAlgn="auto" latinLnBrk="0" hangingPunct="1">
              <a:lnSpc>
                <a:spcPct val="100000"/>
              </a:lnSpc>
              <a:spcBef>
                <a:spcPts val="0"/>
              </a:spcBef>
              <a:spcAft>
                <a:spcPts val="0"/>
              </a:spcAft>
              <a:buClrTx/>
              <a:buSzTx/>
              <a:buFontTx/>
              <a:buNone/>
              <a:tabLst/>
              <a:defRPr/>
            </a:pPr>
            <a:r>
              <a:rPr kumimoji="0" lang="en-GB" sz="1093" b="1" i="0" u="none" strike="noStrike" kern="1200" cap="none" spc="0" normalizeH="0" baseline="0" noProof="0">
                <a:ln>
                  <a:noFill/>
                </a:ln>
                <a:solidFill>
                  <a:srgbClr val="FFFFFF"/>
                </a:solidFill>
                <a:effectLst/>
                <a:uLnTx/>
                <a:uFillTx/>
                <a:latin typeface="Usual" panose="020B0603030403020204" pitchFamily="34" charset="0"/>
                <a:cs typeface="+mn-cs"/>
              </a:rPr>
              <a:t>Stressed or anxious </a:t>
            </a:r>
            <a:endParaRPr kumimoji="0" lang="en-GB" sz="1192" b="0" i="0" u="none" strike="noStrike" kern="1200" cap="none" spc="0" normalizeH="0" baseline="0" noProof="0">
              <a:ln>
                <a:noFill/>
              </a:ln>
              <a:solidFill>
                <a:srgbClr val="FFFFFF"/>
              </a:solidFill>
              <a:effectLst/>
              <a:uLnTx/>
              <a:uFillTx/>
              <a:latin typeface="Usual" panose="020B0603030403020204" pitchFamily="34" charset="0"/>
              <a:cs typeface="+mn-cs"/>
            </a:endParaRPr>
          </a:p>
        </p:txBody>
      </p:sp>
      <p:pic>
        <p:nvPicPr>
          <p:cNvPr id="6" name="Picture 5" descr="Qr code&#10;&#10;Description automatically generated">
            <a:extLst>
              <a:ext uri="{FF2B5EF4-FFF2-40B4-BE49-F238E27FC236}">
                <a16:creationId xmlns:a16="http://schemas.microsoft.com/office/drawing/2014/main" id="{4CC87EEB-59C8-4F51-A4AA-1DE58AE5721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036923" y="3067980"/>
            <a:ext cx="754515" cy="754515"/>
          </a:xfrm>
          <a:prstGeom prst="rect">
            <a:avLst/>
          </a:prstGeom>
        </p:spPr>
      </p:pic>
      <p:pic>
        <p:nvPicPr>
          <p:cNvPr id="20" name="Picture 19" descr="Qr code&#10;&#10;Description automatically generated">
            <a:extLst>
              <a:ext uri="{FF2B5EF4-FFF2-40B4-BE49-F238E27FC236}">
                <a16:creationId xmlns:a16="http://schemas.microsoft.com/office/drawing/2014/main" id="{A2BD4E8F-96DB-476F-8A1D-36BF08B0AE8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34126" y="5830806"/>
            <a:ext cx="754515" cy="754515"/>
          </a:xfrm>
          <a:prstGeom prst="rect">
            <a:avLst/>
          </a:prstGeom>
        </p:spPr>
      </p:pic>
      <p:pic>
        <p:nvPicPr>
          <p:cNvPr id="41" name="Picture 40" descr="Qr code&#10;&#10;Description automatically generated">
            <a:extLst>
              <a:ext uri="{FF2B5EF4-FFF2-40B4-BE49-F238E27FC236}">
                <a16:creationId xmlns:a16="http://schemas.microsoft.com/office/drawing/2014/main" id="{4ABC7854-E19A-4C1A-B6FF-05C75652461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34493" y="5838840"/>
            <a:ext cx="754515" cy="754515"/>
          </a:xfrm>
          <a:prstGeom prst="rect">
            <a:avLst/>
          </a:prstGeom>
        </p:spPr>
      </p:pic>
      <p:pic>
        <p:nvPicPr>
          <p:cNvPr id="43" name="Picture 42" descr="Qr code&#10;&#10;Description automatically generated">
            <a:extLst>
              <a:ext uri="{FF2B5EF4-FFF2-40B4-BE49-F238E27FC236}">
                <a16:creationId xmlns:a16="http://schemas.microsoft.com/office/drawing/2014/main" id="{DA162A50-1052-4D82-B593-7C1A4E0B306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339862" y="5839945"/>
            <a:ext cx="754515" cy="754515"/>
          </a:xfrm>
          <a:prstGeom prst="rect">
            <a:avLst/>
          </a:prstGeom>
        </p:spPr>
      </p:pic>
      <p:pic>
        <p:nvPicPr>
          <p:cNvPr id="40" name="Picture 39" descr="Qr code&#10;&#10;Description automatically generated">
            <a:extLst>
              <a:ext uri="{FF2B5EF4-FFF2-40B4-BE49-F238E27FC236}">
                <a16:creationId xmlns:a16="http://schemas.microsoft.com/office/drawing/2014/main" id="{BD4FEAE1-3D20-41A3-B0AD-4467D71A2AC2}"/>
              </a:ext>
            </a:extLst>
          </p:cNvPr>
          <p:cNvPicPr>
            <a:picLocks noChangeAspect="1"/>
          </p:cNvPicPr>
          <p:nvPr/>
        </p:nvPicPr>
        <p:blipFill>
          <a:blip r:embed="rId20"/>
          <a:stretch>
            <a:fillRect/>
          </a:stretch>
        </p:blipFill>
        <p:spPr>
          <a:xfrm>
            <a:off x="413057" y="3051743"/>
            <a:ext cx="754516" cy="754516"/>
          </a:xfrm>
          <a:prstGeom prst="rect">
            <a:avLst/>
          </a:prstGeom>
        </p:spPr>
      </p:pic>
      <p:pic>
        <p:nvPicPr>
          <p:cNvPr id="42" name="Picture 41" descr="Qr code&#10;&#10;Description automatically generated">
            <a:extLst>
              <a:ext uri="{FF2B5EF4-FFF2-40B4-BE49-F238E27FC236}">
                <a16:creationId xmlns:a16="http://schemas.microsoft.com/office/drawing/2014/main" id="{A104866E-E24F-498A-895C-47C79C547463}"/>
              </a:ext>
            </a:extLst>
          </p:cNvPr>
          <p:cNvPicPr>
            <a:picLocks noChangeAspect="1"/>
          </p:cNvPicPr>
          <p:nvPr/>
        </p:nvPicPr>
        <p:blipFill>
          <a:blip r:embed="rId21"/>
          <a:stretch>
            <a:fillRect/>
          </a:stretch>
        </p:blipFill>
        <p:spPr>
          <a:xfrm>
            <a:off x="9659774" y="5841478"/>
            <a:ext cx="765891" cy="765891"/>
          </a:xfrm>
          <a:prstGeom prst="rect">
            <a:avLst/>
          </a:prstGeom>
        </p:spPr>
      </p:pic>
    </p:spTree>
    <p:extLst>
      <p:ext uri="{BB962C8B-B14F-4D97-AF65-F5344CB8AC3E}">
        <p14:creationId xmlns:p14="http://schemas.microsoft.com/office/powerpoint/2010/main" val="850158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B915-E762-B67D-85B5-4C17306FBD0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985E060-CA9D-DC2B-FDDD-501D72D88739}"/>
              </a:ext>
            </a:extLst>
          </p:cNvPr>
          <p:cNvSpPr>
            <a:spLocks noGrp="1"/>
          </p:cNvSpPr>
          <p:nvPr>
            <p:ph type="title"/>
          </p:nvPr>
        </p:nvSpPr>
        <p:spPr>
          <a:xfrm>
            <a:off x="542630" y="540272"/>
            <a:ext cx="8985732" cy="386128"/>
          </a:xfrm>
        </p:spPr>
        <p:txBody>
          <a:bodyPr/>
          <a:lstStyle/>
          <a:p>
            <a:r>
              <a:rPr lang="en-GB" sz="2100">
                <a:latin typeface="Usual ExtraBold"/>
                <a:ea typeface="Tahoma"/>
                <a:cs typeface="Tahoma"/>
              </a:rPr>
              <a:t>Your wellbeing</a:t>
            </a:r>
            <a:endParaRPr lang="en-GB"/>
          </a:p>
        </p:txBody>
      </p:sp>
      <p:sp>
        <p:nvSpPr>
          <p:cNvPr id="5" name="Text Placeholder 5">
            <a:extLst>
              <a:ext uri="{FF2B5EF4-FFF2-40B4-BE49-F238E27FC236}">
                <a16:creationId xmlns:a16="http://schemas.microsoft.com/office/drawing/2014/main" id="{F1B81219-C3A0-6A75-49C4-6B86D60ECA92}"/>
              </a:ext>
            </a:extLst>
          </p:cNvPr>
          <p:cNvSpPr txBox="1">
            <a:spLocks/>
          </p:cNvSpPr>
          <p:nvPr/>
        </p:nvSpPr>
        <p:spPr>
          <a:xfrm>
            <a:off x="571924" y="926400"/>
            <a:ext cx="11440271" cy="38612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4pPr>
            <a:lvl5pPr marL="1882775" indent="-182563" algn="l" defTabSz="914400" rtl="0" eaLnBrk="1" latinLnBrk="0" hangingPunct="1">
              <a:lnSpc>
                <a:spcPct val="90000"/>
              </a:lnSpc>
              <a:spcBef>
                <a:spcPts val="500"/>
              </a:spcBef>
              <a:buFont typeface="Arial" panose="020B0604020202020204" pitchFamily="34" charset="0"/>
              <a:buChar char="•"/>
              <a:defRPr lang="en-US" sz="1200" b="0" i="0" kern="1200">
                <a:solidFill>
                  <a:schemeClr val="accent4"/>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0">
                <a:solidFill>
                  <a:schemeClr val="accent1"/>
                </a:solidFill>
                <a:latin typeface="Usual"/>
                <a:ea typeface="Tahoma"/>
                <a:cs typeface="Tahoma"/>
              </a:rPr>
              <a:t>Support services and guidance to help colleagues when they need it</a:t>
            </a:r>
            <a:endParaRPr lang="en-GB" sz="1400">
              <a:solidFill>
                <a:schemeClr val="accent1"/>
              </a:solidFill>
            </a:endParaRPr>
          </a:p>
        </p:txBody>
      </p:sp>
      <p:sp>
        <p:nvSpPr>
          <p:cNvPr id="6" name="Rectangle 5">
            <a:extLst>
              <a:ext uri="{FF2B5EF4-FFF2-40B4-BE49-F238E27FC236}">
                <a16:creationId xmlns:a16="http://schemas.microsoft.com/office/drawing/2014/main" id="{785A67A3-5E80-EDED-6643-3D7A64435547}"/>
              </a:ext>
            </a:extLst>
          </p:cNvPr>
          <p:cNvSpPr/>
          <p:nvPr/>
        </p:nvSpPr>
        <p:spPr>
          <a:xfrm>
            <a:off x="487337" y="1320417"/>
            <a:ext cx="5854975" cy="199991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10000"/>
                  </a:srgbClr>
                </a:solidFill>
                <a:effectLst/>
                <a:uLnTx/>
                <a:uFillTx/>
                <a:latin typeface="Usual"/>
              </a:rPr>
              <a:t>Three ways to access Your Wellbeing</a:t>
            </a:r>
            <a:endParaRPr lang="en-GB" sz="1400" b="1" i="0" u="none" strike="noStrike" kern="1200" cap="none" spc="0" normalizeH="0" baseline="0" noProof="0">
              <a:ln>
                <a:noFill/>
              </a:ln>
              <a:solidFill>
                <a:srgbClr val="000000">
                  <a:lumMod val="10000"/>
                </a:srgbClr>
              </a:solidFill>
              <a:effectLst/>
              <a:uLnTx/>
              <a:uFillTx/>
              <a:latin typeface="Usual"/>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lumMod val="10000"/>
                  </a:srgbClr>
                </a:solidFill>
                <a:effectLst/>
                <a:uLnTx/>
                <a:uFillTx/>
                <a:latin typeface="Usual"/>
              </a:rPr>
              <a:t>Visit </a:t>
            </a:r>
            <a:r>
              <a:rPr kumimoji="0" lang="en-GB" sz="1400" b="0" i="0" u="none" strike="noStrike" kern="1200" cap="none" spc="0" normalizeH="0" baseline="0" noProof="0">
                <a:ln>
                  <a:noFill/>
                </a:ln>
                <a:solidFill>
                  <a:srgbClr val="3EA66C"/>
                </a:solidFill>
                <a:effectLst/>
                <a:uLnTx/>
                <a:uFillTx/>
                <a:latin typeface="Usual"/>
              </a:rPr>
              <a:t>http://www.yourwellbeing.bt.com</a:t>
            </a:r>
            <a:endParaRPr lang="en-GB" sz="1400" b="0" i="0" u="none" strike="noStrike" kern="1200" cap="none" spc="0" normalizeH="0" baseline="0" noProof="0">
              <a:ln>
                <a:noFill/>
              </a:ln>
              <a:solidFill>
                <a:srgbClr val="3EA66C"/>
              </a:solidFill>
              <a:effectLst/>
              <a:uLnTx/>
              <a:uFillTx/>
              <a:latin typeface="Usual"/>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endParaRPr lang="en-GB" sz="1400" b="0" i="0" u="none" strike="noStrike" kern="1200" cap="none" spc="0" normalizeH="0" baseline="0" noProof="0">
              <a:ln>
                <a:noFill/>
              </a:ln>
              <a:solidFill>
                <a:srgbClr val="000000">
                  <a:lumMod val="10000"/>
                </a:srgbClr>
              </a:solidFill>
              <a:effectLst/>
              <a:uLnTx/>
              <a:uFillTx/>
              <a:latin typeface="Usual" panose="020B0603030403020204" pitchFamily="34" charset="0"/>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lumMod val="10000"/>
                  </a:srgbClr>
                </a:solidFill>
                <a:effectLst/>
                <a:uLnTx/>
                <a:uFillTx/>
                <a:latin typeface="Usual"/>
              </a:rPr>
              <a:t>Text wellbeing to 81192</a:t>
            </a:r>
            <a:endParaRPr lang="en-GB" sz="1400" b="0" i="0" u="none" strike="noStrike" kern="1200" cap="none" spc="0" normalizeH="0" baseline="0" noProof="0">
              <a:ln>
                <a:noFill/>
              </a:ln>
              <a:solidFill>
                <a:srgbClr val="000000">
                  <a:lumMod val="10000"/>
                </a:srgbClr>
              </a:solidFill>
              <a:effectLst/>
              <a:uLnTx/>
              <a:uFillTx/>
              <a:latin typeface="Usual"/>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endParaRPr lang="en-GB" sz="1400" b="0" i="0" u="none" strike="noStrike" kern="1200" cap="none" spc="0" normalizeH="0" baseline="0" noProof="0">
              <a:ln>
                <a:noFill/>
              </a:ln>
              <a:solidFill>
                <a:srgbClr val="000000">
                  <a:lumMod val="10000"/>
                </a:srgbClr>
              </a:solidFill>
              <a:effectLst/>
              <a:uLnTx/>
              <a:uFillTx/>
              <a:latin typeface="Usual" panose="020B0603030403020204" pitchFamily="34" charset="0"/>
            </a:endParaRPr>
          </a:p>
          <a:p>
            <a:pPr marL="226695" marR="0" lvl="0" indent="-226695" algn="l" defTabSz="859234"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a:ln>
                  <a:noFill/>
                </a:ln>
                <a:solidFill>
                  <a:srgbClr val="000000">
                    <a:lumMod val="10000"/>
                  </a:srgbClr>
                </a:solidFill>
                <a:effectLst/>
                <a:uLnTx/>
                <a:uFillTx/>
                <a:latin typeface="Usual"/>
              </a:rPr>
              <a:t>Scan this QR code</a:t>
            </a:r>
            <a:br>
              <a:rPr lang="en-GB" sz="1400" b="1" i="0" u="none" strike="noStrike" kern="1200" cap="none" spc="0" normalizeH="0" baseline="0" noProof="0">
                <a:ln>
                  <a:noFill/>
                </a:ln>
                <a:effectLst/>
                <a:uLnTx/>
                <a:uFillTx/>
                <a:latin typeface="Usual" panose="020B0603030403020204" pitchFamily="34" charset="0"/>
              </a:rPr>
            </a:br>
            <a:endParaRPr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ndParaRPr>
          </a:p>
        </p:txBody>
      </p:sp>
      <p:sp>
        <p:nvSpPr>
          <p:cNvPr id="9" name="Rectangle 8">
            <a:extLst>
              <a:ext uri="{FF2B5EF4-FFF2-40B4-BE49-F238E27FC236}">
                <a16:creationId xmlns:a16="http://schemas.microsoft.com/office/drawing/2014/main" id="{2BF0800C-D07F-6C0D-C7FC-A53FFE82C73B}"/>
              </a:ext>
            </a:extLst>
          </p:cNvPr>
          <p:cNvSpPr/>
          <p:nvPr/>
        </p:nvSpPr>
        <p:spPr>
          <a:xfrm>
            <a:off x="6467417" y="1312530"/>
            <a:ext cx="5490970" cy="201641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192"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p:txBody>
      </p:sp>
      <p:pic>
        <p:nvPicPr>
          <p:cNvPr id="11" name="Picture 10" descr="Qr code&#10;&#10;Description automatically generated">
            <a:extLst>
              <a:ext uri="{FF2B5EF4-FFF2-40B4-BE49-F238E27FC236}">
                <a16:creationId xmlns:a16="http://schemas.microsoft.com/office/drawing/2014/main" id="{C29263A5-270E-5765-9DCF-3FEBDF84E180}"/>
              </a:ext>
            </a:extLst>
          </p:cNvPr>
          <p:cNvPicPr>
            <a:picLocks noChangeAspect="1"/>
          </p:cNvPicPr>
          <p:nvPr/>
        </p:nvPicPr>
        <p:blipFill>
          <a:blip r:embed="rId3"/>
          <a:stretch>
            <a:fillRect/>
          </a:stretch>
        </p:blipFill>
        <p:spPr>
          <a:xfrm>
            <a:off x="10379621" y="1441369"/>
            <a:ext cx="1468800" cy="1468800"/>
          </a:xfrm>
          <a:prstGeom prst="rect">
            <a:avLst/>
          </a:prstGeom>
        </p:spPr>
      </p:pic>
      <p:pic>
        <p:nvPicPr>
          <p:cNvPr id="12" name="Picture 11" descr="Qr code&#10;&#10;Description automatically generated">
            <a:extLst>
              <a:ext uri="{FF2B5EF4-FFF2-40B4-BE49-F238E27FC236}">
                <a16:creationId xmlns:a16="http://schemas.microsoft.com/office/drawing/2014/main" id="{2828CF5D-0858-B813-E3AE-68602AF640C2}"/>
              </a:ext>
            </a:extLst>
          </p:cNvPr>
          <p:cNvPicPr>
            <a:picLocks noChangeAspect="1"/>
          </p:cNvPicPr>
          <p:nvPr/>
        </p:nvPicPr>
        <p:blipFill>
          <a:blip r:embed="rId4"/>
          <a:stretch>
            <a:fillRect/>
          </a:stretch>
        </p:blipFill>
        <p:spPr>
          <a:xfrm>
            <a:off x="4627843" y="1395448"/>
            <a:ext cx="1467499" cy="1467499"/>
          </a:xfrm>
          <a:prstGeom prst="rect">
            <a:avLst/>
          </a:prstGeom>
        </p:spPr>
      </p:pic>
      <p:sp>
        <p:nvSpPr>
          <p:cNvPr id="14" name="TextBox 13">
            <a:extLst>
              <a:ext uri="{FF2B5EF4-FFF2-40B4-BE49-F238E27FC236}">
                <a16:creationId xmlns:a16="http://schemas.microsoft.com/office/drawing/2014/main" id="{F165DCF3-5368-3D70-6C18-84D1F68905D7}"/>
              </a:ext>
            </a:extLst>
          </p:cNvPr>
          <p:cNvSpPr txBox="1"/>
          <p:nvPr/>
        </p:nvSpPr>
        <p:spPr>
          <a:xfrm>
            <a:off x="6625064" y="1312528"/>
            <a:ext cx="3688349" cy="2124400"/>
          </a:xfrm>
          <a:prstGeom prst="rect">
            <a:avLst/>
          </a:prstGeom>
          <a:noFill/>
          <a:ln>
            <a:noFill/>
          </a:ln>
        </p:spPr>
        <p:txBody>
          <a:bodyPr wrap="square" lIns="0" tIns="0" rIns="0" bIns="0" rtlCol="0" anchor="t">
            <a:noAutofit/>
          </a:bodyPr>
          <a:lstStyle/>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rPr>
              <a:t>Line manager support</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lumMod val="10000"/>
                  </a:srgbClr>
                </a:solidFill>
                <a:effectLst/>
                <a:uLnTx/>
                <a:uFillTx/>
                <a:latin typeface="Usual" panose="020B0603030403020204" pitchFamily="34" charset="0"/>
                <a:ea typeface="+mn-ea"/>
                <a:cs typeface="+mn-cs"/>
              </a:rPr>
              <a:t>Support for common issues that your team may experience. Includes homelessness, money worries, domestic abuse and menopause</a:t>
            </a: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EA66C"/>
                </a:solidFill>
                <a:effectLst/>
                <a:uLnTx/>
                <a:uFillTx/>
                <a:latin typeface="Usual" panose="020B0603030403020204" pitchFamily="34" charset="0"/>
                <a:ea typeface="+mn-ea"/>
                <a:cs typeface="+mn-cs"/>
                <a:hlinkClick r:id="rId5"/>
              </a:rPr>
              <a:t>https://bit.ly/OR_LM_Support</a:t>
            </a:r>
            <a:endParaRPr kumimoji="0" lang="en-GB" sz="14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3EA66C"/>
              </a:solidFill>
              <a:effectLst/>
              <a:uLnTx/>
              <a:uFillTx/>
              <a:latin typeface="Usual" panose="020B0603030403020204" pitchFamily="34" charset="0"/>
              <a:ea typeface="+mn-ea"/>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42032"/>
                </a:solidFill>
                <a:effectLst/>
                <a:uLnTx/>
                <a:uFillTx/>
                <a:latin typeface="Usual" panose="020B0603030403020204" pitchFamily="34" charset="0"/>
                <a:ea typeface="+mn-ea"/>
                <a:cs typeface="Arial" panose="020B0604020202020204" pitchFamily="34" charset="0"/>
              </a:rPr>
              <a:t>Triage tool </a:t>
            </a:r>
            <a:endParaRPr kumimoji="0" lang="en-GB" sz="1400" b="0" i="0" u="none" strike="noStrike" kern="1200" cap="none" spc="0" normalizeH="0" baseline="0" noProof="0">
              <a:ln>
                <a:noFill/>
              </a:ln>
              <a:solidFill>
                <a:srgbClr val="142032"/>
              </a:solidFill>
              <a:effectLst/>
              <a:uLnTx/>
              <a:uFillTx/>
              <a:latin typeface="Usual" panose="020B0603030403020204" pitchFamily="34" charset="0"/>
              <a:ea typeface="+mn-ea"/>
              <a:cs typeface="Arial" panose="020B0604020202020204" pitchFamily="34" charset="0"/>
            </a:endParaRPr>
          </a:p>
        </p:txBody>
      </p:sp>
      <p:sp>
        <p:nvSpPr>
          <p:cNvPr id="16" name="Content Placeholder 2">
            <a:extLst>
              <a:ext uri="{FF2B5EF4-FFF2-40B4-BE49-F238E27FC236}">
                <a16:creationId xmlns:a16="http://schemas.microsoft.com/office/drawing/2014/main" id="{16385A7C-361A-9EE7-6347-092694BE8578}"/>
              </a:ext>
            </a:extLst>
          </p:cNvPr>
          <p:cNvSpPr txBox="1">
            <a:spLocks/>
          </p:cNvSpPr>
          <p:nvPr/>
        </p:nvSpPr>
        <p:spPr>
          <a:xfrm>
            <a:off x="487337" y="3520441"/>
            <a:ext cx="2109600" cy="3172967"/>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ahoma"/>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a:solidFill>
                <a:srgbClr val="FFFFFF"/>
              </a:solidFill>
              <a:latin typeface="Usual"/>
              <a:ea typeface="Calibri"/>
            </a:endParaRPr>
          </a:p>
          <a:p>
            <a:pPr marL="0" marR="0" lvl="0" indent="0" algn="l" defTabSz="859234">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Usual"/>
                <a:ea typeface="Calibri"/>
              </a:rPr>
              <a:t>Family: </a:t>
            </a:r>
            <a:r>
              <a:rPr kumimoji="0" lang="en-GB" b="0" i="0" u="none" strike="noStrike" kern="1200" cap="none" spc="0" normalizeH="0" baseline="0" noProof="0">
                <a:ln>
                  <a:noFill/>
                </a:ln>
                <a:solidFill>
                  <a:srgbClr val="FFFFFF"/>
                </a:solidFill>
                <a:effectLst/>
                <a:uLnTx/>
                <a:uFillTx/>
                <a:latin typeface="Usual"/>
                <a:ea typeface="Calibri"/>
              </a:rPr>
              <a:t>supporting and caring for the most important people in your life.</a:t>
            </a:r>
            <a:endParaRPr lang="en-GB"/>
          </a:p>
          <a:p>
            <a:pPr marL="0" marR="0" lvl="0" indent="0" algn="l" defTabSz="859234" rtl="0" eaLnBrk="1" fontAlgn="auto" latinLnBrk="0" hangingPunct="1">
              <a:lnSpc>
                <a:spcPct val="100000"/>
              </a:lnSpc>
              <a:spcBef>
                <a:spcPts val="0"/>
              </a:spcBef>
              <a:spcAft>
                <a:spcPts val="0"/>
              </a:spcAft>
              <a:buClrTx/>
              <a:buSzTx/>
              <a:buFontTx/>
              <a:buNone/>
              <a:tabLst/>
              <a:defRPr/>
            </a:pPr>
            <a:endParaRPr lang="en-GB" b="0" i="0" u="none" strike="noStrike" kern="1200" cap="none" spc="0" normalizeH="0" baseline="0" noProof="0">
              <a:ln>
                <a:noFill/>
              </a:ln>
              <a:solidFill>
                <a:srgbClr val="FFFFFF"/>
              </a:solidFill>
              <a:effectLst/>
              <a:uLnTx/>
              <a:uFillTx/>
              <a:latin typeface="Usual" panose="020B0603030403020204" pitchFamily="34" charset="0"/>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a:solidFill>
                  <a:srgbClr val="FFFFFF"/>
                </a:solidFill>
                <a:latin typeface="Usual"/>
                <a:ea typeface="Calibri"/>
              </a:rPr>
              <a:t>Features</a:t>
            </a:r>
            <a:r>
              <a:rPr kumimoji="0" lang="en-GB" i="0" u="none" strike="noStrike" kern="1200" cap="none" spc="0" normalizeH="0" baseline="0" noProof="0">
                <a:ln>
                  <a:noFill/>
                </a:ln>
                <a:solidFill>
                  <a:srgbClr val="FFFFFF"/>
                </a:solidFill>
                <a:effectLst/>
                <a:uLnTx/>
                <a:uFillTx/>
                <a:latin typeface="Usual"/>
                <a:ea typeface="Calibri"/>
              </a:rPr>
              <a:t>:</a:t>
            </a:r>
            <a:endParaRPr lang="en-GB" i="0" u="none" strike="noStrike" kern="1200" cap="none" spc="0" normalizeH="0" baseline="0" noProof="0">
              <a:ln>
                <a:noFill/>
              </a:ln>
              <a:solidFill>
                <a:srgbClr val="FFFFFF"/>
              </a:solidFill>
              <a:effectLst/>
              <a:uLnTx/>
              <a:uFillTx/>
              <a:latin typeface="Usual"/>
              <a:ea typeface="Calibri"/>
            </a:endParaRPr>
          </a:p>
          <a:p>
            <a:pPr defTabSz="859234">
              <a:defRPr/>
            </a:pPr>
            <a:endParaRPr lang="en-GB" b="0">
              <a:solidFill>
                <a:srgbClr val="FFFFFF"/>
              </a:solidFill>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Childcare and parenting</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Legal matters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Older relatives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Death and loss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Family and work</a:t>
            </a:r>
            <a:endParaRPr lang="en-GB" b="0" i="0" u="none" strike="noStrike" kern="1200" cap="none" spc="0" normalizeH="0" baseline="0" noProof="0">
              <a:ln>
                <a:noFill/>
              </a:ln>
              <a:solidFill>
                <a:srgbClr val="FFFFFF"/>
              </a:solidFill>
              <a:effectLst/>
              <a:uLnTx/>
              <a:uFillTx/>
              <a:latin typeface="Usual"/>
              <a:ea typeface="Calibri"/>
            </a:endParaRPr>
          </a:p>
        </p:txBody>
      </p:sp>
      <p:sp>
        <p:nvSpPr>
          <p:cNvPr id="17" name="Content Placeholder 3">
            <a:extLst>
              <a:ext uri="{FF2B5EF4-FFF2-40B4-BE49-F238E27FC236}">
                <a16:creationId xmlns:a16="http://schemas.microsoft.com/office/drawing/2014/main" id="{515155C8-CCED-203A-038D-7AFFB9D9CF07}"/>
              </a:ext>
            </a:extLst>
          </p:cNvPr>
          <p:cNvSpPr txBox="1">
            <a:spLocks/>
          </p:cNvSpPr>
          <p:nvPr/>
        </p:nvSpPr>
        <p:spPr>
          <a:xfrm>
            <a:off x="2827699" y="3520441"/>
            <a:ext cx="2109600" cy="3172967"/>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sz="1400" b="1">
              <a:solidFill>
                <a:srgbClr val="FFFFFF"/>
              </a:solidFill>
              <a:latin typeface="Usual"/>
              <a:ea typeface="Calibri"/>
            </a:endParaRPr>
          </a:p>
          <a:p>
            <a:pPr defTabSz="859234">
              <a:defRPr/>
            </a:pPr>
            <a:r>
              <a:rPr kumimoji="0" lang="en-GB" sz="1400" b="1" i="0" u="none" strike="noStrike" kern="1200" cap="none" spc="0" normalizeH="0" baseline="0" noProof="0">
                <a:ln>
                  <a:noFill/>
                </a:ln>
                <a:solidFill>
                  <a:srgbClr val="FFFFFF"/>
                </a:solidFill>
                <a:effectLst/>
                <a:uLnTx/>
                <a:uFillTx/>
                <a:latin typeface="Usual"/>
                <a:ea typeface="Calibri"/>
              </a:rPr>
              <a:t>Health</a:t>
            </a:r>
            <a:r>
              <a:rPr kumimoji="0" lang="en-GB" sz="1400" b="0" i="0" u="none" strike="noStrike" kern="1200" cap="none" spc="0" normalizeH="0" baseline="0" noProof="0">
                <a:ln>
                  <a:noFill/>
                </a:ln>
                <a:solidFill>
                  <a:srgbClr val="FFFFFF"/>
                </a:solidFill>
                <a:effectLst/>
                <a:uLnTx/>
                <a:uFillTx/>
                <a:latin typeface="Usual"/>
                <a:ea typeface="Calibri"/>
              </a:rPr>
              <a:t>: keep fit, stay healthy and get help with</a:t>
            </a:r>
            <a:r>
              <a:rPr lang="en-GB" sz="1400">
                <a:solidFill>
                  <a:srgbClr val="FFFFFF"/>
                </a:solidFill>
                <a:latin typeface="Usual"/>
                <a:ea typeface="Calibri"/>
              </a:rPr>
              <a:t> your physical</a:t>
            </a:r>
            <a:r>
              <a:rPr kumimoji="0" lang="en-GB" sz="1400" b="0" i="0" u="none" strike="noStrike" kern="1200" cap="none" spc="0" normalizeH="0" baseline="0" noProof="0">
                <a:ln>
                  <a:noFill/>
                </a:ln>
                <a:solidFill>
                  <a:srgbClr val="FFFFFF"/>
                </a:solidFill>
                <a:effectLst/>
                <a:uLnTx/>
                <a:uFillTx/>
                <a:latin typeface="Usual"/>
                <a:ea typeface="Calibri"/>
              </a:rPr>
              <a:t> and mental health</a:t>
            </a:r>
            <a:r>
              <a:rPr lang="en-GB" sz="1400">
                <a:solidFill>
                  <a:srgbClr val="FFFFFF"/>
                </a:solidFill>
                <a:latin typeface="Usual"/>
                <a:ea typeface="Calibri"/>
              </a:rPr>
              <a:t>.</a:t>
            </a:r>
            <a:endParaRPr lang="en-GB" sz="1400">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sz="1400" b="1">
                <a:solidFill>
                  <a:srgbClr val="FFFFFF"/>
                </a:solidFill>
                <a:latin typeface="Usual"/>
                <a:ea typeface="Calibri"/>
              </a:rPr>
              <a:t>Features</a:t>
            </a:r>
            <a:r>
              <a:rPr kumimoji="0" lang="en-GB" sz="1400" b="1" i="0" u="none" strike="noStrike" kern="1200" cap="none" spc="0" normalizeH="0" baseline="0" noProof="0">
                <a:ln>
                  <a:noFill/>
                </a:ln>
                <a:solidFill>
                  <a:srgbClr val="FFFFFF"/>
                </a:solidFill>
                <a:effectLst/>
                <a:uLnTx/>
                <a:uFillTx/>
                <a:latin typeface="Usual"/>
                <a:ea typeface="Calibri"/>
              </a:rPr>
              <a:t>:</a:t>
            </a:r>
            <a:endParaRPr lang="en-GB" sz="1400" b="1" i="0" u="none" strike="noStrike" kern="1200" cap="none" spc="0" normalizeH="0" baseline="0" noProof="0">
              <a:ln>
                <a:noFill/>
              </a:ln>
              <a:solidFill>
                <a:srgbClr val="FFFFFF"/>
              </a:solidFill>
              <a:effectLst/>
              <a:uLnTx/>
              <a:uFillTx/>
              <a:latin typeface="Usual"/>
              <a:ea typeface="Calibri"/>
            </a:endParaRPr>
          </a:p>
          <a:p>
            <a:pPr defTabSz="859234">
              <a:defRPr/>
            </a:pPr>
            <a:endParaRPr lang="en-GB" sz="1400">
              <a:solidFill>
                <a:srgbClr val="FFFFFF"/>
              </a:solidFill>
              <a:latin typeface="Usual"/>
              <a:ea typeface="Calibri"/>
            </a:endParaRP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Addictions</a:t>
            </a:r>
            <a:endParaRPr lang="en-GB" sz="1400" b="0" i="0" u="none" strike="noStrike" kern="1200" cap="none" spc="0" normalizeH="0" baseline="0" noProof="0">
              <a:ln>
                <a:noFill/>
              </a:ln>
              <a:solidFill>
                <a:srgbClr val="FFFFFF"/>
              </a:solidFill>
              <a:effectLst/>
              <a:uLnTx/>
              <a:uFillTx/>
              <a:latin typeface="Usual"/>
              <a:ea typeface="Calibri"/>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Healthy habits</a:t>
            </a:r>
            <a:r>
              <a:rPr lang="en-GB" sz="1400">
                <a:solidFill>
                  <a:srgbClr val="FFFFFF"/>
                </a:solidFill>
                <a:latin typeface="Usual"/>
                <a:ea typeface="Calibri"/>
              </a:rPr>
              <a:t> </a:t>
            </a: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Mental health</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Physical health</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p:txBody>
      </p:sp>
      <p:sp>
        <p:nvSpPr>
          <p:cNvPr id="19" name="Content Placeholder 2">
            <a:extLst>
              <a:ext uri="{FF2B5EF4-FFF2-40B4-BE49-F238E27FC236}">
                <a16:creationId xmlns:a16="http://schemas.microsoft.com/office/drawing/2014/main" id="{4014F993-2979-745C-14D2-433B4285AD05}"/>
              </a:ext>
            </a:extLst>
          </p:cNvPr>
          <p:cNvSpPr txBox="1">
            <a:spLocks/>
          </p:cNvSpPr>
          <p:nvPr/>
        </p:nvSpPr>
        <p:spPr>
          <a:xfrm>
            <a:off x="5168061" y="3520441"/>
            <a:ext cx="2109600" cy="3172967"/>
          </a:xfrm>
          <a:prstGeom prst="rect">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sz="1400" b="1">
              <a:solidFill>
                <a:srgbClr val="FFFFFF"/>
              </a:solidFill>
              <a:latin typeface="Usual"/>
              <a:ea typeface="Calibri"/>
            </a:endParaRPr>
          </a:p>
          <a:p>
            <a:pPr defTabSz="859234">
              <a:defRPr/>
            </a:pPr>
            <a:r>
              <a:rPr kumimoji="0" lang="en-GB" sz="1400" b="1" i="0" u="none" strike="noStrike" kern="1200" cap="none" spc="0" normalizeH="0" baseline="0" noProof="0">
                <a:ln>
                  <a:noFill/>
                </a:ln>
                <a:solidFill>
                  <a:srgbClr val="FFFFFF"/>
                </a:solidFill>
                <a:effectLst/>
                <a:uLnTx/>
                <a:uFillTx/>
                <a:latin typeface="Usual"/>
                <a:ea typeface="Calibri"/>
              </a:rPr>
              <a:t>Life</a:t>
            </a:r>
            <a:r>
              <a:rPr kumimoji="0" lang="en-GB" sz="1400" b="0" i="0" u="none" strike="noStrike" kern="1200" cap="none" spc="0" normalizeH="0" baseline="0" noProof="0">
                <a:ln>
                  <a:noFill/>
                </a:ln>
                <a:solidFill>
                  <a:srgbClr val="FFFFFF"/>
                </a:solidFill>
                <a:effectLst/>
                <a:uLnTx/>
                <a:uFillTx/>
                <a:latin typeface="Usual"/>
                <a:ea typeface="Calibri"/>
              </a:rPr>
              <a:t>: when life challenges you, we’re here to help.</a:t>
            </a:r>
            <a:r>
              <a:rPr lang="en-GB" sz="1400">
                <a:solidFill>
                  <a:srgbClr val="FFFFFF"/>
                </a:solidFill>
                <a:latin typeface="Usual"/>
                <a:ea typeface="Calibri"/>
              </a:rPr>
              <a:t> </a:t>
            </a:r>
            <a:endParaRPr lang="en-GB" sz="140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lang="en-GB" sz="1400" b="1">
              <a:solidFill>
                <a:srgbClr val="FFFFFF"/>
              </a:solidFill>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sz="1400" b="1">
                <a:solidFill>
                  <a:srgbClr val="FFFFFF"/>
                </a:solidFill>
                <a:latin typeface="Usual"/>
                <a:ea typeface="Calibri"/>
              </a:rPr>
              <a:t>Features</a:t>
            </a:r>
            <a:r>
              <a:rPr kumimoji="0" lang="en-GB" sz="1400" b="1" i="0" u="none" strike="noStrike" kern="1200" cap="none" spc="0" normalizeH="0" baseline="0" noProof="0">
                <a:ln>
                  <a:noFill/>
                </a:ln>
                <a:solidFill>
                  <a:srgbClr val="FFFFFF"/>
                </a:solidFill>
                <a:effectLst/>
                <a:uLnTx/>
                <a:uFillTx/>
                <a:latin typeface="Usual"/>
                <a:ea typeface="Calibri"/>
              </a:rPr>
              <a:t>:</a:t>
            </a:r>
            <a:endParaRPr lang="en-GB" sz="1400" b="1" i="0" u="none" strike="noStrike" kern="1200" cap="none" spc="0" normalizeH="0" baseline="0" noProof="0">
              <a:ln>
                <a:noFill/>
              </a:ln>
              <a:solidFill>
                <a:srgbClr val="FFFFFF"/>
              </a:solidFill>
              <a:effectLst/>
              <a:uLnTx/>
              <a:uFillTx/>
              <a:latin typeface="Usual"/>
              <a:ea typeface="Calibri"/>
            </a:endParaRPr>
          </a:p>
          <a:p>
            <a:pPr defTabSz="859234">
              <a:defRPr/>
            </a:pPr>
            <a:endParaRPr lang="en-GB" sz="1400">
              <a:solidFill>
                <a:srgbClr val="FFFFFF"/>
              </a:solidFill>
              <a:latin typeface="Usual"/>
              <a:ea typeface="Calibri"/>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Work</a:t>
            </a:r>
            <a:r>
              <a:rPr lang="en-GB" sz="1400">
                <a:solidFill>
                  <a:srgbClr val="FFFFFF"/>
                </a:solidFill>
                <a:latin typeface="Usual"/>
                <a:ea typeface="Calibri"/>
              </a:rPr>
              <a:t> </a:t>
            </a: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Personal matters</a:t>
            </a:r>
            <a:endParaRPr lang="en-GB" sz="1400" b="0" i="0" u="none" strike="noStrike" kern="1200" cap="none" spc="0" normalizeH="0" baseline="0" noProof="0">
              <a:ln>
                <a:noFill/>
              </a:ln>
              <a:solidFill>
                <a:srgbClr val="FFFFFF"/>
              </a:solidFill>
              <a:effectLst/>
              <a:uLnTx/>
              <a:uFillTx/>
              <a:latin typeface="Usual"/>
              <a:ea typeface="Calibri"/>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Legal issues</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Practicalities of life</a:t>
            </a:r>
            <a:endParaRPr lang="en-GB" sz="1400" b="0" i="0" u="none" strike="noStrike" kern="1200" cap="none" spc="0" normalizeH="0" baseline="0" noProof="0">
              <a:ln>
                <a:noFill/>
              </a:ln>
              <a:solidFill>
                <a:srgbClr val="FFFFFF"/>
              </a:solidFill>
              <a:effectLst/>
              <a:uLnTx/>
              <a:uFillTx/>
              <a:latin typeface="Usual"/>
              <a:ea typeface="Calibri"/>
            </a:endParaRPr>
          </a:p>
          <a:p>
            <a:pPr marL="170180" marR="0" lvl="0" indent="-170180"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Usual"/>
                <a:ea typeface="Calibri"/>
              </a:rPr>
              <a:t>Crisis help and support</a:t>
            </a:r>
            <a:endParaRPr lang="en-GB" sz="1400" b="0" i="0" u="none" strike="noStrike" kern="1200" cap="none" spc="0" normalizeH="0" baseline="0" noProof="0">
              <a:ln>
                <a:noFill/>
              </a:ln>
              <a:solidFill>
                <a:srgbClr val="FFFFFF"/>
              </a:solidFill>
              <a:effectLst/>
              <a:uLnTx/>
              <a:uFillTx/>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Usual" panose="020B0603030403020204" pitchFamily="34" charset="0"/>
              <a:cs typeface="+mn-cs"/>
            </a:endParaRPr>
          </a:p>
          <a:p>
            <a:pPr marL="1210945" marR="0" lvl="2" indent="0" algn="l" defTabSz="605690" rtl="0" eaLnBrk="1" fontAlgn="auto" latinLnBrk="0" hangingPunct="1">
              <a:lnSpc>
                <a:spcPct val="100000"/>
              </a:lnSpc>
              <a:spcBef>
                <a:spcPts val="0"/>
              </a:spcBef>
              <a:spcAft>
                <a:spcPts val="0"/>
              </a:spcAft>
              <a:buClrTx/>
              <a:buSzTx/>
              <a:buFontTx/>
              <a:buNone/>
              <a:tabLst/>
              <a:defRPr/>
            </a:pP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p:txBody>
      </p:sp>
      <p:sp>
        <p:nvSpPr>
          <p:cNvPr id="20" name="Content Placeholder 3">
            <a:extLst>
              <a:ext uri="{FF2B5EF4-FFF2-40B4-BE49-F238E27FC236}">
                <a16:creationId xmlns:a16="http://schemas.microsoft.com/office/drawing/2014/main" id="{180E5F45-B9DC-D7B5-8696-ABA1387EC5EF}"/>
              </a:ext>
            </a:extLst>
          </p:cNvPr>
          <p:cNvSpPr txBox="1">
            <a:spLocks/>
          </p:cNvSpPr>
          <p:nvPr/>
        </p:nvSpPr>
        <p:spPr>
          <a:xfrm>
            <a:off x="7508424" y="3520441"/>
            <a:ext cx="2109600" cy="3171600"/>
          </a:xfrm>
          <a:prstGeom prst="rect">
            <a:avLst/>
          </a:prstGeom>
          <a:solidFill>
            <a:schemeClr val="bg2">
              <a:lumMod val="50000"/>
            </a:schemeClr>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200" b="0" i="0" u="none" strike="noStrike" cap="none" spc="0" normalizeH="0" baseline="0">
                <a:ln>
                  <a:noFill/>
                </a:ln>
                <a:solidFill>
                  <a:srgbClr val="000000">
                    <a:lumMod val="10000"/>
                  </a:srgbClr>
                </a:solidFill>
                <a:effectLst/>
                <a:uLnTx/>
                <a:uFillTx/>
                <a:latin typeface="Tahoma"/>
                <a:ea typeface="Calibri" panose="020F0502020204030204" pitchFamily="34" charset="0"/>
              </a:defRPr>
            </a:lvl1pPr>
            <a:lvl2pPr>
              <a:defRPr>
                <a:solidFill>
                  <a:schemeClr val="lt1"/>
                </a:solidFill>
              </a:defRPr>
            </a:lvl2pPr>
            <a:lvl3pPr lvl="2">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sz="1400" b="1">
              <a:solidFill>
                <a:srgbClr val="FFFFFF"/>
              </a:solidFill>
              <a:latin typeface="Usual"/>
              <a:ea typeface="Calibri"/>
            </a:endParaRPr>
          </a:p>
          <a:p>
            <a:pPr defTabSz="859234">
              <a:defRPr/>
            </a:pPr>
            <a:r>
              <a:rPr kumimoji="0" lang="en-GB" sz="1400" b="1" i="0" u="none" strike="noStrike" kern="1200" cap="none" spc="0" normalizeH="0" baseline="0" noProof="0">
                <a:ln>
                  <a:noFill/>
                </a:ln>
                <a:solidFill>
                  <a:srgbClr val="FFFFFF"/>
                </a:solidFill>
                <a:effectLst/>
                <a:uLnTx/>
                <a:uFillTx/>
                <a:latin typeface="Usual"/>
                <a:ea typeface="Calibri"/>
              </a:rPr>
              <a:t>Money</a:t>
            </a:r>
            <a:r>
              <a:rPr kumimoji="0" lang="en-GB" sz="1400" b="0" i="0" u="none" strike="noStrike" kern="1200" cap="none" spc="0" normalizeH="0" baseline="0" noProof="0">
                <a:ln>
                  <a:noFill/>
                </a:ln>
                <a:solidFill>
                  <a:srgbClr val="FFFFFF"/>
                </a:solidFill>
                <a:effectLst/>
                <a:uLnTx/>
                <a:uFillTx/>
                <a:latin typeface="Usual"/>
                <a:ea typeface="Calibri"/>
              </a:rPr>
              <a:t>: got a financial issue? We’re here </a:t>
            </a:r>
            <a:br>
              <a:rPr lang="en-GB" sz="1400">
                <a:solidFill>
                  <a:srgbClr val="FFFFFF"/>
                </a:solidFill>
                <a:latin typeface="Usual"/>
                <a:ea typeface="Calibri"/>
              </a:rPr>
            </a:br>
            <a:r>
              <a:rPr kumimoji="0" lang="en-GB" sz="1400" b="0" i="0" u="none" strike="noStrike" kern="1200" cap="none" spc="0" normalizeH="0" baseline="0" noProof="0">
                <a:ln>
                  <a:noFill/>
                </a:ln>
                <a:solidFill>
                  <a:srgbClr val="FFFFFF"/>
                </a:solidFill>
                <a:effectLst/>
                <a:uLnTx/>
                <a:uFillTx/>
                <a:latin typeface="Usual"/>
                <a:ea typeface="Calibri"/>
              </a:rPr>
              <a:t>to help.</a:t>
            </a:r>
            <a:r>
              <a:rPr lang="en-GB" sz="1400">
                <a:solidFill>
                  <a:srgbClr val="FFFFFF"/>
                </a:solidFill>
                <a:latin typeface="Usual"/>
                <a:ea typeface="Calibri"/>
              </a:rPr>
              <a:t> </a:t>
            </a:r>
            <a:endParaRPr lang="en-GB" sz="1400">
              <a:cs typeface="+mn-cs"/>
            </a:endParaRPr>
          </a:p>
          <a:p>
            <a:pPr marL="0" marR="0" lvl="0" indent="0" algn="l" defTabSz="859234">
              <a:lnSpc>
                <a:spcPct val="100000"/>
              </a:lnSpc>
              <a:spcBef>
                <a:spcPts val="0"/>
              </a:spcBef>
              <a:spcAft>
                <a:spcPts val="0"/>
              </a:spcAft>
              <a:buClrTx/>
              <a:buSzTx/>
              <a:buFontTx/>
              <a:buNone/>
              <a:tabLst/>
              <a:defRPr/>
            </a:pP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defTabSz="859234">
              <a:defRPr/>
            </a:pPr>
            <a:endParaRPr lang="en-GB" sz="1400" b="1">
              <a:solidFill>
                <a:srgbClr val="FFFFFF"/>
              </a:solidFill>
              <a:latin typeface="Usual" panose="020B0603030403020204" pitchFamily="34" charset="0"/>
            </a:endParaRPr>
          </a:p>
          <a:p>
            <a:pPr defTabSz="859234">
              <a:defRPr/>
            </a:pPr>
            <a:r>
              <a:rPr lang="en-GB" sz="1400" b="1">
                <a:solidFill>
                  <a:srgbClr val="FFFFFF"/>
                </a:solidFill>
                <a:latin typeface="Usual"/>
                <a:ea typeface="Calibri"/>
              </a:rPr>
              <a:t>Features</a:t>
            </a:r>
            <a:r>
              <a:rPr kumimoji="0" lang="en-GB" sz="1400" b="1" i="0" u="none" strike="noStrike" kern="1200" cap="none" spc="0" normalizeH="0" baseline="0" noProof="0">
                <a:ln>
                  <a:noFill/>
                </a:ln>
                <a:solidFill>
                  <a:srgbClr val="FFFFFF"/>
                </a:solidFill>
                <a:effectLst/>
                <a:uLnTx/>
                <a:uFillTx/>
                <a:latin typeface="Usual"/>
                <a:ea typeface="Calibri"/>
              </a:rPr>
              <a:t>:</a:t>
            </a:r>
            <a:r>
              <a:rPr lang="en-GB" sz="1400">
                <a:solidFill>
                  <a:srgbClr val="FFFFFF"/>
                </a:solidFill>
                <a:latin typeface="Usual"/>
                <a:ea typeface="Calibri"/>
              </a:rPr>
              <a:t> </a:t>
            </a:r>
          </a:p>
          <a:p>
            <a:pPr defTabSz="859234">
              <a:defRPr/>
            </a:pPr>
            <a:endParaRPr lang="en-GB" sz="1400">
              <a:solidFill>
                <a:srgbClr val="FFFFFF"/>
              </a:solidFill>
              <a:latin typeface="Usual"/>
              <a:ea typeface="Calibri"/>
            </a:endParaRPr>
          </a:p>
          <a:p>
            <a:pPr marL="170180" indent="-170180" defTabSz="859234">
              <a:buFont typeface="Arial" panose="020B0604020202020204" pitchFamily="34" charset="0"/>
              <a:buChar char="•"/>
              <a:defRPr/>
            </a:pPr>
            <a:r>
              <a:rPr lang="en-GB" sz="1400">
                <a:solidFill>
                  <a:srgbClr val="FFFFFF"/>
                </a:solidFill>
                <a:latin typeface="Usual"/>
                <a:ea typeface="Calibri"/>
              </a:rPr>
              <a:t>Managing money</a:t>
            </a:r>
            <a:endParaRPr lang="en-GB" sz="1400">
              <a:solidFill>
                <a:srgbClr val="FFFFFF"/>
              </a:solidFill>
              <a:latin typeface="Usual"/>
            </a:endParaRPr>
          </a:p>
          <a:p>
            <a:pPr marL="170180" indent="-170180" defTabSz="859234">
              <a:buFont typeface="Arial" panose="020B0604020202020204" pitchFamily="34" charset="0"/>
              <a:buChar char="•"/>
              <a:defRPr/>
            </a:pPr>
            <a:r>
              <a:rPr lang="en-GB" sz="1400">
                <a:solidFill>
                  <a:srgbClr val="FFFFFF"/>
                </a:solidFill>
                <a:latin typeface="Usual"/>
                <a:ea typeface="Calibri"/>
              </a:rPr>
              <a:t>Debt </a:t>
            </a: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Financial planning and emergencies</a:t>
            </a:r>
            <a:r>
              <a:rPr lang="en-GB" sz="1400">
                <a:solidFill>
                  <a:srgbClr val="FFFFFF"/>
                </a:solidFill>
                <a:latin typeface="Usual"/>
                <a:ea typeface="Calibri"/>
              </a:rPr>
              <a:t> </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a:p>
            <a:pPr marL="170180" indent="-170180" defTabSz="859234">
              <a:buFont typeface="Arial" panose="020B0604020202020204" pitchFamily="34" charset="0"/>
              <a:buChar char="•"/>
              <a:defRPr/>
            </a:pPr>
            <a:r>
              <a:rPr kumimoji="0" lang="en-GB" sz="1400" b="0" i="0" u="none" strike="noStrike" kern="1200" cap="none" spc="0" normalizeH="0" baseline="0" noProof="0">
                <a:ln>
                  <a:noFill/>
                </a:ln>
                <a:solidFill>
                  <a:srgbClr val="FFFFFF"/>
                </a:solidFill>
                <a:effectLst/>
                <a:uLnTx/>
                <a:uFillTx/>
                <a:latin typeface="Usual"/>
                <a:ea typeface="Calibri"/>
              </a:rPr>
              <a:t>Rewards and perks</a:t>
            </a:r>
            <a:endParaRPr lang="en-GB" sz="1400">
              <a:solidFill>
                <a:srgbClr val="FFFFFF"/>
              </a:solidFill>
              <a:latin typeface="Usual" panose="020B0603030403020204" pitchFamily="34" charset="0"/>
            </a:endParaRPr>
          </a:p>
          <a:p>
            <a:pPr marL="170180" indent="-170180" defTabSz="859234">
              <a:buFont typeface="Arial" panose="020B0604020202020204" pitchFamily="34" charset="0"/>
              <a:buChar char="•"/>
              <a:defRPr/>
            </a:pPr>
            <a:r>
              <a:rPr lang="en-GB" sz="1400">
                <a:solidFill>
                  <a:srgbClr val="FFFFFF"/>
                </a:solidFill>
                <a:latin typeface="Usual"/>
                <a:ea typeface="Calibri"/>
              </a:rPr>
              <a:t>Savings and pensions</a:t>
            </a:r>
            <a:endParaRPr lang="en-GB" sz="1400" b="0" i="0" u="none" strike="noStrike" kern="1200" cap="none" spc="0" normalizeH="0" baseline="0" noProof="0">
              <a:ln>
                <a:noFill/>
              </a:ln>
              <a:solidFill>
                <a:srgbClr val="FFFFFF"/>
              </a:solidFill>
              <a:effectLst/>
              <a:uLnTx/>
              <a:uFillTx/>
              <a:latin typeface="Usual" panose="020B0603030403020204" pitchFamily="34" charset="0"/>
            </a:endParaRPr>
          </a:p>
        </p:txBody>
      </p:sp>
      <p:sp>
        <p:nvSpPr>
          <p:cNvPr id="22" name="Content Placeholder 2">
            <a:extLst>
              <a:ext uri="{FF2B5EF4-FFF2-40B4-BE49-F238E27FC236}">
                <a16:creationId xmlns:a16="http://schemas.microsoft.com/office/drawing/2014/main" id="{80E977E7-A2F8-E290-FCAE-E49437F3A13C}"/>
              </a:ext>
            </a:extLst>
          </p:cNvPr>
          <p:cNvSpPr txBox="1">
            <a:spLocks/>
          </p:cNvSpPr>
          <p:nvPr/>
        </p:nvSpPr>
        <p:spPr>
          <a:xfrm>
            <a:off x="9848787" y="3520441"/>
            <a:ext cx="2109600" cy="3171600"/>
          </a:xfrm>
          <a:prstGeom prst="rect">
            <a:avLst/>
          </a:prstGeom>
          <a:solidFill>
            <a:schemeClr val="accent1">
              <a:lumMod val="75000"/>
              <a:lumOff val="25000"/>
            </a:schemeClr>
          </a:solidFill>
          <a:ln w="38100">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R="0" lvl="0" indent="0" defTabSz="864760"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Tahoma"/>
                <a:ea typeface="Calibri" panose="020F0502020204030204" pitchFamily="34" charset="0"/>
              </a:defRPr>
            </a:lvl1pPr>
            <a:lvl2pPr>
              <a:defRPr>
                <a:solidFill>
                  <a:schemeClr val="lt1"/>
                </a:solidFill>
              </a:defRPr>
            </a:lvl2pPr>
            <a:lvl3pPr lvl="2"/>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859234">
              <a:defRPr/>
            </a:pPr>
            <a:endParaRPr lang="en-GB">
              <a:solidFill>
                <a:srgbClr val="FFFFFF"/>
              </a:solidFill>
              <a:latin typeface="Usual"/>
              <a:ea typeface="Calibri"/>
            </a:endParaRPr>
          </a:p>
          <a:p>
            <a:pPr marL="0" marR="0" lvl="0" indent="0" algn="l" defTabSz="859234">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Usual"/>
                <a:ea typeface="Calibri"/>
              </a:rPr>
              <a:t>Life Skills: </a:t>
            </a:r>
            <a:r>
              <a:rPr kumimoji="0" lang="en-GB" b="0" i="0" u="none" strike="noStrike" kern="1200" cap="none" spc="0" normalizeH="0" baseline="0" noProof="0">
                <a:ln>
                  <a:noFill/>
                </a:ln>
                <a:solidFill>
                  <a:srgbClr val="FFFFFF"/>
                </a:solidFill>
                <a:effectLst/>
                <a:uLnTx/>
                <a:uFillTx/>
                <a:latin typeface="Usual"/>
                <a:ea typeface="Calibri"/>
              </a:rPr>
              <a:t>tailored bite size resources.</a:t>
            </a:r>
            <a:endParaRPr lang="en-GB">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FFFFFF"/>
              </a:solidFill>
              <a:effectLst/>
              <a:uLnTx/>
              <a:uFillTx/>
              <a:latin typeface="Usual" panose="020B0603030403020204" pitchFamily="34" charset="0"/>
              <a:cs typeface="+mn-cs"/>
            </a:endParaRPr>
          </a:p>
          <a:p>
            <a:pPr defTabSz="859234">
              <a:defRPr/>
            </a:pPr>
            <a:endParaRPr lang="en-GB" b="0">
              <a:solidFill>
                <a:srgbClr val="FFFFFF"/>
              </a:solidFill>
              <a:latin typeface="Usual"/>
              <a:ea typeface="Calibri"/>
            </a:endParaRPr>
          </a:p>
          <a:p>
            <a:pPr defTabSz="859234">
              <a:defRPr/>
            </a:pPr>
            <a:endParaRPr lang="en-GB" b="0">
              <a:solidFill>
                <a:srgbClr val="FFFFFF"/>
              </a:solidFill>
              <a:latin typeface="Usual"/>
              <a:ea typeface="Calibri"/>
            </a:endParaRPr>
          </a:p>
          <a:p>
            <a:pPr marL="0" marR="0" lvl="0" indent="0" algn="l" defTabSz="859234" rtl="0" eaLnBrk="1" fontAlgn="auto" latinLnBrk="0" hangingPunct="1">
              <a:lnSpc>
                <a:spcPct val="100000"/>
              </a:lnSpc>
              <a:spcBef>
                <a:spcPts val="0"/>
              </a:spcBef>
              <a:spcAft>
                <a:spcPts val="0"/>
              </a:spcAft>
              <a:buClrTx/>
              <a:buSzTx/>
              <a:buFontTx/>
              <a:buNone/>
              <a:tabLst/>
              <a:defRPr/>
            </a:pPr>
            <a:r>
              <a:rPr lang="en-GB">
                <a:solidFill>
                  <a:srgbClr val="FFFFFF"/>
                </a:solidFill>
                <a:latin typeface="Usual"/>
                <a:ea typeface="Calibri"/>
              </a:rPr>
              <a:t>Features</a:t>
            </a:r>
            <a:r>
              <a:rPr kumimoji="0" lang="en-GB" i="0" u="none" strike="noStrike" kern="1200" cap="none" spc="0" normalizeH="0" baseline="0" noProof="0">
                <a:ln>
                  <a:noFill/>
                </a:ln>
                <a:solidFill>
                  <a:srgbClr val="FFFFFF"/>
                </a:solidFill>
                <a:effectLst/>
                <a:uLnTx/>
                <a:uFillTx/>
                <a:latin typeface="Usual"/>
                <a:ea typeface="Calibri"/>
              </a:rPr>
              <a:t>:</a:t>
            </a:r>
            <a:endParaRPr lang="en-GB" i="0" u="none" strike="noStrike" kern="1200" cap="none" spc="0" normalizeH="0" baseline="0" noProof="0">
              <a:ln>
                <a:noFill/>
              </a:ln>
              <a:solidFill>
                <a:srgbClr val="FFFFFF"/>
              </a:solidFill>
              <a:effectLst/>
              <a:uLnTx/>
              <a:uFillTx/>
              <a:latin typeface="Usual"/>
              <a:ea typeface="Calibri"/>
            </a:endParaRPr>
          </a:p>
          <a:p>
            <a:pPr defTabSz="859234">
              <a:defRPr/>
            </a:pPr>
            <a:endParaRPr lang="en-GB" b="0">
              <a:solidFill>
                <a:srgbClr val="FFFFFF"/>
              </a:solidFill>
              <a:latin typeface="Usual"/>
              <a:ea typeface="Calibri"/>
            </a:endParaRPr>
          </a:p>
          <a:p>
            <a:pPr marL="283845" indent="-283845" defTabSz="859234">
              <a:buFont typeface="Arial" panose="020B0604020202020204" pitchFamily="34" charset="0"/>
              <a:buChar char="•"/>
              <a:defRPr/>
            </a:pPr>
            <a:r>
              <a:rPr kumimoji="0" lang="en-GB" b="0" i="0" u="none" strike="noStrike" kern="1200" cap="none" spc="0" normalizeH="0" baseline="0" noProof="0">
                <a:ln>
                  <a:noFill/>
                </a:ln>
                <a:solidFill>
                  <a:srgbClr val="FFFFFF"/>
                </a:solidFill>
                <a:effectLst/>
                <a:uLnTx/>
                <a:uFillTx/>
                <a:latin typeface="Usual"/>
                <a:ea typeface="Calibri"/>
              </a:rPr>
              <a:t>There’s uncertainty ahead</a:t>
            </a:r>
            <a:r>
              <a:rPr lang="en-GB" b="0">
                <a:solidFill>
                  <a:srgbClr val="FFFFFF"/>
                </a:solidFill>
                <a:latin typeface="Usual"/>
                <a:ea typeface="Calibri"/>
              </a:rPr>
              <a:t> </a:t>
            </a: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I’m feeling stressed</a:t>
            </a:r>
            <a:r>
              <a:rPr lang="en-GB" b="0">
                <a:solidFill>
                  <a:srgbClr val="FFFFFF"/>
                </a:solidFill>
                <a:latin typeface="Usual"/>
                <a:ea typeface="Calibri"/>
              </a:rPr>
              <a:t> </a:t>
            </a:r>
            <a:endParaRPr lang="en-GB" b="0" i="0" u="none" strike="noStrike" kern="1200" cap="none" spc="0" normalizeH="0" baseline="0" noProof="0">
              <a:ln>
                <a:noFill/>
              </a:ln>
              <a:solidFill>
                <a:srgbClr val="FFFFFF"/>
              </a:solidFill>
              <a:effectLst/>
              <a:uLnTx/>
              <a:uFillTx/>
              <a:latin typeface="Usual" panose="020B0603030403020204" pitchFamily="34" charset="0"/>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Building stronger relationships</a:t>
            </a:r>
            <a:endParaRPr lang="en-GB" b="0" i="0" u="none" strike="noStrike" kern="1200" cap="none" spc="0" normalizeH="0" baseline="0" noProof="0">
              <a:ln>
                <a:noFill/>
              </a:ln>
              <a:solidFill>
                <a:srgbClr val="FFFFFF"/>
              </a:solidFill>
              <a:effectLst/>
              <a:uLnTx/>
              <a:uFillTx/>
              <a:latin typeface="Usual"/>
              <a:ea typeface="Calibri"/>
            </a:endParaRPr>
          </a:p>
          <a:p>
            <a:pPr marL="283845" marR="0" lvl="0" indent="-283845" algn="l" defTabSz="85923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FFFFF"/>
                </a:solidFill>
                <a:effectLst/>
                <a:uLnTx/>
                <a:uFillTx/>
                <a:latin typeface="Usual"/>
                <a:ea typeface="Calibri"/>
              </a:rPr>
              <a:t>Growing and evolving</a:t>
            </a:r>
            <a:endParaRPr lang="en-GB" b="0" i="0" u="none" strike="noStrike" kern="1200" cap="none" spc="0" normalizeH="0" baseline="0" noProof="0">
              <a:ln>
                <a:noFill/>
              </a:ln>
              <a:solidFill>
                <a:srgbClr val="FFFFFF"/>
              </a:solidFill>
              <a:effectLst/>
              <a:uLnTx/>
              <a:uFillTx/>
              <a:latin typeface="Usual"/>
              <a:ea typeface="Calibri"/>
            </a:endParaRPr>
          </a:p>
        </p:txBody>
      </p:sp>
    </p:spTree>
    <p:extLst>
      <p:ext uri="{BB962C8B-B14F-4D97-AF65-F5344CB8AC3E}">
        <p14:creationId xmlns:p14="http://schemas.microsoft.com/office/powerpoint/2010/main" val="258350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19557C-5655-C566-3BDF-7DEF5BCFE4FD}"/>
              </a:ext>
            </a:extLst>
          </p:cNvPr>
          <p:cNvSpPr>
            <a:spLocks noGrp="1"/>
          </p:cNvSpPr>
          <p:nvPr>
            <p:ph type="body" sz="quarter" idx="24"/>
          </p:nvPr>
        </p:nvSpPr>
        <p:spPr>
          <a:xfrm>
            <a:off x="741703" y="3108411"/>
            <a:ext cx="4114460" cy="2222541"/>
          </a:xfrm>
        </p:spPr>
        <p:txBody>
          <a:bodyPr>
            <a:noAutofit/>
          </a:bodyPr>
          <a:lstStyle/>
          <a:p>
            <a:pPr marL="342900" indent="-342900">
              <a:buFont typeface="+mj-lt"/>
              <a:buAutoNum type="arabicPeriod"/>
            </a:pPr>
            <a:endParaRPr lang="en-GB" sz="1600">
              <a:latin typeface="Usual ExtraBold"/>
              <a:ea typeface="Tahoma"/>
              <a:cs typeface="Tahoma"/>
            </a:endParaRPr>
          </a:p>
          <a:p>
            <a:pPr marL="342900" indent="-342900">
              <a:buFont typeface="+mj-lt"/>
              <a:buAutoNum type="arabicPeriod"/>
            </a:pPr>
            <a:r>
              <a:rPr lang="en-GB" sz="1600">
                <a:latin typeface="Usual ExtraBold"/>
                <a:ea typeface="Tahoma"/>
                <a:cs typeface="Tahoma"/>
              </a:rPr>
              <a:t>MyPotential Introduction</a:t>
            </a:r>
          </a:p>
          <a:p>
            <a:pPr marL="342900" indent="-342900">
              <a:buFont typeface="+mj-lt"/>
              <a:buAutoNum type="arabicPeriod"/>
            </a:pPr>
            <a:endParaRPr lang="en-GB" sz="1600">
              <a:latin typeface="Usual ExtraBold"/>
              <a:ea typeface="Tahoma"/>
              <a:cs typeface="Tahoma"/>
            </a:endParaRPr>
          </a:p>
          <a:p>
            <a:pPr marL="342900" indent="-342900">
              <a:buFont typeface="+mj-lt"/>
              <a:buAutoNum type="arabicPeriod"/>
            </a:pPr>
            <a:r>
              <a:rPr lang="en-GB" sz="1600">
                <a:latin typeface="Usual ExtraBold"/>
                <a:ea typeface="Tahoma"/>
                <a:cs typeface="Tahoma"/>
              </a:rPr>
              <a:t>Overview of MyPotential Metrics</a:t>
            </a:r>
          </a:p>
          <a:p>
            <a:pPr marL="342900" indent="-342900">
              <a:buFont typeface="+mj-lt"/>
              <a:buAutoNum type="arabicPeriod"/>
            </a:pPr>
            <a:endParaRPr lang="en-GB" sz="1600">
              <a:latin typeface="Usual ExtraBold"/>
              <a:ea typeface="Tahoma"/>
              <a:cs typeface="Tahoma"/>
            </a:endParaRPr>
          </a:p>
          <a:p>
            <a:pPr marL="342900" indent="-342900">
              <a:buFont typeface="+mj-lt"/>
              <a:buAutoNum type="arabicPeriod"/>
            </a:pPr>
            <a:r>
              <a:rPr lang="en-GB" sz="1600">
                <a:latin typeface="Usual ExtraBold"/>
                <a:ea typeface="Tahoma"/>
                <a:cs typeface="Tahoma"/>
              </a:rPr>
              <a:t>Q&amp;A and Next Steps             </a:t>
            </a:r>
            <a:endParaRPr lang="en-GB" sz="1600"/>
          </a:p>
        </p:txBody>
      </p:sp>
      <p:sp>
        <p:nvSpPr>
          <p:cNvPr id="42" name="Text Placeholder 41">
            <a:extLst>
              <a:ext uri="{FF2B5EF4-FFF2-40B4-BE49-F238E27FC236}">
                <a16:creationId xmlns:a16="http://schemas.microsoft.com/office/drawing/2014/main" id="{6CEFEE1D-2A51-A283-9049-A73C238DC04D}"/>
              </a:ext>
            </a:extLst>
          </p:cNvPr>
          <p:cNvSpPr>
            <a:spLocks noGrp="1"/>
          </p:cNvSpPr>
          <p:nvPr>
            <p:ph type="body" sz="quarter" idx="101"/>
          </p:nvPr>
        </p:nvSpPr>
        <p:spPr/>
        <p:txBody>
          <a:bodyPr>
            <a:normAutofit fontScale="77500" lnSpcReduction="20000"/>
          </a:bodyPr>
          <a:lstStyle/>
          <a:p>
            <a:r>
              <a:rPr lang="en-GB"/>
              <a:t>Agenda</a:t>
            </a:r>
          </a:p>
        </p:txBody>
      </p:sp>
    </p:spTree>
    <p:extLst>
      <p:ext uri="{BB962C8B-B14F-4D97-AF65-F5344CB8AC3E}">
        <p14:creationId xmlns:p14="http://schemas.microsoft.com/office/powerpoint/2010/main" val="144313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D5D053-3B05-A0D5-D870-A5EC4C1FF994}"/>
              </a:ext>
            </a:extLst>
          </p:cNvPr>
          <p:cNvSpPr>
            <a:spLocks noGrp="1"/>
          </p:cNvSpPr>
          <p:nvPr>
            <p:ph type="body" sz="quarter" idx="10"/>
          </p:nvPr>
        </p:nvSpPr>
        <p:spPr>
          <a:xfrm>
            <a:off x="738908" y="1714395"/>
            <a:ext cx="4982441" cy="1714605"/>
          </a:xfrm>
        </p:spPr>
        <p:txBody>
          <a:bodyPr>
            <a:normAutofit lnSpcReduction="10000"/>
          </a:bodyPr>
          <a:lstStyle/>
          <a:p>
            <a:r>
              <a:rPr lang="en-GB"/>
              <a:t>MyPotential Introduction</a:t>
            </a:r>
          </a:p>
        </p:txBody>
      </p:sp>
    </p:spTree>
    <p:extLst>
      <p:ext uri="{BB962C8B-B14F-4D97-AF65-F5344CB8AC3E}">
        <p14:creationId xmlns:p14="http://schemas.microsoft.com/office/powerpoint/2010/main" val="277107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ED85-2F3A-A2BB-A63C-B1E9057163BE}"/>
              </a:ext>
            </a:extLst>
          </p:cNvPr>
          <p:cNvSpPr>
            <a:spLocks noGrp="1"/>
          </p:cNvSpPr>
          <p:nvPr>
            <p:ph type="title"/>
          </p:nvPr>
        </p:nvSpPr>
        <p:spPr>
          <a:xfrm>
            <a:off x="435130" y="542400"/>
            <a:ext cx="6447468" cy="378730"/>
          </a:xfrm>
        </p:spPr>
        <p:txBody>
          <a:bodyPr/>
          <a:lstStyle/>
          <a:p>
            <a:r>
              <a:rPr lang="en-GB"/>
              <a:t>Why does there need to be change across FND?</a:t>
            </a:r>
          </a:p>
        </p:txBody>
      </p:sp>
      <p:pic>
        <p:nvPicPr>
          <p:cNvPr id="6" name="Picture 5">
            <a:extLst>
              <a:ext uri="{FF2B5EF4-FFF2-40B4-BE49-F238E27FC236}">
                <a16:creationId xmlns:a16="http://schemas.microsoft.com/office/drawing/2014/main" id="{ED95F692-5334-E6DD-DEA6-9720BC9D4D6C}"/>
              </a:ext>
            </a:extLst>
          </p:cNvPr>
          <p:cNvPicPr>
            <a:picLocks noChangeAspect="1"/>
          </p:cNvPicPr>
          <p:nvPr/>
        </p:nvPicPr>
        <p:blipFill rotWithShape="1">
          <a:blip r:embed="rId3"/>
          <a:srcRect l="32779" t="-7492" r="33492" b="72941"/>
          <a:stretch/>
        </p:blipFill>
        <p:spPr>
          <a:xfrm>
            <a:off x="8846366" y="134534"/>
            <a:ext cx="2906952" cy="2416823"/>
          </a:xfrm>
          <a:prstGeom prst="rect">
            <a:avLst/>
          </a:prstGeom>
        </p:spPr>
      </p:pic>
      <p:sp>
        <p:nvSpPr>
          <p:cNvPr id="9" name="TextBox 8">
            <a:extLst>
              <a:ext uri="{FF2B5EF4-FFF2-40B4-BE49-F238E27FC236}">
                <a16:creationId xmlns:a16="http://schemas.microsoft.com/office/drawing/2014/main" id="{6EF42457-B420-C325-A03E-33F1C2F12616}"/>
              </a:ext>
            </a:extLst>
          </p:cNvPr>
          <p:cNvSpPr txBox="1"/>
          <p:nvPr/>
        </p:nvSpPr>
        <p:spPr>
          <a:xfrm>
            <a:off x="611418" y="1237153"/>
            <a:ext cx="8543353" cy="192301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EA66C"/>
                </a:solidFill>
                <a:effectLst/>
                <a:uLnTx/>
                <a:uFillTx/>
                <a:latin typeface="Usual" panose="020B0603030403020204"/>
              </a:rPr>
              <a:t>Our Reach26 strategy:</a:t>
            </a:r>
            <a:endParaRPr kumimoji="0" lang="en-GB" sz="1700" b="0" i="0" u="none" strike="noStrike" kern="1200" cap="none" spc="0" normalizeH="0" baseline="0" noProof="0">
              <a:ln>
                <a:noFill/>
              </a:ln>
              <a:solidFill>
                <a:srgbClr val="142032"/>
              </a:solidFill>
              <a:effectLst/>
              <a:uLnTx/>
              <a:uFillTx/>
              <a:latin typeface="Usual" panose="020B0603030403020204"/>
            </a:endParaRPr>
          </a:p>
          <a:p>
            <a:pPr>
              <a:defRPr/>
            </a:pPr>
            <a:endParaRPr lang="en-GB" sz="1700" b="1">
              <a:solidFill>
                <a:srgbClr val="3EA66C"/>
              </a:solidFill>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142032"/>
                </a:solidFill>
                <a:effectLst/>
                <a:uLnTx/>
                <a:uFillTx/>
                <a:latin typeface="Usual" panose="020B0603030403020204"/>
              </a:rPr>
              <a:t>Deliver the </a:t>
            </a:r>
            <a:r>
              <a:rPr kumimoji="0" lang="en-GB" sz="1600" b="1" i="0" u="none" strike="noStrike" kern="1200" cap="none" spc="0" normalizeH="0" baseline="0" noProof="0">
                <a:ln>
                  <a:noFill/>
                </a:ln>
                <a:solidFill>
                  <a:srgbClr val="142032"/>
                </a:solidFill>
                <a:effectLst/>
                <a:uLnTx/>
                <a:uFillTx/>
                <a:latin typeface="Usual" panose="020B0603030403020204"/>
              </a:rPr>
              <a:t>best service </a:t>
            </a:r>
            <a:r>
              <a:rPr kumimoji="0" lang="en-GB" sz="1600" b="0" i="0" u="none" strike="noStrike" kern="1200" cap="none" spc="0" normalizeH="0" baseline="0" noProof="0">
                <a:ln>
                  <a:noFill/>
                </a:ln>
                <a:solidFill>
                  <a:srgbClr val="142032"/>
                </a:solidFill>
                <a:effectLst/>
                <a:uLnTx/>
                <a:uFillTx/>
                <a:latin typeface="Usual" panose="020B0603030403020204"/>
              </a:rPr>
              <a:t>on existing products to retain customers</a:t>
            </a:r>
            <a:endParaRPr lang="en-GB" sz="1600" b="0" i="0" u="none" strike="noStrike" kern="1200" cap="none" spc="0" normalizeH="0" baseline="0" noProof="0">
              <a:ln>
                <a:noFill/>
              </a:ln>
              <a:solidFill>
                <a:srgbClr val="142032"/>
              </a:solidFill>
              <a:effectLst/>
              <a:uLnTx/>
              <a:uFillTx/>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a:ln>
                  <a:noFill/>
                </a:ln>
                <a:solidFill>
                  <a:srgbClr val="142032"/>
                </a:solidFill>
                <a:effectLst/>
                <a:uLnTx/>
                <a:uFillTx/>
                <a:latin typeface="Usual" panose="020B0603030403020204"/>
              </a:rPr>
              <a:t>To generate reinvestment into our network, </a:t>
            </a:r>
            <a:r>
              <a:rPr kumimoji="0" lang="en-GB" sz="1600" b="1" i="0" u="none" strike="noStrike" kern="1200" cap="none" spc="0" normalizeH="0" baseline="0" noProof="0">
                <a:ln>
                  <a:noFill/>
                </a:ln>
                <a:solidFill>
                  <a:srgbClr val="142032"/>
                </a:solidFill>
                <a:effectLst/>
                <a:uLnTx/>
                <a:uFillTx/>
                <a:latin typeface="Usual" panose="020B0603030403020204"/>
              </a:rPr>
              <a:t>building our full fibre future</a:t>
            </a:r>
            <a:endParaRPr lang="en-GB" sz="1600" b="1" i="0" u="none" strike="noStrike" kern="1200" cap="none" spc="0" normalizeH="0" baseline="0" noProof="0">
              <a:ln>
                <a:noFill/>
              </a:ln>
              <a:solidFill>
                <a:srgbClr val="142032"/>
              </a:solidFill>
              <a:effectLst/>
              <a:uLnTx/>
              <a:uFillTx/>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142032"/>
                </a:solidFill>
                <a:effectLst/>
                <a:uLnTx/>
                <a:uFillTx/>
                <a:latin typeface="Usual" panose="020B0603030403020204"/>
              </a:rPr>
              <a:t>Increasing FTTP customers on our network</a:t>
            </a:r>
            <a:r>
              <a:rPr kumimoji="0" lang="en-GB" sz="1600" b="0" i="0" u="none" strike="noStrike" kern="1200" cap="none" spc="0" normalizeH="0" baseline="0" noProof="0">
                <a:ln>
                  <a:noFill/>
                </a:ln>
                <a:solidFill>
                  <a:srgbClr val="142032"/>
                </a:solidFill>
                <a:effectLst/>
                <a:uLnTx/>
                <a:uFillTx/>
                <a:latin typeface="Usual" panose="020B0603030403020204"/>
              </a:rPr>
              <a:t>, winning against our competition</a:t>
            </a:r>
            <a:endParaRPr lang="en-GB" sz="1600" b="0" i="0" u="none" strike="noStrike" kern="1200" cap="none" spc="0" normalizeH="0" baseline="0" noProof="0">
              <a:ln>
                <a:noFill/>
              </a:ln>
              <a:solidFill>
                <a:srgbClr val="142032"/>
              </a:solidFill>
              <a:effectLst/>
              <a:uLnTx/>
              <a:uFillTx/>
              <a:latin typeface="Usual" panose="020B0603030403020204"/>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a:solidFill>
                <a:srgbClr val="142032"/>
              </a:solidFill>
              <a:latin typeface="Usual" panose="020B06030304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3EA66C"/>
                </a:solidFill>
                <a:effectLst/>
                <a:uLnTx/>
                <a:uFillTx/>
                <a:latin typeface="Usual" panose="020B0603030403020204"/>
              </a:rPr>
              <a:t>We must manage headwinds if we are to deliver on this strategy</a:t>
            </a:r>
            <a:endParaRPr lang="en-GB" sz="1700" b="1" i="0" u="none" strike="noStrike" kern="1200" cap="none" spc="0" normalizeH="0" baseline="0" noProof="0">
              <a:ln>
                <a:noFill/>
              </a:ln>
              <a:solidFill>
                <a:srgbClr val="3EA66C"/>
              </a:solidFill>
              <a:effectLst/>
              <a:uLnTx/>
              <a:uFillTx/>
              <a:latin typeface="Usual" panose="020B0603030403020204"/>
            </a:endParaRPr>
          </a:p>
        </p:txBody>
      </p:sp>
      <p:grpSp>
        <p:nvGrpSpPr>
          <p:cNvPr id="16" name="Group 15">
            <a:extLst>
              <a:ext uri="{FF2B5EF4-FFF2-40B4-BE49-F238E27FC236}">
                <a16:creationId xmlns:a16="http://schemas.microsoft.com/office/drawing/2014/main" id="{35BBD766-A4FE-7D02-1579-BA035712C379}"/>
              </a:ext>
            </a:extLst>
          </p:cNvPr>
          <p:cNvGrpSpPr/>
          <p:nvPr/>
        </p:nvGrpSpPr>
        <p:grpSpPr>
          <a:xfrm>
            <a:off x="2354606" y="3432529"/>
            <a:ext cx="7482789" cy="2850716"/>
            <a:chOff x="2481527" y="3585604"/>
            <a:chExt cx="7482789" cy="2850716"/>
          </a:xfrm>
        </p:grpSpPr>
        <p:sp>
          <p:nvSpPr>
            <p:cNvPr id="3" name="Rectangle: Rounded Corners 2">
              <a:extLst>
                <a:ext uri="{FF2B5EF4-FFF2-40B4-BE49-F238E27FC236}">
                  <a16:creationId xmlns:a16="http://schemas.microsoft.com/office/drawing/2014/main" id="{BEE5F459-4AEE-9CB5-3FE6-68C989F9823D}"/>
                </a:ext>
              </a:extLst>
            </p:cNvPr>
            <p:cNvSpPr/>
            <p:nvPr/>
          </p:nvSpPr>
          <p:spPr>
            <a:xfrm>
              <a:off x="2481527" y="3585605"/>
              <a:ext cx="2272145" cy="1630282"/>
            </a:xfrm>
            <a:prstGeom prst="roundRect">
              <a:avLst/>
            </a:prstGeom>
            <a:solidFill>
              <a:schemeClr val="accent2"/>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bg1"/>
                  </a:solidFill>
                  <a:effectLst/>
                  <a:uLnTx/>
                  <a:uFillTx/>
                  <a:latin typeface="Usual" panose="020B0603030403020204"/>
                </a:rPr>
                <a:t>Financial Challenges</a:t>
              </a:r>
            </a:p>
            <a:p>
              <a:pPr algn="ctr">
                <a:defRPr/>
              </a:pPr>
              <a:r>
                <a:rPr kumimoji="0" lang="en-GB" sz="1200" b="0" i="0" u="none" strike="noStrike" kern="1200" cap="none" spc="0" normalizeH="0" baseline="0" noProof="0">
                  <a:ln>
                    <a:noFill/>
                  </a:ln>
                  <a:solidFill>
                    <a:schemeClr val="bg1"/>
                  </a:solidFill>
                  <a:effectLst/>
                  <a:uLnTx/>
                  <a:uFillTx/>
                  <a:latin typeface="Usual" panose="020B0603030403020204"/>
                </a:rPr>
                <a:t>Cost of living, price rises on raw materials</a:t>
              </a:r>
            </a:p>
          </p:txBody>
        </p:sp>
        <p:sp>
          <p:nvSpPr>
            <p:cNvPr id="7" name="Rectangle: Rounded Corners 6">
              <a:extLst>
                <a:ext uri="{FF2B5EF4-FFF2-40B4-BE49-F238E27FC236}">
                  <a16:creationId xmlns:a16="http://schemas.microsoft.com/office/drawing/2014/main" id="{361111BC-1E08-1D01-091C-05011C2CEA3E}"/>
                </a:ext>
              </a:extLst>
            </p:cNvPr>
            <p:cNvSpPr/>
            <p:nvPr/>
          </p:nvSpPr>
          <p:spPr>
            <a:xfrm>
              <a:off x="4996724" y="3585604"/>
              <a:ext cx="2377107" cy="1630282"/>
            </a:xfrm>
            <a:prstGeom prst="roundRect">
              <a:avLst/>
            </a:prstGeom>
            <a:solidFill>
              <a:schemeClr val="accent2"/>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Usual" panose="020B0603030403020204"/>
                </a:rPr>
                <a:t>Customer Expectations</a:t>
              </a:r>
            </a:p>
            <a:p>
              <a:pPr algn="ctr">
                <a:defRPr/>
              </a:pPr>
              <a:r>
                <a:rPr kumimoji="0" lang="en-GB" sz="1200" b="0" i="0" u="none" strike="noStrike" kern="1200" cap="none" spc="0" normalizeH="0" baseline="0" noProof="0">
                  <a:ln>
                    <a:noFill/>
                  </a:ln>
                  <a:solidFill>
                    <a:schemeClr val="bg1"/>
                  </a:solidFill>
                  <a:effectLst/>
                  <a:uLnTx/>
                  <a:uFillTx/>
                  <a:latin typeface="Usual" panose="020B0603030403020204"/>
                </a:rPr>
                <a:t>They want affordable broadband and Ethernet, with high speeds and will move to competitors if they can’t get it from us</a:t>
              </a:r>
            </a:p>
          </p:txBody>
        </p:sp>
        <p:sp>
          <p:nvSpPr>
            <p:cNvPr id="8" name="Rectangle: Rounded Corners 7">
              <a:extLst>
                <a:ext uri="{FF2B5EF4-FFF2-40B4-BE49-F238E27FC236}">
                  <a16:creationId xmlns:a16="http://schemas.microsoft.com/office/drawing/2014/main" id="{70F54142-C76D-89F5-C569-6BEFCBBC50E8}"/>
                </a:ext>
              </a:extLst>
            </p:cNvPr>
            <p:cNvSpPr/>
            <p:nvPr/>
          </p:nvSpPr>
          <p:spPr>
            <a:xfrm>
              <a:off x="7692171" y="3585604"/>
              <a:ext cx="2272145" cy="1630282"/>
            </a:xfrm>
            <a:prstGeom prst="roundRect">
              <a:avLst/>
            </a:prstGeom>
            <a:solidFill>
              <a:schemeClr val="accent2"/>
            </a:solid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Usual" panose="020B0603030403020204"/>
                </a:rPr>
                <a:t>Competition</a:t>
              </a:r>
            </a:p>
            <a:p>
              <a:pPr algn="ctr">
                <a:defRPr/>
              </a:pPr>
              <a:r>
                <a:rPr kumimoji="0" lang="en-GB" sz="1200" b="0" i="0" u="none" strike="noStrike" kern="1200" cap="none" spc="0" normalizeH="0" baseline="0" noProof="0">
                  <a:ln>
                    <a:noFill/>
                  </a:ln>
                  <a:solidFill>
                    <a:schemeClr val="bg1"/>
                  </a:solidFill>
                  <a:effectLst/>
                  <a:uLnTx/>
                  <a:uFillTx/>
                  <a:latin typeface="Usual" panose="020B0603030403020204"/>
                </a:rPr>
                <a:t>Alt Nets are innovating and providing our customers with more choice in the market – we need to stay ahead to maintain our position</a:t>
              </a:r>
            </a:p>
          </p:txBody>
        </p:sp>
        <p:sp>
          <p:nvSpPr>
            <p:cNvPr id="10" name="TextBox 9">
              <a:extLst>
                <a:ext uri="{FF2B5EF4-FFF2-40B4-BE49-F238E27FC236}">
                  <a16:creationId xmlns:a16="http://schemas.microsoft.com/office/drawing/2014/main" id="{6926097B-9CE8-8FFA-93D9-2BF548F368DA}"/>
                </a:ext>
              </a:extLst>
            </p:cNvPr>
            <p:cNvSpPr txBox="1"/>
            <p:nvPr/>
          </p:nvSpPr>
          <p:spPr>
            <a:xfrm>
              <a:off x="2481527" y="5516919"/>
              <a:ext cx="7482789" cy="919401"/>
            </a:xfrm>
            <a:prstGeom prst="round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nchor="ctr">
              <a:spAutoFit/>
            </a:bodyPr>
            <a:lstStyle/>
            <a:p>
              <a:pPr algn="ctr">
                <a:defRPr/>
              </a:pPr>
              <a:r>
                <a:rPr kumimoji="0" lang="en-GB" sz="1600" b="0" i="0" u="none" strike="noStrike" kern="1200" cap="none" spc="0" normalizeH="0" baseline="0" noProof="0">
                  <a:ln>
                    <a:noFill/>
                  </a:ln>
                  <a:solidFill>
                    <a:srgbClr val="3EA66C"/>
                  </a:solidFill>
                  <a:effectLst/>
                  <a:uLnTx/>
                  <a:uFillTx/>
                  <a:latin typeface="Usual" panose="020B0603030403020204"/>
                </a:rPr>
                <a:t>Managing these headwinds will require a team effort – we want everyone to feel </a:t>
              </a:r>
              <a:r>
                <a:rPr kumimoji="0" lang="en-GB" sz="1600" b="1" i="0" u="none" strike="noStrike" kern="1200" cap="none" spc="0" normalizeH="0" baseline="0" noProof="0">
                  <a:ln>
                    <a:noFill/>
                  </a:ln>
                  <a:solidFill>
                    <a:srgbClr val="3EA66C"/>
                  </a:solidFill>
                  <a:effectLst/>
                  <a:uLnTx/>
                  <a:uFillTx/>
                  <a:latin typeface="Usual" panose="020B0603030403020204"/>
                </a:rPr>
                <a:t>confident, supported, equipped </a:t>
              </a:r>
              <a:r>
                <a:rPr kumimoji="0" lang="en-GB" sz="1600" b="0" i="0" u="none" strike="noStrike" kern="1200" cap="none" spc="0" normalizeH="0" baseline="0" noProof="0">
                  <a:ln>
                    <a:noFill/>
                  </a:ln>
                  <a:solidFill>
                    <a:srgbClr val="3EA66C"/>
                  </a:solidFill>
                  <a:effectLst/>
                  <a:uLnTx/>
                  <a:uFillTx/>
                  <a:latin typeface="Usual" panose="020B0603030403020204"/>
                </a:rPr>
                <a:t>and </a:t>
              </a:r>
              <a:r>
                <a:rPr kumimoji="0" lang="en-GB" sz="1600" b="1" i="0" u="none" strike="noStrike" kern="1200" cap="none" spc="0" normalizeH="0" baseline="0" noProof="0">
                  <a:ln>
                    <a:noFill/>
                  </a:ln>
                  <a:solidFill>
                    <a:srgbClr val="3EA66C"/>
                  </a:solidFill>
                  <a:effectLst/>
                  <a:uLnTx/>
                  <a:uFillTx/>
                  <a:latin typeface="Usual" panose="020B0603030403020204"/>
                </a:rPr>
                <a:t>motivated</a:t>
              </a:r>
              <a:r>
                <a:rPr kumimoji="0" lang="en-GB" sz="1600" b="0" i="0" u="none" strike="noStrike" kern="1200" cap="none" spc="0" normalizeH="0" baseline="0" noProof="0">
                  <a:ln>
                    <a:noFill/>
                  </a:ln>
                  <a:solidFill>
                    <a:srgbClr val="3EA66C"/>
                  </a:solidFill>
                  <a:effectLst/>
                  <a:uLnTx/>
                  <a:uFillTx/>
                  <a:latin typeface="Usual" panose="020B0603030403020204"/>
                </a:rPr>
                <a:t> to do their best, so that we can </a:t>
              </a:r>
              <a:r>
                <a:rPr lang="en-GB" sz="1600">
                  <a:solidFill>
                    <a:srgbClr val="3EA66C"/>
                  </a:solidFill>
                  <a:latin typeface="Usual" panose="020B0603030403020204"/>
                </a:rPr>
                <a:t>fully achieve</a:t>
              </a:r>
              <a:r>
                <a:rPr kumimoji="0" lang="en-GB" sz="1600" b="0" i="0" u="none" strike="noStrike" kern="1200" cap="none" spc="0" normalizeH="0" baseline="0" noProof="0">
                  <a:ln>
                    <a:noFill/>
                  </a:ln>
                  <a:solidFill>
                    <a:srgbClr val="3EA66C"/>
                  </a:solidFill>
                  <a:effectLst/>
                  <a:uLnTx/>
                  <a:uFillTx/>
                  <a:latin typeface="Usual" panose="020B0603030403020204"/>
                </a:rPr>
                <a:t> our Reach26 goals</a:t>
              </a:r>
              <a:r>
                <a:rPr lang="en-GB" sz="1600">
                  <a:solidFill>
                    <a:srgbClr val="3EA66C"/>
                  </a:solidFill>
                  <a:latin typeface="Usual" panose="020B0603030403020204"/>
                </a:rPr>
                <a:t>.</a:t>
              </a:r>
              <a:endParaRPr kumimoji="0" lang="en-GB" sz="1600" b="0" i="0" u="none" strike="noStrike" kern="1200" cap="none" spc="0" normalizeH="0" baseline="0" noProof="0">
                <a:ln>
                  <a:noFill/>
                </a:ln>
                <a:solidFill>
                  <a:srgbClr val="3EA66C"/>
                </a:solidFill>
                <a:effectLst/>
                <a:uLnTx/>
                <a:uFillTx/>
                <a:latin typeface="Usual" panose="020B0603030403020204"/>
              </a:endParaRPr>
            </a:p>
          </p:txBody>
        </p:sp>
      </p:grpSp>
    </p:spTree>
    <p:extLst>
      <p:ext uri="{BB962C8B-B14F-4D97-AF65-F5344CB8AC3E}">
        <p14:creationId xmlns:p14="http://schemas.microsoft.com/office/powerpoint/2010/main" val="345488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C16A1-DB4D-6BDB-367A-82CA6AFD444D}"/>
              </a:ext>
            </a:extLst>
          </p:cNvPr>
          <p:cNvSpPr>
            <a:spLocks noGrp="1"/>
          </p:cNvSpPr>
          <p:nvPr>
            <p:ph type="title"/>
          </p:nvPr>
        </p:nvSpPr>
        <p:spPr/>
        <p:txBody>
          <a:bodyPr vert="horz" lIns="0" tIns="0" rIns="0" bIns="0" rtlCol="0" anchor="t" anchorCtr="0">
            <a:noAutofit/>
          </a:bodyPr>
          <a:lstStyle/>
          <a:p>
            <a:r>
              <a:rPr lang="en-GB" sz="2100">
                <a:latin typeface="Usual ExtraBold"/>
                <a:ea typeface="Tahoma"/>
                <a:cs typeface="Tahoma"/>
              </a:rPr>
              <a:t>MyPotential vision</a:t>
            </a:r>
          </a:p>
        </p:txBody>
      </p:sp>
      <p:grpSp>
        <p:nvGrpSpPr>
          <p:cNvPr id="16" name="Group 15">
            <a:extLst>
              <a:ext uri="{FF2B5EF4-FFF2-40B4-BE49-F238E27FC236}">
                <a16:creationId xmlns:a16="http://schemas.microsoft.com/office/drawing/2014/main" id="{708C309A-2B8C-C5C8-8494-3E6ED5065E0F}"/>
              </a:ext>
            </a:extLst>
          </p:cNvPr>
          <p:cNvGrpSpPr/>
          <p:nvPr/>
        </p:nvGrpSpPr>
        <p:grpSpPr>
          <a:xfrm>
            <a:off x="461555" y="1464321"/>
            <a:ext cx="11268891" cy="4455596"/>
            <a:chOff x="609600" y="1767057"/>
            <a:chExt cx="11268891" cy="3769926"/>
          </a:xfrm>
        </p:grpSpPr>
        <p:grpSp>
          <p:nvGrpSpPr>
            <p:cNvPr id="13" name="Group 12">
              <a:extLst>
                <a:ext uri="{FF2B5EF4-FFF2-40B4-BE49-F238E27FC236}">
                  <a16:creationId xmlns:a16="http://schemas.microsoft.com/office/drawing/2014/main" id="{A9BC2684-0EC8-A10D-5E8B-F6A18D0B0DDA}"/>
                </a:ext>
              </a:extLst>
            </p:cNvPr>
            <p:cNvGrpSpPr/>
            <p:nvPr/>
          </p:nvGrpSpPr>
          <p:grpSpPr>
            <a:xfrm>
              <a:off x="609600" y="1767057"/>
              <a:ext cx="11268891" cy="2812868"/>
              <a:chOff x="609600" y="2229396"/>
              <a:chExt cx="11268891" cy="2812868"/>
            </a:xfrm>
          </p:grpSpPr>
          <p:sp>
            <p:nvSpPr>
              <p:cNvPr id="11" name="Rectangle 10">
                <a:extLst>
                  <a:ext uri="{FF2B5EF4-FFF2-40B4-BE49-F238E27FC236}">
                    <a16:creationId xmlns:a16="http://schemas.microsoft.com/office/drawing/2014/main" id="{BB491505-7D70-8752-A0F4-78057CBCD080}"/>
                  </a:ext>
                </a:extLst>
              </p:cNvPr>
              <p:cNvSpPr/>
              <p:nvPr/>
            </p:nvSpPr>
            <p:spPr>
              <a:xfrm>
                <a:off x="609600" y="2229396"/>
                <a:ext cx="11268891" cy="281286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9987CF3-2D57-F58A-B5B3-7DF8F7F7153A}"/>
                  </a:ext>
                </a:extLst>
              </p:cNvPr>
              <p:cNvSpPr txBox="1"/>
              <p:nvPr/>
            </p:nvSpPr>
            <p:spPr>
              <a:xfrm>
                <a:off x="682057" y="2404723"/>
                <a:ext cx="3853543" cy="208330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42032"/>
                    </a:solidFill>
                    <a:effectLst/>
                    <a:uLnTx/>
                    <a:uFillTx/>
                    <a:latin typeface="Usual" panose="020B0604020202020204"/>
                  </a:rPr>
                  <a:t>VISION</a:t>
                </a:r>
              </a:p>
              <a:p>
                <a:pPr>
                  <a:defRPr/>
                </a:pPr>
                <a:endParaRPr lang="en-GB" sz="1400">
                  <a:solidFill>
                    <a:srgbClr val="142032"/>
                  </a:solidFill>
                  <a:latin typeface="Usual" panose="020B0604020202020204"/>
                </a:endParaRPr>
              </a:p>
              <a:p>
                <a:pPr>
                  <a:defRPr/>
                </a:pPr>
                <a:r>
                  <a:rPr lang="en-GB" sz="1400">
                    <a:solidFill>
                      <a:srgbClr val="142032"/>
                    </a:solidFill>
                    <a:latin typeface="Usual" panose="020B0604020202020204"/>
                  </a:rPr>
                  <a:t>MyPotential</a:t>
                </a:r>
                <a:r>
                  <a:rPr kumimoji="0" lang="en-GB" sz="1400" b="0" i="0" u="none" strike="noStrike" kern="1200" cap="none" spc="0" normalizeH="0" baseline="0" noProof="0">
                    <a:ln>
                      <a:noFill/>
                    </a:ln>
                    <a:solidFill>
                      <a:srgbClr val="142032"/>
                    </a:solidFill>
                    <a:effectLst/>
                    <a:uLnTx/>
                    <a:uFillTx/>
                    <a:latin typeface="Usual" panose="020B0604020202020204"/>
                  </a:rPr>
                  <a:t> vision is to </a:t>
                </a:r>
                <a:r>
                  <a:rPr kumimoji="0" lang="en-GB" sz="1400" b="1" i="0" u="none" strike="noStrike" kern="1200" cap="none" spc="0" normalizeH="0" baseline="0" noProof="0">
                    <a:ln>
                      <a:noFill/>
                    </a:ln>
                    <a:solidFill>
                      <a:srgbClr val="142032"/>
                    </a:solidFill>
                    <a:effectLst/>
                    <a:uLnTx/>
                    <a:uFillTx/>
                    <a:latin typeface="Usual" panose="020B0604020202020204"/>
                  </a:rPr>
                  <a:t>provide you with </a:t>
                </a:r>
                <a:r>
                  <a:rPr lang="en-GB" sz="1400" b="1">
                    <a:solidFill>
                      <a:srgbClr val="142032"/>
                    </a:solidFill>
                    <a:latin typeface="Usual" panose="020B0604020202020204"/>
                  </a:rPr>
                  <a:t>insight</a:t>
                </a:r>
                <a:r>
                  <a:rPr kumimoji="0" lang="en-GB" sz="1400" b="1" i="0" u="none" strike="noStrike" kern="1200" cap="none" spc="0" normalizeH="0" baseline="0" noProof="0">
                    <a:ln>
                      <a:noFill/>
                    </a:ln>
                    <a:solidFill>
                      <a:srgbClr val="142032"/>
                    </a:solidFill>
                    <a:effectLst/>
                    <a:uLnTx/>
                    <a:uFillTx/>
                    <a:latin typeface="Usual" panose="020B0604020202020204"/>
                  </a:rPr>
                  <a:t> to understand your individual and team contribution</a:t>
                </a:r>
                <a:r>
                  <a:rPr kumimoji="0" lang="en-GB" sz="1400" b="0" i="0" u="none" strike="noStrike" kern="1200" cap="none" spc="0" normalizeH="0" baseline="0" noProof="0">
                    <a:ln>
                      <a:noFill/>
                    </a:ln>
                    <a:solidFill>
                      <a:srgbClr val="142032"/>
                    </a:solidFill>
                    <a:effectLst/>
                    <a:uLnTx/>
                    <a:uFillTx/>
                    <a:latin typeface="Usual" panose="020B0604020202020204"/>
                  </a:rPr>
                  <a:t>, as we build the connections that matter for our business and for our customers.</a:t>
                </a:r>
                <a:r>
                  <a:rPr lang="en-GB" sz="1400">
                    <a:solidFill>
                      <a:srgbClr val="142032"/>
                    </a:solidFill>
                    <a:latin typeface="Usual" panose="020B0604020202020204"/>
                  </a:rPr>
                  <a:t> </a:t>
                </a:r>
                <a:endParaRPr lang="en-GB" sz="1400">
                  <a:latin typeface="Usu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strike="noStrike" kern="1200" cap="none" spc="0" normalizeH="0" baseline="0" noProof="0">
                  <a:ln>
                    <a:noFill/>
                  </a:ln>
                  <a:solidFill>
                    <a:srgbClr val="142032"/>
                  </a:solidFill>
                  <a:effectLst/>
                  <a:uLnTx/>
                  <a:uFillTx/>
                  <a:latin typeface="Usual" panose="020B0604020202020204"/>
                </a:endParaRPr>
              </a:p>
              <a:p>
                <a:pPr>
                  <a:defRPr/>
                </a:pPr>
                <a:r>
                  <a:rPr lang="en-GB" sz="1400">
                    <a:solidFill>
                      <a:srgbClr val="142032"/>
                    </a:solidFill>
                    <a:latin typeface="Usual" panose="020B0604020202020204"/>
                  </a:rPr>
                  <a:t>You will be supported</a:t>
                </a:r>
                <a:r>
                  <a:rPr kumimoji="0" lang="en-GB" sz="1400" b="0" i="0" u="none" strike="noStrike" kern="1200" cap="none" spc="0" normalizeH="0" baseline="0" noProof="0">
                    <a:ln>
                      <a:noFill/>
                    </a:ln>
                    <a:solidFill>
                      <a:srgbClr val="142032"/>
                    </a:solidFill>
                    <a:effectLst/>
                    <a:uLnTx/>
                    <a:uFillTx/>
                    <a:latin typeface="Usual" panose="020B0604020202020204"/>
                  </a:rPr>
                  <a:t> with</a:t>
                </a:r>
                <a:r>
                  <a:rPr lang="en-GB" sz="1400" b="1">
                    <a:solidFill>
                      <a:srgbClr val="142032"/>
                    </a:solidFill>
                    <a:latin typeface="Usual" panose="020B0604020202020204"/>
                  </a:rPr>
                  <a:t> </a:t>
                </a:r>
                <a:r>
                  <a:rPr kumimoji="0" lang="en-GB" sz="1400" b="1" i="0" u="none" strike="noStrike" kern="1200" cap="none" spc="0" normalizeH="0" baseline="0" noProof="0">
                    <a:ln>
                      <a:noFill/>
                    </a:ln>
                    <a:solidFill>
                      <a:srgbClr val="142032"/>
                    </a:solidFill>
                    <a:effectLst/>
                    <a:uLnTx/>
                    <a:uFillTx/>
                    <a:latin typeface="Usual" panose="020B0604020202020204"/>
                  </a:rPr>
                  <a:t>meaningful one-to-one</a:t>
                </a:r>
                <a:r>
                  <a:rPr lang="en-GB" sz="1400" b="1">
                    <a:solidFill>
                      <a:srgbClr val="142032"/>
                    </a:solidFill>
                    <a:latin typeface="Usual" panose="020B0604020202020204"/>
                  </a:rPr>
                  <a:t> coaching</a:t>
                </a:r>
                <a:r>
                  <a:rPr kumimoji="0" lang="en-GB" sz="1400" b="1" i="0" u="none" strike="noStrike" kern="1200" cap="none" spc="0" normalizeH="0" baseline="0" noProof="0">
                    <a:ln>
                      <a:noFill/>
                    </a:ln>
                    <a:solidFill>
                      <a:srgbClr val="142032"/>
                    </a:solidFill>
                    <a:effectLst/>
                    <a:uLnTx/>
                    <a:uFillTx/>
                    <a:latin typeface="Usual" panose="020B0604020202020204"/>
                  </a:rPr>
                  <a:t> conversations and team huddles </a:t>
                </a:r>
                <a:r>
                  <a:rPr lang="en-GB" sz="1400">
                    <a:solidFill>
                      <a:srgbClr val="142032"/>
                    </a:solidFill>
                    <a:latin typeface="Usual" panose="020B0604020202020204"/>
                  </a:rPr>
                  <a:t>to</a:t>
                </a:r>
                <a:r>
                  <a:rPr kumimoji="0" lang="en-GB" sz="1400" b="0" i="0" u="none" strike="noStrike" kern="1200" cap="none" spc="0" normalizeH="0" baseline="0" noProof="0">
                    <a:ln>
                      <a:noFill/>
                    </a:ln>
                    <a:solidFill>
                      <a:srgbClr val="142032"/>
                    </a:solidFill>
                    <a:effectLst/>
                    <a:uLnTx/>
                    <a:uFillTx/>
                    <a:latin typeface="Usual" panose="020B0604020202020204"/>
                  </a:rPr>
                  <a:t> ensure </a:t>
                </a:r>
                <a:r>
                  <a:rPr lang="en-GB" sz="1400">
                    <a:solidFill>
                      <a:srgbClr val="142032"/>
                    </a:solidFill>
                    <a:latin typeface="Usual" panose="020B0604020202020204"/>
                  </a:rPr>
                  <a:t>you </a:t>
                </a:r>
                <a:r>
                  <a:rPr kumimoji="0" lang="en-GB" sz="1400" b="0" i="0" u="none" strike="noStrike" kern="1200" cap="none" spc="0" normalizeH="0" baseline="0" noProof="0">
                    <a:ln>
                      <a:noFill/>
                    </a:ln>
                    <a:solidFill>
                      <a:srgbClr val="142032"/>
                    </a:solidFill>
                    <a:effectLst/>
                    <a:uLnTx/>
                    <a:uFillTx/>
                    <a:latin typeface="Usual" panose="020B0604020202020204"/>
                  </a:rPr>
                  <a:t>feel </a:t>
                </a:r>
                <a:r>
                  <a:rPr kumimoji="0" lang="en-GB" sz="1400" b="1" i="0" u="none" strike="noStrike" kern="1200" cap="none" spc="0" normalizeH="0" baseline="0" noProof="0">
                    <a:ln>
                      <a:noFill/>
                    </a:ln>
                    <a:solidFill>
                      <a:srgbClr val="142032"/>
                    </a:solidFill>
                    <a:effectLst/>
                    <a:uLnTx/>
                    <a:uFillTx/>
                    <a:latin typeface="Usual" panose="020B0604020202020204"/>
                  </a:rPr>
                  <a:t>confident, supported, equipped and motivated to do </a:t>
                </a:r>
                <a:r>
                  <a:rPr lang="en-GB" sz="1400" b="1">
                    <a:solidFill>
                      <a:srgbClr val="142032"/>
                    </a:solidFill>
                    <a:latin typeface="Usual" panose="020B0604020202020204"/>
                  </a:rPr>
                  <a:t>your</a:t>
                </a:r>
                <a:r>
                  <a:rPr kumimoji="0" lang="en-GB" sz="1400" b="1" i="0" u="none" strike="noStrike" kern="1200" cap="none" spc="0" normalizeH="0" baseline="0" noProof="0">
                    <a:ln>
                      <a:noFill/>
                    </a:ln>
                    <a:solidFill>
                      <a:srgbClr val="142032"/>
                    </a:solidFill>
                    <a:effectLst/>
                    <a:uLnTx/>
                    <a:uFillTx/>
                    <a:latin typeface="Usual" panose="020B0604020202020204"/>
                  </a:rPr>
                  <a:t> best</a:t>
                </a:r>
                <a:r>
                  <a:rPr kumimoji="0" lang="en-GB" sz="1400" b="0" i="0" u="none" strike="noStrike" kern="1200" cap="none" spc="0" normalizeH="0" baseline="0" noProof="0">
                    <a:ln>
                      <a:noFill/>
                    </a:ln>
                    <a:solidFill>
                      <a:srgbClr val="142032"/>
                    </a:solidFill>
                    <a:effectLst/>
                    <a:uLnTx/>
                    <a:uFillTx/>
                    <a:latin typeface="Usual" panose="020B0604020202020204"/>
                  </a:rPr>
                  <a:t>.</a:t>
                </a:r>
                <a:endParaRPr lang="en-GB" sz="1400" b="0" i="0" u="none" strike="noStrike" kern="1200" cap="none" spc="0" normalizeH="0" baseline="0" noProof="0">
                  <a:ln>
                    <a:noFill/>
                  </a:ln>
                  <a:solidFill>
                    <a:srgbClr val="142032"/>
                  </a:solidFill>
                  <a:effectLst/>
                  <a:uLnTx/>
                  <a:uFillTx/>
                  <a:latin typeface="Usual" panose="020B0604020202020204"/>
                </a:endParaRPr>
              </a:p>
            </p:txBody>
          </p:sp>
          <p:sp>
            <p:nvSpPr>
              <p:cNvPr id="12" name="TextBox 11">
                <a:extLst>
                  <a:ext uri="{FF2B5EF4-FFF2-40B4-BE49-F238E27FC236}">
                    <a16:creationId xmlns:a16="http://schemas.microsoft.com/office/drawing/2014/main" id="{4830D65C-86CB-1282-6BAC-85683C4AEE07}"/>
                  </a:ext>
                </a:extLst>
              </p:cNvPr>
              <p:cNvSpPr txBox="1"/>
              <p:nvPr/>
            </p:nvSpPr>
            <p:spPr>
              <a:xfrm>
                <a:off x="7947839" y="2404722"/>
                <a:ext cx="3853543" cy="2265593"/>
              </a:xfrm>
              <a:prstGeom prst="rect">
                <a:avLst/>
              </a:prstGeom>
              <a:noFill/>
            </p:spPr>
            <p:txBody>
              <a:bodyPr wrap="square" lIns="91440" tIns="45720" rIns="91440" bIns="45720" anchor="t">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42032"/>
                    </a:solidFill>
                    <a:effectLst/>
                    <a:uLnTx/>
                    <a:uFillTx/>
                    <a:latin typeface="Usual" panose="020B0604020202020204"/>
                  </a:rPr>
                  <a:t>GOALS</a:t>
                </a:r>
              </a:p>
              <a:p>
                <a:pPr marL="285750" indent="-285750" fontAlgn="ctr">
                  <a:buFont typeface="Arial" panose="020B0604020202020204" pitchFamily="34" charset="0"/>
                  <a:buChar char="•"/>
                  <a:defRPr/>
                </a:pPr>
                <a:endParaRPr lang="en-GB" sz="1400">
                  <a:solidFill>
                    <a:srgbClr val="142032"/>
                  </a:solidFill>
                  <a:latin typeface="Usual" panose="020B0604020202020204"/>
                </a:endParaRP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42032"/>
                    </a:solidFill>
                    <a:effectLst/>
                    <a:uLnTx/>
                    <a:uFillTx/>
                    <a:latin typeface="Usual" panose="020B0604020202020204"/>
                  </a:rPr>
                  <a:t>Creating a </a:t>
                </a:r>
                <a:r>
                  <a:rPr kumimoji="0" lang="en-GB" sz="1400" b="1" i="0" u="none" strike="noStrike" kern="1200" cap="none" spc="0" normalizeH="0" baseline="0" noProof="0">
                    <a:ln>
                      <a:noFill/>
                    </a:ln>
                    <a:solidFill>
                      <a:srgbClr val="142032"/>
                    </a:solidFill>
                    <a:effectLst/>
                    <a:uLnTx/>
                    <a:uFillTx/>
                    <a:latin typeface="Usual" panose="020B0604020202020204"/>
                  </a:rPr>
                  <a:t>high trust environment</a:t>
                </a:r>
                <a:r>
                  <a:rPr lang="en-GB" sz="1400" b="1">
                    <a:solidFill>
                      <a:srgbClr val="142032"/>
                    </a:solidFill>
                    <a:latin typeface="Usual" panose="020B0604020202020204"/>
                  </a:rPr>
                  <a:t>.</a:t>
                </a:r>
                <a:endParaRPr lang="en-GB" sz="1400">
                  <a:latin typeface="Usual" panose="020B0604020202020204"/>
                  <a:ea typeface="Calibri"/>
                  <a:cs typeface="Calibri"/>
                </a:endParaRP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lang="en-GB" sz="1400" b="0" i="0" u="none" strike="noStrike" kern="1200" cap="none" spc="0" normalizeH="0" baseline="0" noProof="0">
                  <a:ln>
                    <a:noFill/>
                  </a:ln>
                  <a:solidFill>
                    <a:srgbClr val="142032"/>
                  </a:solidFill>
                  <a:effectLst/>
                  <a:uLnTx/>
                  <a:uFillTx/>
                  <a:latin typeface="Usual" panose="020B0604020202020204"/>
                  <a:cs typeface="Arial"/>
                </a:endParaRPr>
              </a:p>
              <a:p>
                <a:pPr marL="285750" indent="-285750">
                  <a:buFont typeface="Arial" panose="020B0604020202020204" pitchFamily="34" charset="0"/>
                  <a:buChar char="•"/>
                  <a:defRPr/>
                </a:pPr>
                <a:r>
                  <a:rPr kumimoji="0" lang="en-GB" sz="1400" b="0" i="0" u="none" strike="noStrike" kern="1200" cap="none" spc="0" normalizeH="0" baseline="0" noProof="0">
                    <a:ln>
                      <a:noFill/>
                    </a:ln>
                    <a:solidFill>
                      <a:srgbClr val="142032"/>
                    </a:solidFill>
                    <a:effectLst/>
                    <a:uLnTx/>
                    <a:uFillTx/>
                    <a:latin typeface="Usual" panose="020B0604020202020204"/>
                  </a:rPr>
                  <a:t>Co-designing and building </a:t>
                </a:r>
                <a:r>
                  <a:rPr lang="en-GB" sz="1400" b="1">
                    <a:solidFill>
                      <a:srgbClr val="142032"/>
                    </a:solidFill>
                    <a:latin typeface="Usual" panose="020B0604020202020204"/>
                  </a:rPr>
                  <a:t>individual</a:t>
                </a:r>
                <a:r>
                  <a:rPr kumimoji="0" lang="en-GB" sz="1400" b="1" i="0" u="none" strike="noStrike" kern="1200" cap="none" spc="0" normalizeH="0" baseline="0" noProof="0">
                    <a:ln>
                      <a:noFill/>
                    </a:ln>
                    <a:solidFill>
                      <a:srgbClr val="142032"/>
                    </a:solidFill>
                    <a:effectLst/>
                    <a:uLnTx/>
                    <a:uFillTx/>
                    <a:latin typeface="Usual" panose="020B0604020202020204"/>
                  </a:rPr>
                  <a:t> and team level</a:t>
                </a:r>
                <a:r>
                  <a:rPr kumimoji="0" lang="en-GB" sz="1400" b="0" i="0" u="none" strike="noStrike" kern="1200" cap="none" spc="0" normalizeH="0" baseline="0" noProof="0">
                    <a:ln>
                      <a:noFill/>
                    </a:ln>
                    <a:solidFill>
                      <a:srgbClr val="142032"/>
                    </a:solidFill>
                    <a:effectLst/>
                    <a:uLnTx/>
                    <a:uFillTx/>
                    <a:latin typeface="Usual" panose="020B0604020202020204"/>
                  </a:rPr>
                  <a:t> </a:t>
                </a:r>
                <a:r>
                  <a:rPr kumimoji="0" lang="en-GB" sz="1400" b="1" i="0" u="none" strike="noStrike" kern="1200" cap="none" spc="0" normalizeH="0" baseline="0" noProof="0">
                    <a:ln>
                      <a:noFill/>
                    </a:ln>
                    <a:solidFill>
                      <a:srgbClr val="142032"/>
                    </a:solidFill>
                    <a:effectLst/>
                    <a:uLnTx/>
                    <a:uFillTx/>
                    <a:latin typeface="Usual" panose="020B0604020202020204"/>
                  </a:rPr>
                  <a:t>metrics and dashboards</a:t>
                </a:r>
                <a:r>
                  <a:rPr lang="en-GB" sz="1400" b="1">
                    <a:solidFill>
                      <a:srgbClr val="142032"/>
                    </a:solidFill>
                    <a:latin typeface="Usual" panose="020B0604020202020204"/>
                  </a:rPr>
                  <a:t>.</a:t>
                </a:r>
                <a:r>
                  <a:rPr lang="en-GB" sz="1400">
                    <a:solidFill>
                      <a:srgbClr val="142032"/>
                    </a:solidFill>
                    <a:latin typeface="Usual" panose="020B0604020202020204"/>
                  </a:rPr>
                  <a:t> </a:t>
                </a:r>
              </a:p>
              <a:p>
                <a:pPr marL="285750" indent="-285750">
                  <a:buFont typeface="Arial" panose="020B0604020202020204" pitchFamily="34" charset="0"/>
                  <a:buChar char="•"/>
                  <a:defRPr/>
                </a:pPr>
                <a:endParaRPr lang="en-GB" sz="1400">
                  <a:solidFill>
                    <a:srgbClr val="142032"/>
                  </a:solidFill>
                  <a:latin typeface="Usual" panose="020B0604020202020204"/>
                </a:endParaRPr>
              </a:p>
              <a:p>
                <a:pPr marL="285750" indent="-285750">
                  <a:buFont typeface="Arial" panose="020B0604020202020204" pitchFamily="34" charset="0"/>
                  <a:buChar char="•"/>
                  <a:defRPr/>
                </a:pPr>
                <a:r>
                  <a:rPr kumimoji="0" lang="en-GB" sz="1400" b="0" i="0" u="none" strike="noStrike" kern="1200" cap="none" spc="0" normalizeH="0" baseline="0" noProof="0">
                    <a:ln>
                      <a:noFill/>
                    </a:ln>
                    <a:solidFill>
                      <a:srgbClr val="142032"/>
                    </a:solidFill>
                    <a:effectLst/>
                    <a:uLnTx/>
                    <a:uFillTx/>
                    <a:latin typeface="Usual" panose="020B0604020202020204"/>
                  </a:rPr>
                  <a:t>Ensuring you have the </a:t>
                </a:r>
                <a:r>
                  <a:rPr lang="en-GB" sz="1400">
                    <a:solidFill>
                      <a:srgbClr val="142032"/>
                    </a:solidFill>
                    <a:latin typeface="Usual" panose="020B0604020202020204"/>
                  </a:rPr>
                  <a:t>right </a:t>
                </a:r>
                <a:r>
                  <a:rPr lang="en-GB" sz="1400" b="1">
                    <a:solidFill>
                      <a:srgbClr val="142032"/>
                    </a:solidFill>
                    <a:latin typeface="Usual" panose="020B0604020202020204"/>
                  </a:rPr>
                  <a:t>tools</a:t>
                </a:r>
                <a:r>
                  <a:rPr kumimoji="0" lang="en-GB" sz="1400" b="1" i="0" u="none" strike="noStrike" kern="1200" cap="none" spc="0" normalizeH="0" baseline="0" noProof="0">
                    <a:ln>
                      <a:noFill/>
                    </a:ln>
                    <a:solidFill>
                      <a:srgbClr val="142032"/>
                    </a:solidFill>
                    <a:effectLst/>
                    <a:uLnTx/>
                    <a:uFillTx/>
                    <a:latin typeface="Usual" panose="020B0604020202020204"/>
                  </a:rPr>
                  <a:t> and information </a:t>
                </a:r>
                <a:r>
                  <a:rPr kumimoji="0" lang="en-GB" sz="1400" b="0" i="0" u="none" strike="noStrike" kern="1200" cap="none" spc="0" normalizeH="0" baseline="0" noProof="0">
                    <a:ln>
                      <a:noFill/>
                    </a:ln>
                    <a:solidFill>
                      <a:srgbClr val="142032"/>
                    </a:solidFill>
                    <a:effectLst/>
                    <a:uLnTx/>
                    <a:uFillTx/>
                    <a:latin typeface="Usual" panose="020B0604020202020204"/>
                  </a:rPr>
                  <a:t>you need</a:t>
                </a:r>
                <a:r>
                  <a:rPr lang="en-GB" sz="1400">
                    <a:solidFill>
                      <a:srgbClr val="142032"/>
                    </a:solidFill>
                    <a:latin typeface="Usual" panose="020B0604020202020204"/>
                  </a:rPr>
                  <a:t>.</a:t>
                </a:r>
                <a:endParaRPr lang="en-GB" sz="1400" b="0" i="0" u="none" strike="noStrike" kern="1200" cap="none" spc="0" normalizeH="0" baseline="0" noProof="0">
                  <a:ln>
                    <a:noFill/>
                  </a:ln>
                  <a:solidFill>
                    <a:srgbClr val="142032"/>
                  </a:solidFill>
                  <a:effectLst/>
                  <a:uLnTx/>
                  <a:uFillTx/>
                  <a:latin typeface="Usu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b="0" i="0" u="none" strike="noStrike" kern="1200" cap="none" spc="0" normalizeH="0" baseline="0" noProof="0">
                  <a:ln>
                    <a:noFill/>
                  </a:ln>
                  <a:solidFill>
                    <a:srgbClr val="142032"/>
                  </a:solidFill>
                  <a:effectLst/>
                  <a:uLnTx/>
                  <a:uFillTx/>
                  <a:latin typeface="Usu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42032"/>
                    </a:solidFill>
                    <a:effectLst/>
                    <a:uLnTx/>
                    <a:uFillTx/>
                    <a:latin typeface="Usual" panose="020B0604020202020204"/>
                  </a:rPr>
                  <a:t>Putting the </a:t>
                </a:r>
                <a:r>
                  <a:rPr kumimoji="0" lang="en-GB" sz="1400" b="1" i="0" u="none" strike="noStrike" kern="1200" cap="none" spc="0" normalizeH="0" baseline="0" noProof="0">
                    <a:ln>
                      <a:noFill/>
                    </a:ln>
                    <a:solidFill>
                      <a:srgbClr val="142032"/>
                    </a:solidFill>
                    <a:effectLst/>
                    <a:uLnTx/>
                    <a:uFillTx/>
                    <a:latin typeface="Usual" panose="020B0604020202020204"/>
                  </a:rPr>
                  <a:t>people experience at the heart of the change</a:t>
                </a:r>
                <a:r>
                  <a:rPr lang="en-GB" sz="1400" b="1">
                    <a:solidFill>
                      <a:srgbClr val="142032"/>
                    </a:solidFill>
                    <a:latin typeface="Usual" panose="020B0604020202020204"/>
                  </a:rPr>
                  <a:t>.</a:t>
                </a:r>
                <a:endParaRPr kumimoji="0" lang="en-GB" sz="1400" b="0" i="0" u="none" strike="noStrike" kern="1200" cap="none" spc="0" normalizeH="0" baseline="0" noProof="0">
                  <a:ln>
                    <a:noFill/>
                  </a:ln>
                  <a:solidFill>
                    <a:srgbClr val="142032"/>
                  </a:solidFill>
                  <a:effectLst/>
                  <a:uLnTx/>
                  <a:uFillTx/>
                  <a:latin typeface="Usual" panose="020B0604020202020204"/>
                </a:endParaRPr>
              </a:p>
            </p:txBody>
          </p:sp>
        </p:grpSp>
        <p:sp>
          <p:nvSpPr>
            <p:cNvPr id="15" name="Rectangle 14">
              <a:extLst>
                <a:ext uri="{FF2B5EF4-FFF2-40B4-BE49-F238E27FC236}">
                  <a16:creationId xmlns:a16="http://schemas.microsoft.com/office/drawing/2014/main" id="{4F4D07CF-AD09-1D61-21DA-5C5FC0F7F7B0}"/>
                </a:ext>
              </a:extLst>
            </p:cNvPr>
            <p:cNvSpPr/>
            <p:nvPr/>
          </p:nvSpPr>
          <p:spPr>
            <a:xfrm>
              <a:off x="609600" y="4819015"/>
              <a:ext cx="11268891" cy="7179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400" b="0" i="0" u="none" strike="noStrike" kern="1200" cap="none" spc="0" normalizeH="0" baseline="0" noProof="0">
                  <a:ln>
                    <a:noFill/>
                  </a:ln>
                  <a:solidFill>
                    <a:srgbClr val="FFFFFF"/>
                  </a:solidFill>
                  <a:effectLst/>
                  <a:uLnTx/>
                  <a:uFillTx/>
                  <a:latin typeface="Usual" panose="020B0603030403020204"/>
                </a:rPr>
                <a:t>This is driven by </a:t>
              </a:r>
              <a:r>
                <a:rPr lang="en-GB" sz="1400">
                  <a:solidFill>
                    <a:srgbClr val="FFFFFF"/>
                  </a:solidFill>
                  <a:latin typeface="Usual" panose="020B0603030403020204"/>
                </a:rPr>
                <a:t>Reach26</a:t>
              </a:r>
              <a:r>
                <a:rPr kumimoji="0" lang="en-GB" sz="1400" b="0" i="0" u="none" strike="noStrike" kern="1200" cap="none" spc="0" normalizeH="0" baseline="0" noProof="0">
                  <a:ln>
                    <a:noFill/>
                  </a:ln>
                  <a:solidFill>
                    <a:srgbClr val="FFFFFF"/>
                  </a:solidFill>
                  <a:effectLst/>
                  <a:uLnTx/>
                  <a:uFillTx/>
                  <a:latin typeface="Usual" panose="020B0603030403020204"/>
                </a:rPr>
                <a:t> objectives, the need for </a:t>
              </a:r>
              <a:r>
                <a:rPr kumimoji="0" lang="en-GB" sz="1400" b="1" i="0" u="none" strike="noStrike" kern="1200" cap="none" spc="0" normalizeH="0" baseline="0" noProof="0">
                  <a:ln>
                    <a:noFill/>
                  </a:ln>
                  <a:solidFill>
                    <a:srgbClr val="FFFFFF"/>
                  </a:solidFill>
                  <a:effectLst/>
                  <a:uLnTx/>
                  <a:uFillTx/>
                  <a:latin typeface="Usual" panose="020B0603030403020204"/>
                </a:rPr>
                <a:t>simple and consistent metrics across regions, insight-led coaching conversations to </a:t>
              </a:r>
              <a:br>
                <a:rPr lang="en-GB" sz="1400" b="1">
                  <a:latin typeface="Usual" panose="020B0603030403020204"/>
                </a:rPr>
              </a:br>
              <a:r>
                <a:rPr kumimoji="0" lang="en-GB" sz="1400" b="1" i="0" u="none" strike="noStrike" kern="1200" cap="none" spc="0" normalizeH="0" baseline="0" noProof="0">
                  <a:ln>
                    <a:noFill/>
                  </a:ln>
                  <a:solidFill>
                    <a:srgbClr val="FFFFFF"/>
                  </a:solidFill>
                  <a:effectLst/>
                  <a:uLnTx/>
                  <a:uFillTx/>
                  <a:latin typeface="Usual" panose="020B0603030403020204"/>
                </a:rPr>
                <a:t>allow strengths </a:t>
              </a:r>
              <a:r>
                <a:rPr lang="en-GB" sz="1400" b="1">
                  <a:solidFill>
                    <a:srgbClr val="FFFFFF"/>
                  </a:solidFill>
                  <a:latin typeface="Usual" panose="020B0603030403020204"/>
                </a:rPr>
                <a:t>to be recognised and</a:t>
              </a:r>
              <a:r>
                <a:rPr kumimoji="0" lang="en-GB" sz="1400" b="1" i="0" u="none" strike="noStrike" kern="1200" cap="none" spc="0" normalizeH="0" baseline="0" noProof="0">
                  <a:ln>
                    <a:noFill/>
                  </a:ln>
                  <a:solidFill>
                    <a:srgbClr val="FFFFFF"/>
                  </a:solidFill>
                  <a:effectLst/>
                  <a:uLnTx/>
                  <a:uFillTx/>
                  <a:latin typeface="Usual" panose="020B0603030403020204"/>
                </a:rPr>
                <a:t> </a:t>
              </a:r>
              <a:r>
                <a:rPr lang="en-GB" sz="1400" b="1">
                  <a:solidFill>
                    <a:srgbClr val="FFFFFF"/>
                  </a:solidFill>
                  <a:latin typeface="Usual" panose="020B0603030403020204"/>
                </a:rPr>
                <a:t>opportunities</a:t>
              </a:r>
              <a:r>
                <a:rPr kumimoji="0" lang="en-GB" sz="1400" b="1" i="0" u="none" strike="noStrike" kern="1200" cap="none" spc="0" normalizeH="0" baseline="0" noProof="0">
                  <a:ln>
                    <a:noFill/>
                  </a:ln>
                  <a:solidFill>
                    <a:srgbClr val="FFFFFF"/>
                  </a:solidFill>
                  <a:effectLst/>
                  <a:uLnTx/>
                  <a:uFillTx/>
                  <a:latin typeface="Usual" panose="020B0603030403020204"/>
                </a:rPr>
                <a:t> for improvement </a:t>
              </a:r>
              <a:r>
                <a:rPr lang="en-GB" sz="1400" b="1">
                  <a:solidFill>
                    <a:srgbClr val="FFFFFF"/>
                  </a:solidFill>
                  <a:latin typeface="Usual" panose="020B0603030403020204"/>
                </a:rPr>
                <a:t>identified </a:t>
              </a:r>
              <a:r>
                <a:rPr lang="en-GB" sz="1400">
                  <a:solidFill>
                    <a:srgbClr val="FFFFFF"/>
                  </a:solidFill>
                  <a:latin typeface="Usual" panose="020B0603030403020204"/>
                </a:rPr>
                <a:t>at</a:t>
              </a:r>
              <a:r>
                <a:rPr kumimoji="0" lang="en-GB" sz="1400" b="0" i="0" u="none" strike="noStrike" kern="1200" cap="none" spc="0" normalizeH="0" baseline="0" noProof="0">
                  <a:ln>
                    <a:noFill/>
                  </a:ln>
                  <a:solidFill>
                    <a:srgbClr val="FFFFFF"/>
                  </a:solidFill>
                  <a:effectLst/>
                  <a:uLnTx/>
                  <a:uFillTx/>
                  <a:latin typeface="Usual" panose="020B0603030403020204"/>
                </a:rPr>
                <a:t> an individual, team and regional level.</a:t>
              </a:r>
              <a:r>
                <a:rPr lang="en-GB" sz="1400">
                  <a:solidFill>
                    <a:srgbClr val="FFFFFF"/>
                  </a:solidFill>
                  <a:latin typeface="Usual" panose="020B0603030403020204"/>
                </a:rPr>
                <a:t> </a:t>
              </a:r>
              <a:endParaRPr kumimoji="0" lang="en-GB" sz="1400" b="0" i="0" u="none" strike="noStrike" kern="1200" cap="none" spc="0" normalizeH="0" baseline="0" noProof="0">
                <a:ln>
                  <a:noFill/>
                </a:ln>
                <a:solidFill>
                  <a:srgbClr val="FFFFFF"/>
                </a:solidFill>
                <a:effectLst/>
                <a:uLnTx/>
                <a:uFillTx/>
                <a:latin typeface="Usual" panose="020B0603030403020204"/>
              </a:endParaRPr>
            </a:p>
          </p:txBody>
        </p:sp>
      </p:grpSp>
      <p:pic>
        <p:nvPicPr>
          <p:cNvPr id="2" name="Picture 1">
            <a:extLst>
              <a:ext uri="{FF2B5EF4-FFF2-40B4-BE49-F238E27FC236}">
                <a16:creationId xmlns:a16="http://schemas.microsoft.com/office/drawing/2014/main" id="{89826AF7-30AD-9435-BA9E-8C1D0DBBA276}"/>
              </a:ext>
            </a:extLst>
          </p:cNvPr>
          <p:cNvPicPr>
            <a:picLocks noChangeAspect="1"/>
          </p:cNvPicPr>
          <p:nvPr/>
        </p:nvPicPr>
        <p:blipFill rotWithShape="1">
          <a:blip r:embed="rId3"/>
          <a:srcRect l="32779" t="-7492" r="33492" b="72941"/>
          <a:stretch/>
        </p:blipFill>
        <p:spPr>
          <a:xfrm>
            <a:off x="4347252" y="1153170"/>
            <a:ext cx="3253563" cy="2704994"/>
          </a:xfrm>
          <a:prstGeom prst="rect">
            <a:avLst/>
          </a:prstGeom>
        </p:spPr>
      </p:pic>
      <p:pic>
        <p:nvPicPr>
          <p:cNvPr id="1026" name="Picture 2">
            <a:extLst>
              <a:ext uri="{FF2B5EF4-FFF2-40B4-BE49-F238E27FC236}">
                <a16:creationId xmlns:a16="http://schemas.microsoft.com/office/drawing/2014/main" id="{6072CF4B-3128-4385-3C8B-0DFB08013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416" y="3792068"/>
            <a:ext cx="2465537" cy="47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44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F80C8C-18BF-98F4-6D34-E170A1CB6629}"/>
              </a:ext>
            </a:extLst>
          </p:cNvPr>
          <p:cNvSpPr/>
          <p:nvPr/>
        </p:nvSpPr>
        <p:spPr>
          <a:xfrm>
            <a:off x="626338" y="1001964"/>
            <a:ext cx="5299783" cy="3453670"/>
          </a:xfrm>
          <a:prstGeom prst="rect">
            <a:avLst/>
          </a:prstGeom>
          <a:solidFill>
            <a:schemeClr val="accent4">
              <a:lumMod val="20000"/>
              <a:lumOff val="80000"/>
            </a:schemeClr>
          </a:solidFill>
          <a:ln w="28575">
            <a:solidFill>
              <a:schemeClr val="accent4"/>
            </a:solidFill>
          </a:ln>
        </p:spPr>
        <p:style>
          <a:lnRef idx="2">
            <a:schemeClr val="accent3"/>
          </a:lnRef>
          <a:fillRef idx="1">
            <a:schemeClr val="lt1"/>
          </a:fillRef>
          <a:effectRef idx="0">
            <a:schemeClr val="accent3"/>
          </a:effectRef>
          <a:fontRef idx="minor">
            <a:schemeClr val="dk1"/>
          </a:fontRef>
        </p:style>
        <p:txBody>
          <a:bodyPr rtlCol="0" anchor="t"/>
          <a:lstStyle/>
          <a:p>
            <a:pPr algn="ctr">
              <a:spcAft>
                <a:spcPts val="800"/>
              </a:spcAft>
            </a:pPr>
            <a:endParaRPr lang="en-GB" sz="1200" b="1">
              <a:solidFill>
                <a:schemeClr val="accent3"/>
              </a:solidFill>
              <a:latin typeface="Usual" panose="020B0603030403020204"/>
            </a:endParaRPr>
          </a:p>
          <a:p>
            <a:pPr algn="ctr">
              <a:spcAft>
                <a:spcPts val="800"/>
              </a:spcAft>
            </a:pPr>
            <a:r>
              <a:rPr lang="en-GB" b="1">
                <a:solidFill>
                  <a:schemeClr val="accent4"/>
                </a:solidFill>
                <a:latin typeface="Usual" panose="020B0603030403020204"/>
              </a:rPr>
              <a:t>MYTHS </a:t>
            </a:r>
            <a:endParaRPr lang="en-GB" sz="1400" b="1">
              <a:solidFill>
                <a:schemeClr val="accent4"/>
              </a:solidFill>
              <a:latin typeface="Usual" panose="020B0603030403020204"/>
            </a:endParaRPr>
          </a:p>
          <a:p>
            <a:pPr marL="285750" indent="-285750">
              <a:spcAft>
                <a:spcPts val="800"/>
              </a:spcAft>
              <a:buBlip>
                <a:blip r:embed="rId3">
                  <a:extLst>
                    <a:ext uri="{96DAC541-7B7A-43D3-8B79-37D633B846F1}">
                      <asvg:svgBlip xmlns:asvg="http://schemas.microsoft.com/office/drawing/2016/SVG/main" r:embed="rId4"/>
                    </a:ext>
                  </a:extLst>
                </a:blip>
              </a:buBlip>
            </a:pPr>
            <a:r>
              <a:rPr lang="en-GB" sz="1400">
                <a:latin typeface="Usual" panose="020B0603030403020204"/>
              </a:rPr>
              <a:t>‘MyPotential gives you a task and a limited time to complete it’ - You will never be asked to compromise quality or safety to achieve quantity</a:t>
            </a:r>
          </a:p>
          <a:p>
            <a:pPr marL="285750" indent="-285750">
              <a:spcAft>
                <a:spcPts val="800"/>
              </a:spcAft>
              <a:buBlip>
                <a:blip r:embed="rId3">
                  <a:extLst>
                    <a:ext uri="{96DAC541-7B7A-43D3-8B79-37D633B846F1}">
                      <asvg:svgBlip xmlns:asvg="http://schemas.microsoft.com/office/drawing/2016/SVG/main" r:embed="rId4"/>
                    </a:ext>
                  </a:extLst>
                </a:blip>
              </a:buBlip>
            </a:pPr>
            <a:r>
              <a:rPr lang="en-GB" sz="1400">
                <a:latin typeface="Usual" panose="020B0603030403020204"/>
              </a:rPr>
              <a:t>‘MyPotential is a league table’ - You will not be compared to your peers and the dashboards are designed to provide insight on how you could improve</a:t>
            </a:r>
            <a:endParaRPr lang="en-US" sz="1400">
              <a:latin typeface="Usual" panose="020B0603030403020204"/>
            </a:endParaRPr>
          </a:p>
          <a:p>
            <a:pPr marL="285750" indent="-285750">
              <a:spcAft>
                <a:spcPts val="800"/>
              </a:spcAft>
              <a:buBlip>
                <a:blip r:embed="rId3">
                  <a:extLst>
                    <a:ext uri="{96DAC541-7B7A-43D3-8B79-37D633B846F1}">
                      <asvg:svgBlip xmlns:asvg="http://schemas.microsoft.com/office/drawing/2016/SVG/main" r:embed="rId4"/>
                    </a:ext>
                  </a:extLst>
                </a:blip>
              </a:buBlip>
            </a:pPr>
            <a:r>
              <a:rPr lang="en-GB" sz="1400">
                <a:latin typeface="Usual" panose="020B0603030403020204"/>
              </a:rPr>
              <a:t>‘MyPotential promotes micromanagement’ - Leaders will have more time to coach and support you and your colleagues</a:t>
            </a:r>
          </a:p>
          <a:p>
            <a:pPr marL="285750" indent="-285750">
              <a:spcAft>
                <a:spcPts val="800"/>
              </a:spcAft>
              <a:buBlip>
                <a:blip r:embed="rId3">
                  <a:extLst>
                    <a:ext uri="{96DAC541-7B7A-43D3-8B79-37D633B846F1}">
                      <asvg:svgBlip xmlns:asvg="http://schemas.microsoft.com/office/drawing/2016/SVG/main" r:embed="rId4"/>
                    </a:ext>
                  </a:extLst>
                </a:blip>
              </a:buBlip>
            </a:pPr>
            <a:r>
              <a:rPr lang="en-GB" sz="1400">
                <a:latin typeface="Usual" panose="020B0603030403020204"/>
              </a:rPr>
              <a:t>‘It is designed to create a competitive rather than a collaborative culture’ - It will enable teams to support each other &amp; work better together</a:t>
            </a:r>
            <a:endParaRPr lang="en-US" sz="1400">
              <a:latin typeface="Usual" panose="020B0603030403020204"/>
            </a:endParaRPr>
          </a:p>
        </p:txBody>
      </p:sp>
      <p:sp>
        <p:nvSpPr>
          <p:cNvPr id="2" name="Title 1">
            <a:extLst>
              <a:ext uri="{FF2B5EF4-FFF2-40B4-BE49-F238E27FC236}">
                <a16:creationId xmlns:a16="http://schemas.microsoft.com/office/drawing/2014/main" id="{DA409F09-200F-3569-9199-DCB548DF4BFC}"/>
              </a:ext>
            </a:extLst>
          </p:cNvPr>
          <p:cNvSpPr>
            <a:spLocks noGrp="1"/>
          </p:cNvSpPr>
          <p:nvPr>
            <p:ph type="title"/>
          </p:nvPr>
        </p:nvSpPr>
        <p:spPr/>
        <p:txBody>
          <a:bodyPr/>
          <a:lstStyle/>
          <a:p>
            <a:r>
              <a:rPr lang="en-US" sz="2100" err="1">
                <a:latin typeface="Usual ExtraBold"/>
                <a:ea typeface="Tahoma"/>
                <a:cs typeface="Tahoma"/>
              </a:rPr>
              <a:t>MyPotential</a:t>
            </a:r>
            <a:r>
              <a:rPr lang="en-US" sz="2100">
                <a:latin typeface="Usual ExtraBold"/>
                <a:ea typeface="Tahoma"/>
                <a:cs typeface="Tahoma"/>
              </a:rPr>
              <a:t> – Our commitments </a:t>
            </a:r>
            <a:endParaRPr lang="en-US"/>
          </a:p>
        </p:txBody>
      </p:sp>
      <p:sp>
        <p:nvSpPr>
          <p:cNvPr id="16" name="Rectangle 15">
            <a:extLst>
              <a:ext uri="{FF2B5EF4-FFF2-40B4-BE49-F238E27FC236}">
                <a16:creationId xmlns:a16="http://schemas.microsoft.com/office/drawing/2014/main" id="{185B8A12-00B1-D70A-E2B4-D2AEB0D4BA46}"/>
              </a:ext>
            </a:extLst>
          </p:cNvPr>
          <p:cNvSpPr/>
          <p:nvPr/>
        </p:nvSpPr>
        <p:spPr>
          <a:xfrm>
            <a:off x="626338" y="4712894"/>
            <a:ext cx="10899921" cy="1738192"/>
          </a:xfrm>
          <a:prstGeom prst="rect">
            <a:avLst/>
          </a:prstGeom>
          <a:solidFill>
            <a:schemeClr val="accent2">
              <a:lumMod val="20000"/>
              <a:lumOff val="80000"/>
            </a:schemeClr>
          </a:solidFill>
          <a:ln w="28575">
            <a:solidFill>
              <a:schemeClr val="accent2"/>
            </a:solidFill>
          </a:ln>
        </p:spPr>
        <p:style>
          <a:lnRef idx="2">
            <a:schemeClr val="accent3"/>
          </a:lnRef>
          <a:fillRef idx="1">
            <a:schemeClr val="lt1"/>
          </a:fillRef>
          <a:effectRef idx="0">
            <a:schemeClr val="accent3"/>
          </a:effectRef>
          <a:fontRef idx="minor">
            <a:schemeClr val="dk1"/>
          </a:fontRef>
        </p:style>
        <p:txBody>
          <a:bodyPr rtlCol="0" anchor="t"/>
          <a:lstStyle/>
          <a:p>
            <a:pPr algn="ctr">
              <a:spcAft>
                <a:spcPts val="800"/>
              </a:spcAft>
            </a:pPr>
            <a:r>
              <a:rPr lang="en-GB" b="1">
                <a:solidFill>
                  <a:schemeClr val="accent2"/>
                </a:solidFill>
                <a:latin typeface="Usual" panose="020B0603030403020204"/>
              </a:rPr>
              <a:t>WHAT YOU WILL GAIN ​</a:t>
            </a:r>
          </a:p>
          <a:p>
            <a:pPr marL="285750" indent="-285750">
              <a:spcAft>
                <a:spcPts val="800"/>
              </a:spcAft>
              <a:buBlip>
                <a:blip r:embed="rId5">
                  <a:extLst>
                    <a:ext uri="{96DAC541-7B7A-43D3-8B79-37D633B846F1}">
                      <asvg:svgBlip xmlns:asvg="http://schemas.microsoft.com/office/drawing/2016/SVG/main" r:embed="rId6"/>
                    </a:ext>
                  </a:extLst>
                </a:blip>
              </a:buBlip>
            </a:pPr>
            <a:r>
              <a:rPr lang="en-GB" sz="1400">
                <a:latin typeface="Usual" panose="020B0603030403020204"/>
              </a:rPr>
              <a:t>Access to MySkills dashboard providing insight on your individual performance</a:t>
            </a:r>
            <a:r>
              <a:rPr lang="en-US" sz="1400">
                <a:latin typeface="Usual" panose="020B0603030403020204"/>
              </a:rPr>
              <a:t>​. </a:t>
            </a:r>
            <a:r>
              <a:rPr lang="en-GB" sz="1400">
                <a:latin typeface="Usual" panose="020B0603030403020204"/>
              </a:rPr>
              <a:t>Your manager will have a Qlik dashboard version with individual and overall team insights</a:t>
            </a:r>
            <a:r>
              <a:rPr lang="en-US" sz="1400">
                <a:latin typeface="Usual" panose="020B0603030403020204"/>
              </a:rPr>
              <a:t>​</a:t>
            </a:r>
          </a:p>
          <a:p>
            <a:pPr marL="285750" indent="-285750">
              <a:spcAft>
                <a:spcPts val="800"/>
              </a:spcAft>
              <a:buBlip>
                <a:blip r:embed="rId5">
                  <a:extLst>
                    <a:ext uri="{96DAC541-7B7A-43D3-8B79-37D633B846F1}">
                      <asvg:svgBlip xmlns:asvg="http://schemas.microsoft.com/office/drawing/2016/SVG/main" r:embed="rId6"/>
                    </a:ext>
                  </a:extLst>
                </a:blip>
              </a:buBlip>
            </a:pPr>
            <a:r>
              <a:rPr lang="en-GB" sz="1400">
                <a:latin typeface="Usual" panose="020B0603030403020204"/>
              </a:rPr>
              <a:t>Regular meaningful coaching conversations</a:t>
            </a:r>
            <a:r>
              <a:rPr lang="en-US" sz="1400">
                <a:latin typeface="Usual" panose="020B0603030403020204"/>
              </a:rPr>
              <a:t>​ with your manager. This will provide m</a:t>
            </a:r>
            <a:r>
              <a:rPr lang="en-GB" sz="1400">
                <a:latin typeface="Usual" panose="020B0603030403020204"/>
              </a:rPr>
              <a:t>ore focused insight-led learning and development support </a:t>
            </a:r>
            <a:endParaRPr lang="en-US" sz="1400">
              <a:latin typeface="Usual" panose="020B0603030403020204"/>
            </a:endParaRPr>
          </a:p>
          <a:p>
            <a:pPr marL="285750" indent="-285750">
              <a:spcAft>
                <a:spcPts val="800"/>
              </a:spcAft>
              <a:buBlip>
                <a:blip r:embed="rId5">
                  <a:extLst>
                    <a:ext uri="{96DAC541-7B7A-43D3-8B79-37D633B846F1}">
                      <asvg:svgBlip xmlns:asvg="http://schemas.microsoft.com/office/drawing/2016/SVG/main" r:embed="rId6"/>
                    </a:ext>
                  </a:extLst>
                </a:blip>
              </a:buBlip>
            </a:pPr>
            <a:r>
              <a:rPr lang="en-GB" sz="1400">
                <a:latin typeface="Usual" panose="020B0603030403020204"/>
              </a:rPr>
              <a:t>A sense of purpose as you will see and understand how your hard work contributes to broader Openreach goals</a:t>
            </a:r>
            <a:r>
              <a:rPr lang="en-US" sz="1400">
                <a:latin typeface="Usual" panose="020B0603030403020204"/>
              </a:rPr>
              <a:t>​</a:t>
            </a:r>
          </a:p>
        </p:txBody>
      </p:sp>
      <p:sp>
        <p:nvSpPr>
          <p:cNvPr id="13" name="Rectangle 12">
            <a:extLst>
              <a:ext uri="{FF2B5EF4-FFF2-40B4-BE49-F238E27FC236}">
                <a16:creationId xmlns:a16="http://schemas.microsoft.com/office/drawing/2014/main" id="{B58D0007-79C9-8BA7-48E6-5BC0373B89EB}"/>
              </a:ext>
            </a:extLst>
          </p:cNvPr>
          <p:cNvSpPr/>
          <p:nvPr/>
        </p:nvSpPr>
        <p:spPr>
          <a:xfrm>
            <a:off x="6226476" y="1001963"/>
            <a:ext cx="5299783" cy="3453670"/>
          </a:xfrm>
          <a:prstGeom prst="rect">
            <a:avLst/>
          </a:prstGeom>
          <a:solidFill>
            <a:schemeClr val="accent3">
              <a:lumMod val="20000"/>
              <a:lumOff val="80000"/>
            </a:schemeClr>
          </a:solidFill>
          <a:ln w="28575">
            <a:solidFill>
              <a:schemeClr val="accent3"/>
            </a:solidFill>
          </a:ln>
        </p:spPr>
        <p:style>
          <a:lnRef idx="2">
            <a:schemeClr val="accent3"/>
          </a:lnRef>
          <a:fillRef idx="1">
            <a:schemeClr val="lt1"/>
          </a:fillRef>
          <a:effectRef idx="0">
            <a:schemeClr val="accent3"/>
          </a:effectRef>
          <a:fontRef idx="minor">
            <a:schemeClr val="dk1"/>
          </a:fontRef>
        </p:style>
        <p:txBody>
          <a:bodyPr rtlCol="0" anchor="t"/>
          <a:lstStyle/>
          <a:p>
            <a:pPr algn="ctr">
              <a:spcAft>
                <a:spcPts val="800"/>
              </a:spcAft>
            </a:pPr>
            <a:endParaRPr lang="en-GB" sz="1200" b="1">
              <a:solidFill>
                <a:schemeClr val="accent2"/>
              </a:solidFill>
              <a:latin typeface="Usual" panose="020B0603030403020204"/>
            </a:endParaRPr>
          </a:p>
          <a:p>
            <a:pPr algn="ctr">
              <a:spcAft>
                <a:spcPts val="800"/>
              </a:spcAft>
            </a:pPr>
            <a:r>
              <a:rPr lang="en-GB" b="1">
                <a:solidFill>
                  <a:schemeClr val="accent3"/>
                </a:solidFill>
                <a:latin typeface="Usual" panose="020B0603030403020204"/>
              </a:rPr>
              <a:t>FACTS </a:t>
            </a:r>
          </a:p>
          <a:p>
            <a:pPr marL="285750" indent="-285750">
              <a:spcAft>
                <a:spcPts val="800"/>
              </a:spcAft>
              <a:buBlip>
                <a:blip r:embed="rId5">
                  <a:extLst>
                    <a:ext uri="{96DAC541-7B7A-43D3-8B79-37D633B846F1}">
                      <asvg:svgBlip xmlns:asvg="http://schemas.microsoft.com/office/drawing/2016/SVG/main" r:embed="rId6"/>
                    </a:ext>
                  </a:extLst>
                </a:blip>
              </a:buBlip>
            </a:pPr>
            <a:r>
              <a:rPr lang="en-GB" sz="1400">
                <a:latin typeface="Usual" panose="020B0603030403020204"/>
              </a:rPr>
              <a:t>MyPotential will support good quality coaching conversations and enable your manager to give feedback based on YOUR individual contribution</a:t>
            </a:r>
          </a:p>
          <a:p>
            <a:pPr marL="285750" indent="-285750">
              <a:spcAft>
                <a:spcPts val="800"/>
              </a:spcAft>
              <a:buBlip>
                <a:blip r:embed="rId5">
                  <a:extLst>
                    <a:ext uri="{96DAC541-7B7A-43D3-8B79-37D633B846F1}">
                      <asvg:svgBlip xmlns:asvg="http://schemas.microsoft.com/office/drawing/2016/SVG/main" r:embed="rId6"/>
                    </a:ext>
                  </a:extLst>
                </a:blip>
              </a:buBlip>
            </a:pPr>
            <a:r>
              <a:rPr lang="en-GB" sz="1400">
                <a:latin typeface="Usual" panose="020B0603030403020204"/>
              </a:rPr>
              <a:t>Self-serve MySkills dashboard so you can take ownership of your own performance</a:t>
            </a:r>
          </a:p>
          <a:p>
            <a:pPr marL="285750" indent="-285750">
              <a:spcAft>
                <a:spcPts val="800"/>
              </a:spcAft>
              <a:buBlip>
                <a:blip r:embed="rId5">
                  <a:extLst>
                    <a:ext uri="{96DAC541-7B7A-43D3-8B79-37D633B846F1}">
                      <asvg:svgBlip xmlns:asvg="http://schemas.microsoft.com/office/drawing/2016/SVG/main" r:embed="rId6"/>
                    </a:ext>
                  </a:extLst>
                </a:blip>
              </a:buBlip>
            </a:pPr>
            <a:r>
              <a:rPr lang="en-GB" sz="1400">
                <a:latin typeface="Usual" panose="020B0603030403020204"/>
              </a:rPr>
              <a:t>Better understanding of your individual contribution and how it supports our Reach26 ambitions</a:t>
            </a:r>
          </a:p>
          <a:p>
            <a:pPr marL="285750" indent="-285750">
              <a:spcAft>
                <a:spcPts val="800"/>
              </a:spcAft>
              <a:buBlip>
                <a:blip r:embed="rId5">
                  <a:extLst>
                    <a:ext uri="{96DAC541-7B7A-43D3-8B79-37D633B846F1}">
                      <asvg:svgBlip xmlns:asvg="http://schemas.microsoft.com/office/drawing/2016/SVG/main" r:embed="rId6"/>
                    </a:ext>
                  </a:extLst>
                </a:blip>
              </a:buBlip>
            </a:pPr>
            <a:r>
              <a:rPr lang="en-GB" sz="1400">
                <a:latin typeface="Usual" panose="020B0603030403020204"/>
              </a:rPr>
              <a:t>Identify areas for improvement and opportunities for personal growth</a:t>
            </a:r>
          </a:p>
        </p:txBody>
      </p:sp>
      <p:pic>
        <p:nvPicPr>
          <p:cNvPr id="5" name="Graphic 4" descr="Badge Tick1 with solid fill">
            <a:extLst>
              <a:ext uri="{FF2B5EF4-FFF2-40B4-BE49-F238E27FC236}">
                <a16:creationId xmlns:a16="http://schemas.microsoft.com/office/drawing/2014/main" id="{D2E941A1-A395-C0D2-CB99-3ABAB61BD1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8376" y="1130332"/>
            <a:ext cx="540000" cy="540000"/>
          </a:xfrm>
          <a:prstGeom prst="rect">
            <a:avLst/>
          </a:prstGeom>
        </p:spPr>
      </p:pic>
      <p:grpSp>
        <p:nvGrpSpPr>
          <p:cNvPr id="11" name="Group 10">
            <a:extLst>
              <a:ext uri="{FF2B5EF4-FFF2-40B4-BE49-F238E27FC236}">
                <a16:creationId xmlns:a16="http://schemas.microsoft.com/office/drawing/2014/main" id="{842FE629-3C74-0616-313F-03A1BEAB9CC7}"/>
              </a:ext>
            </a:extLst>
          </p:cNvPr>
          <p:cNvGrpSpPr/>
          <p:nvPr/>
        </p:nvGrpSpPr>
        <p:grpSpPr>
          <a:xfrm>
            <a:off x="5245359" y="1204763"/>
            <a:ext cx="432000" cy="432000"/>
            <a:chOff x="-1337353" y="1944384"/>
            <a:chExt cx="1078787" cy="1150706"/>
          </a:xfrm>
        </p:grpSpPr>
        <p:sp>
          <p:nvSpPr>
            <p:cNvPr id="9" name="Oval 8">
              <a:extLst>
                <a:ext uri="{FF2B5EF4-FFF2-40B4-BE49-F238E27FC236}">
                  <a16:creationId xmlns:a16="http://schemas.microsoft.com/office/drawing/2014/main" id="{68390F05-D337-5590-882F-07C9E9669CBF}"/>
                </a:ext>
              </a:extLst>
            </p:cNvPr>
            <p:cNvSpPr/>
            <p:nvPr/>
          </p:nvSpPr>
          <p:spPr>
            <a:xfrm>
              <a:off x="-1337353" y="1944384"/>
              <a:ext cx="1078787" cy="1150706"/>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Close with solid fill">
              <a:extLst>
                <a:ext uri="{FF2B5EF4-FFF2-40B4-BE49-F238E27FC236}">
                  <a16:creationId xmlns:a16="http://schemas.microsoft.com/office/drawing/2014/main" id="{5F020146-A27E-3CF8-8EAB-6214E1B7C5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5160" y="2062537"/>
              <a:ext cx="914400" cy="914400"/>
            </a:xfrm>
            <a:prstGeom prst="rect">
              <a:avLst/>
            </a:prstGeom>
          </p:spPr>
        </p:pic>
      </p:grpSp>
    </p:spTree>
    <p:extLst>
      <p:ext uri="{BB962C8B-B14F-4D97-AF65-F5344CB8AC3E}">
        <p14:creationId xmlns:p14="http://schemas.microsoft.com/office/powerpoint/2010/main" val="359139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DB798F-989A-C866-B51B-0439C20C792C}"/>
              </a:ext>
            </a:extLst>
          </p:cNvPr>
          <p:cNvGrpSpPr/>
          <p:nvPr/>
        </p:nvGrpSpPr>
        <p:grpSpPr>
          <a:xfrm>
            <a:off x="827797" y="2986034"/>
            <a:ext cx="10536405" cy="2755159"/>
            <a:chOff x="838200" y="2102477"/>
            <a:chExt cx="10536405" cy="2755159"/>
          </a:xfrm>
        </p:grpSpPr>
        <p:sp>
          <p:nvSpPr>
            <p:cNvPr id="6" name="Shape">
              <a:extLst>
                <a:ext uri="{FF2B5EF4-FFF2-40B4-BE49-F238E27FC236}">
                  <a16:creationId xmlns:a16="http://schemas.microsoft.com/office/drawing/2014/main" id="{BA1BDB21-B23F-1BCF-CE3F-1C5FC9D1E71B}"/>
                </a:ext>
              </a:extLst>
            </p:cNvPr>
            <p:cNvSpPr/>
            <p:nvPr/>
          </p:nvSpPr>
          <p:spPr>
            <a:xfrm>
              <a:off x="838200" y="2196591"/>
              <a:ext cx="10536405" cy="2661045"/>
            </a:xfrm>
            <a:custGeom>
              <a:avLst/>
              <a:gdLst/>
              <a:ahLst/>
              <a:cxnLst>
                <a:cxn ang="0">
                  <a:pos x="wd2" y="hd2"/>
                </a:cxn>
                <a:cxn ang="5400000">
                  <a:pos x="wd2" y="hd2"/>
                </a:cxn>
                <a:cxn ang="10800000">
                  <a:pos x="wd2" y="hd2"/>
                </a:cxn>
                <a:cxn ang="16200000">
                  <a:pos x="wd2" y="hd2"/>
                </a:cxn>
              </a:cxnLst>
              <a:rect l="0" t="0" r="r" b="b"/>
              <a:pathLst>
                <a:path w="21522" h="21600" extrusionOk="0">
                  <a:moveTo>
                    <a:pt x="21518" y="18420"/>
                  </a:moveTo>
                  <a:lnTo>
                    <a:pt x="19010" y="16921"/>
                  </a:lnTo>
                  <a:cubicBezTo>
                    <a:pt x="18978" y="16921"/>
                    <a:pt x="18942" y="16892"/>
                    <a:pt x="18909" y="16845"/>
                  </a:cubicBezTo>
                  <a:cubicBezTo>
                    <a:pt x="18875" y="16797"/>
                    <a:pt x="18839" y="16730"/>
                    <a:pt x="18808" y="16644"/>
                  </a:cubicBezTo>
                  <a:cubicBezTo>
                    <a:pt x="18774" y="16558"/>
                    <a:pt x="18745" y="16463"/>
                    <a:pt x="18716" y="16358"/>
                  </a:cubicBezTo>
                  <a:cubicBezTo>
                    <a:pt x="18690" y="16253"/>
                    <a:pt x="18666" y="16128"/>
                    <a:pt x="18649" y="16004"/>
                  </a:cubicBezTo>
                  <a:lnTo>
                    <a:pt x="16809" y="2798"/>
                  </a:lnTo>
                  <a:cubicBezTo>
                    <a:pt x="16751" y="2387"/>
                    <a:pt x="16672" y="2005"/>
                    <a:pt x="16575" y="1662"/>
                  </a:cubicBezTo>
                  <a:cubicBezTo>
                    <a:pt x="16482" y="1327"/>
                    <a:pt x="16371" y="1031"/>
                    <a:pt x="16251" y="783"/>
                  </a:cubicBezTo>
                  <a:cubicBezTo>
                    <a:pt x="16133" y="535"/>
                    <a:pt x="16008" y="344"/>
                    <a:pt x="15879" y="210"/>
                  </a:cubicBezTo>
                  <a:cubicBezTo>
                    <a:pt x="15751" y="76"/>
                    <a:pt x="15622" y="0"/>
                    <a:pt x="15492" y="0"/>
                  </a:cubicBezTo>
                  <a:lnTo>
                    <a:pt x="14468" y="0"/>
                  </a:lnTo>
                  <a:cubicBezTo>
                    <a:pt x="14341" y="0"/>
                    <a:pt x="14225" y="76"/>
                    <a:pt x="14124" y="210"/>
                  </a:cubicBezTo>
                  <a:cubicBezTo>
                    <a:pt x="14024" y="344"/>
                    <a:pt x="13939" y="544"/>
                    <a:pt x="13872" y="783"/>
                  </a:cubicBezTo>
                  <a:cubicBezTo>
                    <a:pt x="13805" y="1031"/>
                    <a:pt x="13757" y="1327"/>
                    <a:pt x="13733" y="1662"/>
                  </a:cubicBezTo>
                  <a:cubicBezTo>
                    <a:pt x="13709" y="2005"/>
                    <a:pt x="13706" y="2387"/>
                    <a:pt x="13735" y="2798"/>
                  </a:cubicBezTo>
                  <a:lnTo>
                    <a:pt x="14641" y="16004"/>
                  </a:lnTo>
                  <a:cubicBezTo>
                    <a:pt x="14651" y="16128"/>
                    <a:pt x="14651" y="16243"/>
                    <a:pt x="14648" y="16358"/>
                  </a:cubicBezTo>
                  <a:cubicBezTo>
                    <a:pt x="14644" y="16463"/>
                    <a:pt x="14634" y="16568"/>
                    <a:pt x="14619" y="16644"/>
                  </a:cubicBezTo>
                  <a:cubicBezTo>
                    <a:pt x="14605" y="16730"/>
                    <a:pt x="14583" y="16797"/>
                    <a:pt x="14559" y="16845"/>
                  </a:cubicBezTo>
                  <a:cubicBezTo>
                    <a:pt x="14535" y="16892"/>
                    <a:pt x="14507" y="16921"/>
                    <a:pt x="14475" y="16921"/>
                  </a:cubicBezTo>
                  <a:lnTo>
                    <a:pt x="13026" y="16921"/>
                  </a:lnTo>
                  <a:cubicBezTo>
                    <a:pt x="12995" y="16921"/>
                    <a:pt x="12964" y="16892"/>
                    <a:pt x="12933" y="16845"/>
                  </a:cubicBezTo>
                  <a:cubicBezTo>
                    <a:pt x="12904" y="16797"/>
                    <a:pt x="12875" y="16730"/>
                    <a:pt x="12851" y="16644"/>
                  </a:cubicBezTo>
                  <a:cubicBezTo>
                    <a:pt x="12827" y="16558"/>
                    <a:pt x="12808" y="16463"/>
                    <a:pt x="12791" y="16358"/>
                  </a:cubicBezTo>
                  <a:cubicBezTo>
                    <a:pt x="12776" y="16253"/>
                    <a:pt x="12764" y="16128"/>
                    <a:pt x="12760" y="16004"/>
                  </a:cubicBezTo>
                  <a:lnTo>
                    <a:pt x="12464" y="7630"/>
                  </a:lnTo>
                  <a:cubicBezTo>
                    <a:pt x="12447" y="7124"/>
                    <a:pt x="12399" y="6656"/>
                    <a:pt x="12332" y="6236"/>
                  </a:cubicBezTo>
                  <a:cubicBezTo>
                    <a:pt x="12265" y="5825"/>
                    <a:pt x="12176" y="5462"/>
                    <a:pt x="12072" y="5157"/>
                  </a:cubicBezTo>
                  <a:cubicBezTo>
                    <a:pt x="11969" y="4860"/>
                    <a:pt x="11854" y="4622"/>
                    <a:pt x="11726" y="4459"/>
                  </a:cubicBezTo>
                  <a:cubicBezTo>
                    <a:pt x="11601" y="4297"/>
                    <a:pt x="11464" y="4211"/>
                    <a:pt x="11323" y="4211"/>
                  </a:cubicBezTo>
                  <a:lnTo>
                    <a:pt x="10193" y="4211"/>
                  </a:lnTo>
                  <a:cubicBezTo>
                    <a:pt x="10051" y="4211"/>
                    <a:pt x="9917" y="4297"/>
                    <a:pt x="9790" y="4459"/>
                  </a:cubicBezTo>
                  <a:cubicBezTo>
                    <a:pt x="9662" y="4622"/>
                    <a:pt x="9544" y="4860"/>
                    <a:pt x="9444" y="5157"/>
                  </a:cubicBezTo>
                  <a:cubicBezTo>
                    <a:pt x="9340" y="5462"/>
                    <a:pt x="9251" y="5825"/>
                    <a:pt x="9184" y="6236"/>
                  </a:cubicBezTo>
                  <a:cubicBezTo>
                    <a:pt x="9114" y="6656"/>
                    <a:pt x="9069" y="7124"/>
                    <a:pt x="9049" y="7630"/>
                  </a:cubicBezTo>
                  <a:lnTo>
                    <a:pt x="8754" y="16004"/>
                  </a:lnTo>
                  <a:cubicBezTo>
                    <a:pt x="8749" y="16128"/>
                    <a:pt x="8739" y="16243"/>
                    <a:pt x="8723" y="16358"/>
                  </a:cubicBezTo>
                  <a:cubicBezTo>
                    <a:pt x="8708" y="16463"/>
                    <a:pt x="8687" y="16568"/>
                    <a:pt x="8663" y="16644"/>
                  </a:cubicBezTo>
                  <a:cubicBezTo>
                    <a:pt x="8639" y="16730"/>
                    <a:pt x="8612" y="16797"/>
                    <a:pt x="8581" y="16845"/>
                  </a:cubicBezTo>
                  <a:cubicBezTo>
                    <a:pt x="8552" y="16892"/>
                    <a:pt x="8521" y="16921"/>
                    <a:pt x="8487" y="16921"/>
                  </a:cubicBezTo>
                  <a:lnTo>
                    <a:pt x="7038" y="16921"/>
                  </a:lnTo>
                  <a:cubicBezTo>
                    <a:pt x="7007" y="16921"/>
                    <a:pt x="6978" y="16892"/>
                    <a:pt x="6954" y="16845"/>
                  </a:cubicBezTo>
                  <a:cubicBezTo>
                    <a:pt x="6930" y="16797"/>
                    <a:pt x="6908" y="16730"/>
                    <a:pt x="6894" y="16644"/>
                  </a:cubicBezTo>
                  <a:cubicBezTo>
                    <a:pt x="6880" y="16558"/>
                    <a:pt x="6868" y="16463"/>
                    <a:pt x="6865" y="16358"/>
                  </a:cubicBezTo>
                  <a:cubicBezTo>
                    <a:pt x="6860" y="16253"/>
                    <a:pt x="6863" y="16128"/>
                    <a:pt x="6872" y="16004"/>
                  </a:cubicBezTo>
                  <a:lnTo>
                    <a:pt x="6985" y="14362"/>
                  </a:lnTo>
                  <a:cubicBezTo>
                    <a:pt x="7031" y="13712"/>
                    <a:pt x="7038" y="13101"/>
                    <a:pt x="7014" y="12557"/>
                  </a:cubicBezTo>
                  <a:cubicBezTo>
                    <a:pt x="6990" y="12022"/>
                    <a:pt x="6937" y="11554"/>
                    <a:pt x="6858" y="11172"/>
                  </a:cubicBezTo>
                  <a:cubicBezTo>
                    <a:pt x="6781" y="10790"/>
                    <a:pt x="6678" y="10485"/>
                    <a:pt x="6558" y="10275"/>
                  </a:cubicBezTo>
                  <a:cubicBezTo>
                    <a:pt x="6437" y="10065"/>
                    <a:pt x="6296" y="9950"/>
                    <a:pt x="6137" y="9950"/>
                  </a:cubicBezTo>
                  <a:lnTo>
                    <a:pt x="4864" y="9950"/>
                  </a:lnTo>
                  <a:cubicBezTo>
                    <a:pt x="4705" y="9950"/>
                    <a:pt x="4539" y="10065"/>
                    <a:pt x="4376" y="10275"/>
                  </a:cubicBezTo>
                  <a:cubicBezTo>
                    <a:pt x="4210" y="10485"/>
                    <a:pt x="4044" y="10790"/>
                    <a:pt x="3888" y="11172"/>
                  </a:cubicBezTo>
                  <a:cubicBezTo>
                    <a:pt x="3729" y="11564"/>
                    <a:pt x="3578" y="12032"/>
                    <a:pt x="3443" y="12557"/>
                  </a:cubicBezTo>
                  <a:cubicBezTo>
                    <a:pt x="3306" y="13101"/>
                    <a:pt x="3189" y="13703"/>
                    <a:pt x="3097" y="14362"/>
                  </a:cubicBezTo>
                  <a:lnTo>
                    <a:pt x="2869" y="16004"/>
                  </a:lnTo>
                  <a:cubicBezTo>
                    <a:pt x="2852" y="16128"/>
                    <a:pt x="2828" y="16243"/>
                    <a:pt x="2802" y="16358"/>
                  </a:cubicBezTo>
                  <a:cubicBezTo>
                    <a:pt x="2775" y="16463"/>
                    <a:pt x="2744" y="16568"/>
                    <a:pt x="2711" y="16644"/>
                  </a:cubicBezTo>
                  <a:cubicBezTo>
                    <a:pt x="2677" y="16730"/>
                    <a:pt x="2643" y="16797"/>
                    <a:pt x="2610" y="16845"/>
                  </a:cubicBezTo>
                  <a:cubicBezTo>
                    <a:pt x="2576" y="16892"/>
                    <a:pt x="2540" y="16921"/>
                    <a:pt x="2509" y="16921"/>
                  </a:cubicBezTo>
                  <a:lnTo>
                    <a:pt x="0" y="18611"/>
                  </a:lnTo>
                  <a:lnTo>
                    <a:pt x="0" y="19490"/>
                  </a:lnTo>
                  <a:cubicBezTo>
                    <a:pt x="0" y="20616"/>
                    <a:pt x="221" y="21562"/>
                    <a:pt x="505" y="21600"/>
                  </a:cubicBezTo>
                  <a:cubicBezTo>
                    <a:pt x="514" y="21600"/>
                    <a:pt x="524" y="21600"/>
                    <a:pt x="533" y="21600"/>
                  </a:cubicBezTo>
                  <a:lnTo>
                    <a:pt x="1838" y="21600"/>
                  </a:lnTo>
                  <a:cubicBezTo>
                    <a:pt x="2033" y="21600"/>
                    <a:pt x="2244" y="21428"/>
                    <a:pt x="2453" y="21123"/>
                  </a:cubicBezTo>
                  <a:cubicBezTo>
                    <a:pt x="2662" y="20817"/>
                    <a:pt x="2869" y="20378"/>
                    <a:pt x="3061" y="19853"/>
                  </a:cubicBezTo>
                  <a:cubicBezTo>
                    <a:pt x="3251" y="19337"/>
                    <a:pt x="3427" y="18726"/>
                    <a:pt x="3576" y="18067"/>
                  </a:cubicBezTo>
                  <a:cubicBezTo>
                    <a:pt x="3722" y="17417"/>
                    <a:pt x="3842" y="16730"/>
                    <a:pt x="3929" y="16014"/>
                  </a:cubicBezTo>
                  <a:lnTo>
                    <a:pt x="4126" y="14371"/>
                  </a:lnTo>
                  <a:cubicBezTo>
                    <a:pt x="4140" y="14257"/>
                    <a:pt x="4159" y="14142"/>
                    <a:pt x="4184" y="14047"/>
                  </a:cubicBezTo>
                  <a:cubicBezTo>
                    <a:pt x="4208" y="13951"/>
                    <a:pt x="4234" y="13856"/>
                    <a:pt x="4263" y="13779"/>
                  </a:cubicBezTo>
                  <a:cubicBezTo>
                    <a:pt x="4292" y="13703"/>
                    <a:pt x="4323" y="13646"/>
                    <a:pt x="4354" y="13598"/>
                  </a:cubicBezTo>
                  <a:cubicBezTo>
                    <a:pt x="4385" y="13560"/>
                    <a:pt x="4417" y="13531"/>
                    <a:pt x="4445" y="13531"/>
                  </a:cubicBezTo>
                  <a:lnTo>
                    <a:pt x="5810" y="13531"/>
                  </a:lnTo>
                  <a:cubicBezTo>
                    <a:pt x="5839" y="13531"/>
                    <a:pt x="5868" y="13550"/>
                    <a:pt x="5890" y="13598"/>
                  </a:cubicBezTo>
                  <a:cubicBezTo>
                    <a:pt x="5911" y="13636"/>
                    <a:pt x="5930" y="13703"/>
                    <a:pt x="5942" y="13779"/>
                  </a:cubicBezTo>
                  <a:cubicBezTo>
                    <a:pt x="5954" y="13856"/>
                    <a:pt x="5964" y="13942"/>
                    <a:pt x="5966" y="14047"/>
                  </a:cubicBezTo>
                  <a:cubicBezTo>
                    <a:pt x="5969" y="14152"/>
                    <a:pt x="5966" y="14257"/>
                    <a:pt x="5954" y="14371"/>
                  </a:cubicBezTo>
                  <a:lnTo>
                    <a:pt x="5810" y="16014"/>
                  </a:lnTo>
                  <a:cubicBezTo>
                    <a:pt x="5748" y="16720"/>
                    <a:pt x="5724" y="17417"/>
                    <a:pt x="5736" y="18067"/>
                  </a:cubicBezTo>
                  <a:cubicBezTo>
                    <a:pt x="5748" y="18726"/>
                    <a:pt x="5796" y="19337"/>
                    <a:pt x="5878" y="19853"/>
                  </a:cubicBezTo>
                  <a:cubicBezTo>
                    <a:pt x="5962" y="20378"/>
                    <a:pt x="6077" y="20817"/>
                    <a:pt x="6221" y="21123"/>
                  </a:cubicBezTo>
                  <a:cubicBezTo>
                    <a:pt x="6368" y="21428"/>
                    <a:pt x="6541" y="21600"/>
                    <a:pt x="6738" y="21600"/>
                  </a:cubicBezTo>
                  <a:lnTo>
                    <a:pt x="8305" y="21600"/>
                  </a:lnTo>
                  <a:cubicBezTo>
                    <a:pt x="8499" y="21600"/>
                    <a:pt x="8691" y="21428"/>
                    <a:pt x="8872" y="21123"/>
                  </a:cubicBezTo>
                  <a:cubicBezTo>
                    <a:pt x="9049" y="20817"/>
                    <a:pt x="9210" y="20378"/>
                    <a:pt x="9347" y="19853"/>
                  </a:cubicBezTo>
                  <a:cubicBezTo>
                    <a:pt x="9484" y="19337"/>
                    <a:pt x="9595" y="18726"/>
                    <a:pt x="9677" y="18067"/>
                  </a:cubicBezTo>
                  <a:cubicBezTo>
                    <a:pt x="9756" y="17417"/>
                    <a:pt x="9804" y="16730"/>
                    <a:pt x="9816" y="16014"/>
                  </a:cubicBezTo>
                  <a:lnTo>
                    <a:pt x="9955" y="7639"/>
                  </a:lnTo>
                  <a:cubicBezTo>
                    <a:pt x="9958" y="7553"/>
                    <a:pt x="9963" y="7467"/>
                    <a:pt x="9975" y="7391"/>
                  </a:cubicBezTo>
                  <a:cubicBezTo>
                    <a:pt x="9987" y="7315"/>
                    <a:pt x="10001" y="7248"/>
                    <a:pt x="10020" y="7190"/>
                  </a:cubicBezTo>
                  <a:cubicBezTo>
                    <a:pt x="10039" y="7133"/>
                    <a:pt x="10061" y="7085"/>
                    <a:pt x="10083" y="7057"/>
                  </a:cubicBezTo>
                  <a:cubicBezTo>
                    <a:pt x="10107" y="7028"/>
                    <a:pt x="10131" y="7009"/>
                    <a:pt x="10157" y="7009"/>
                  </a:cubicBezTo>
                  <a:lnTo>
                    <a:pt x="11356" y="7009"/>
                  </a:lnTo>
                  <a:cubicBezTo>
                    <a:pt x="11383" y="7009"/>
                    <a:pt x="11409" y="7028"/>
                    <a:pt x="11431" y="7057"/>
                  </a:cubicBezTo>
                  <a:cubicBezTo>
                    <a:pt x="11455" y="7085"/>
                    <a:pt x="11476" y="7133"/>
                    <a:pt x="11493" y="7190"/>
                  </a:cubicBezTo>
                  <a:cubicBezTo>
                    <a:pt x="11512" y="7248"/>
                    <a:pt x="11527" y="7315"/>
                    <a:pt x="11539" y="7391"/>
                  </a:cubicBezTo>
                  <a:cubicBezTo>
                    <a:pt x="11551" y="7467"/>
                    <a:pt x="11556" y="7553"/>
                    <a:pt x="11558" y="7639"/>
                  </a:cubicBezTo>
                  <a:lnTo>
                    <a:pt x="11698" y="16014"/>
                  </a:lnTo>
                  <a:cubicBezTo>
                    <a:pt x="11710" y="16720"/>
                    <a:pt x="11758" y="17417"/>
                    <a:pt x="11837" y="18067"/>
                  </a:cubicBezTo>
                  <a:cubicBezTo>
                    <a:pt x="11919" y="18726"/>
                    <a:pt x="12029" y="19337"/>
                    <a:pt x="12166" y="19853"/>
                  </a:cubicBezTo>
                  <a:cubicBezTo>
                    <a:pt x="12305" y="20378"/>
                    <a:pt x="12466" y="20817"/>
                    <a:pt x="12642" y="21123"/>
                  </a:cubicBezTo>
                  <a:cubicBezTo>
                    <a:pt x="12820" y="21428"/>
                    <a:pt x="13012" y="21600"/>
                    <a:pt x="13209" y="21600"/>
                  </a:cubicBezTo>
                  <a:lnTo>
                    <a:pt x="14776" y="21600"/>
                  </a:lnTo>
                  <a:cubicBezTo>
                    <a:pt x="14970" y="21600"/>
                    <a:pt x="15146" y="21428"/>
                    <a:pt x="15292" y="21123"/>
                  </a:cubicBezTo>
                  <a:cubicBezTo>
                    <a:pt x="15436" y="20817"/>
                    <a:pt x="15554" y="20378"/>
                    <a:pt x="15636" y="19853"/>
                  </a:cubicBezTo>
                  <a:cubicBezTo>
                    <a:pt x="15718" y="19337"/>
                    <a:pt x="15766" y="18726"/>
                    <a:pt x="15778" y="18067"/>
                  </a:cubicBezTo>
                  <a:cubicBezTo>
                    <a:pt x="15790" y="17417"/>
                    <a:pt x="15766" y="16730"/>
                    <a:pt x="15703" y="16014"/>
                  </a:cubicBezTo>
                  <a:lnTo>
                    <a:pt x="14550" y="2807"/>
                  </a:lnTo>
                  <a:cubicBezTo>
                    <a:pt x="14543" y="2731"/>
                    <a:pt x="14543" y="2664"/>
                    <a:pt x="14545" y="2607"/>
                  </a:cubicBezTo>
                  <a:cubicBezTo>
                    <a:pt x="14547" y="2540"/>
                    <a:pt x="14557" y="2492"/>
                    <a:pt x="14567" y="2445"/>
                  </a:cubicBezTo>
                  <a:cubicBezTo>
                    <a:pt x="14579" y="2397"/>
                    <a:pt x="14593" y="2359"/>
                    <a:pt x="14612" y="2330"/>
                  </a:cubicBezTo>
                  <a:cubicBezTo>
                    <a:pt x="14631" y="2301"/>
                    <a:pt x="14653" y="2292"/>
                    <a:pt x="14675" y="2292"/>
                  </a:cubicBezTo>
                  <a:lnTo>
                    <a:pt x="15756" y="2292"/>
                  </a:lnTo>
                  <a:cubicBezTo>
                    <a:pt x="15780" y="2292"/>
                    <a:pt x="15804" y="2311"/>
                    <a:pt x="15828" y="2330"/>
                  </a:cubicBezTo>
                  <a:cubicBezTo>
                    <a:pt x="15852" y="2359"/>
                    <a:pt x="15876" y="2397"/>
                    <a:pt x="15895" y="2445"/>
                  </a:cubicBezTo>
                  <a:cubicBezTo>
                    <a:pt x="15917" y="2492"/>
                    <a:pt x="15936" y="2550"/>
                    <a:pt x="15953" y="2607"/>
                  </a:cubicBezTo>
                  <a:cubicBezTo>
                    <a:pt x="15970" y="2674"/>
                    <a:pt x="15982" y="2741"/>
                    <a:pt x="15992" y="2807"/>
                  </a:cubicBezTo>
                  <a:lnTo>
                    <a:pt x="17585" y="16014"/>
                  </a:lnTo>
                  <a:cubicBezTo>
                    <a:pt x="17671" y="16720"/>
                    <a:pt x="17791" y="17417"/>
                    <a:pt x="17938" y="18067"/>
                  </a:cubicBezTo>
                  <a:cubicBezTo>
                    <a:pt x="18087" y="18726"/>
                    <a:pt x="18262" y="19337"/>
                    <a:pt x="18452" y="19853"/>
                  </a:cubicBezTo>
                  <a:cubicBezTo>
                    <a:pt x="18644" y="20378"/>
                    <a:pt x="18853" y="20817"/>
                    <a:pt x="19060" y="21123"/>
                  </a:cubicBezTo>
                  <a:cubicBezTo>
                    <a:pt x="19272" y="21428"/>
                    <a:pt x="19481" y="21600"/>
                    <a:pt x="19675" y="21600"/>
                  </a:cubicBezTo>
                  <a:lnTo>
                    <a:pt x="20951" y="21600"/>
                  </a:lnTo>
                  <a:cubicBezTo>
                    <a:pt x="21600" y="21600"/>
                    <a:pt x="21518" y="18420"/>
                    <a:pt x="21518" y="18420"/>
                  </a:cubicBezTo>
                  <a:close/>
                </a:path>
              </a:pathLst>
            </a:custGeom>
            <a:solidFill>
              <a:sysClr val="windowText" lastClr="000000">
                <a:lumMod val="65000"/>
                <a:lumOff val="35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 name="Shape">
              <a:extLst>
                <a:ext uri="{FF2B5EF4-FFF2-40B4-BE49-F238E27FC236}">
                  <a16:creationId xmlns:a16="http://schemas.microsoft.com/office/drawing/2014/main" id="{109E7980-A3E5-6C7A-89C9-CBC20259E95C}"/>
                </a:ext>
              </a:extLst>
            </p:cNvPr>
            <p:cNvSpPr/>
            <p:nvPr/>
          </p:nvSpPr>
          <p:spPr>
            <a:xfrm>
              <a:off x="838201" y="2102477"/>
              <a:ext cx="10534465" cy="2659871"/>
            </a:xfrm>
            <a:custGeom>
              <a:avLst/>
              <a:gdLst/>
              <a:ahLst/>
              <a:cxnLst>
                <a:cxn ang="0">
                  <a:pos x="wd2" y="hd2"/>
                </a:cxn>
                <a:cxn ang="5400000">
                  <a:pos x="wd2" y="hd2"/>
                </a:cxn>
                <a:cxn ang="10800000">
                  <a:pos x="wd2" y="hd2"/>
                </a:cxn>
                <a:cxn ang="16200000">
                  <a:pos x="wd2" y="hd2"/>
                </a:cxn>
              </a:cxnLst>
              <a:rect l="0" t="0" r="r" b="b"/>
              <a:pathLst>
                <a:path w="21267" h="21600" extrusionOk="0">
                  <a:moveTo>
                    <a:pt x="15314" y="0"/>
                  </a:moveTo>
                  <a:cubicBezTo>
                    <a:pt x="15440" y="0"/>
                    <a:pt x="15568" y="76"/>
                    <a:pt x="15696" y="210"/>
                  </a:cubicBezTo>
                  <a:cubicBezTo>
                    <a:pt x="15822" y="344"/>
                    <a:pt x="15948" y="545"/>
                    <a:pt x="16064" y="783"/>
                  </a:cubicBezTo>
                  <a:cubicBezTo>
                    <a:pt x="16181" y="1032"/>
                    <a:pt x="16290" y="1328"/>
                    <a:pt x="16385" y="1662"/>
                  </a:cubicBezTo>
                  <a:cubicBezTo>
                    <a:pt x="16480" y="2006"/>
                    <a:pt x="16561" y="2388"/>
                    <a:pt x="16615" y="2799"/>
                  </a:cubicBezTo>
                  <a:lnTo>
                    <a:pt x="18434" y="16011"/>
                  </a:lnTo>
                  <a:cubicBezTo>
                    <a:pt x="18451" y="16136"/>
                    <a:pt x="18475" y="16250"/>
                    <a:pt x="18501" y="16365"/>
                  </a:cubicBezTo>
                  <a:cubicBezTo>
                    <a:pt x="18527" y="16470"/>
                    <a:pt x="18558" y="16575"/>
                    <a:pt x="18589" y="16651"/>
                  </a:cubicBezTo>
                  <a:cubicBezTo>
                    <a:pt x="18622" y="16737"/>
                    <a:pt x="18655" y="16804"/>
                    <a:pt x="18689" y="16852"/>
                  </a:cubicBezTo>
                  <a:cubicBezTo>
                    <a:pt x="18722" y="16900"/>
                    <a:pt x="18757" y="16928"/>
                    <a:pt x="18788" y="16928"/>
                  </a:cubicBezTo>
                  <a:lnTo>
                    <a:pt x="20686" y="16928"/>
                  </a:lnTo>
                  <a:cubicBezTo>
                    <a:pt x="20871" y="16928"/>
                    <a:pt x="21047" y="17291"/>
                    <a:pt x="21156" y="17893"/>
                  </a:cubicBezTo>
                  <a:lnTo>
                    <a:pt x="21156" y="17893"/>
                  </a:lnTo>
                  <a:cubicBezTo>
                    <a:pt x="21434" y="19441"/>
                    <a:pt x="21159" y="21600"/>
                    <a:pt x="20686" y="21600"/>
                  </a:cubicBezTo>
                  <a:lnTo>
                    <a:pt x="19451" y="21600"/>
                  </a:lnTo>
                  <a:cubicBezTo>
                    <a:pt x="19259" y="21600"/>
                    <a:pt x="19050" y="21428"/>
                    <a:pt x="18843" y="21122"/>
                  </a:cubicBezTo>
                  <a:cubicBezTo>
                    <a:pt x="18636" y="20817"/>
                    <a:pt x="18432" y="20377"/>
                    <a:pt x="18242" y="19852"/>
                  </a:cubicBezTo>
                  <a:cubicBezTo>
                    <a:pt x="18054" y="19336"/>
                    <a:pt x="17881" y="18724"/>
                    <a:pt x="17734" y="18065"/>
                  </a:cubicBezTo>
                  <a:cubicBezTo>
                    <a:pt x="17589" y="17416"/>
                    <a:pt x="17470" y="16728"/>
                    <a:pt x="17385" y="16011"/>
                  </a:cubicBezTo>
                  <a:lnTo>
                    <a:pt x="15810" y="2799"/>
                  </a:lnTo>
                  <a:cubicBezTo>
                    <a:pt x="15801" y="2723"/>
                    <a:pt x="15789" y="2656"/>
                    <a:pt x="15772" y="2598"/>
                  </a:cubicBezTo>
                  <a:cubicBezTo>
                    <a:pt x="15756" y="2532"/>
                    <a:pt x="15737" y="2484"/>
                    <a:pt x="15715" y="2436"/>
                  </a:cubicBezTo>
                  <a:cubicBezTo>
                    <a:pt x="15694" y="2388"/>
                    <a:pt x="15670" y="2350"/>
                    <a:pt x="15649" y="2321"/>
                  </a:cubicBezTo>
                  <a:cubicBezTo>
                    <a:pt x="15625" y="2293"/>
                    <a:pt x="15601" y="2283"/>
                    <a:pt x="15577" y="2283"/>
                  </a:cubicBezTo>
                  <a:lnTo>
                    <a:pt x="14509" y="2283"/>
                  </a:lnTo>
                  <a:cubicBezTo>
                    <a:pt x="14485" y="2283"/>
                    <a:pt x="14464" y="2302"/>
                    <a:pt x="14447" y="2321"/>
                  </a:cubicBezTo>
                  <a:cubicBezTo>
                    <a:pt x="14428" y="2350"/>
                    <a:pt x="14414" y="2388"/>
                    <a:pt x="14402" y="2436"/>
                  </a:cubicBezTo>
                  <a:cubicBezTo>
                    <a:pt x="14390" y="2484"/>
                    <a:pt x="14383" y="2541"/>
                    <a:pt x="14380" y="2598"/>
                  </a:cubicBezTo>
                  <a:cubicBezTo>
                    <a:pt x="14378" y="2665"/>
                    <a:pt x="14378" y="2732"/>
                    <a:pt x="14385" y="2799"/>
                  </a:cubicBezTo>
                  <a:lnTo>
                    <a:pt x="15525" y="16011"/>
                  </a:lnTo>
                  <a:cubicBezTo>
                    <a:pt x="15587" y="16718"/>
                    <a:pt x="15611" y="17416"/>
                    <a:pt x="15599" y="18065"/>
                  </a:cubicBezTo>
                  <a:cubicBezTo>
                    <a:pt x="15587" y="18724"/>
                    <a:pt x="15539" y="19336"/>
                    <a:pt x="15459" y="19852"/>
                  </a:cubicBezTo>
                  <a:cubicBezTo>
                    <a:pt x="15376" y="20377"/>
                    <a:pt x="15262" y="20817"/>
                    <a:pt x="15119" y="21122"/>
                  </a:cubicBezTo>
                  <a:cubicBezTo>
                    <a:pt x="14974" y="21428"/>
                    <a:pt x="14803" y="21600"/>
                    <a:pt x="14608" y="21600"/>
                  </a:cubicBezTo>
                  <a:lnTo>
                    <a:pt x="13060" y="21600"/>
                  </a:lnTo>
                  <a:cubicBezTo>
                    <a:pt x="12868" y="21600"/>
                    <a:pt x="12678" y="21428"/>
                    <a:pt x="12502" y="21122"/>
                  </a:cubicBezTo>
                  <a:cubicBezTo>
                    <a:pt x="12326" y="20817"/>
                    <a:pt x="12167" y="20377"/>
                    <a:pt x="12032" y="19852"/>
                  </a:cubicBezTo>
                  <a:cubicBezTo>
                    <a:pt x="11896" y="19336"/>
                    <a:pt x="11787" y="18724"/>
                    <a:pt x="11706" y="18065"/>
                  </a:cubicBezTo>
                  <a:cubicBezTo>
                    <a:pt x="11628" y="17416"/>
                    <a:pt x="11580" y="16728"/>
                    <a:pt x="11569" y="16011"/>
                  </a:cubicBezTo>
                  <a:lnTo>
                    <a:pt x="11431" y="7633"/>
                  </a:lnTo>
                  <a:cubicBezTo>
                    <a:pt x="11428" y="7547"/>
                    <a:pt x="11424" y="7461"/>
                    <a:pt x="11412" y="7385"/>
                  </a:cubicBezTo>
                  <a:cubicBezTo>
                    <a:pt x="11400" y="7308"/>
                    <a:pt x="11386" y="7241"/>
                    <a:pt x="11367" y="7184"/>
                  </a:cubicBezTo>
                  <a:cubicBezTo>
                    <a:pt x="11348" y="7127"/>
                    <a:pt x="11326" y="7079"/>
                    <a:pt x="11305" y="7050"/>
                  </a:cubicBezTo>
                  <a:cubicBezTo>
                    <a:pt x="11281" y="7022"/>
                    <a:pt x="11257" y="7003"/>
                    <a:pt x="11231" y="7003"/>
                  </a:cubicBezTo>
                  <a:lnTo>
                    <a:pt x="10046" y="7003"/>
                  </a:lnTo>
                  <a:cubicBezTo>
                    <a:pt x="10020" y="7003"/>
                    <a:pt x="9994" y="7022"/>
                    <a:pt x="9973" y="7050"/>
                  </a:cubicBezTo>
                  <a:cubicBezTo>
                    <a:pt x="9949" y="7079"/>
                    <a:pt x="9927" y="7127"/>
                    <a:pt x="9911" y="7184"/>
                  </a:cubicBezTo>
                  <a:cubicBezTo>
                    <a:pt x="9892" y="7241"/>
                    <a:pt x="9878" y="7308"/>
                    <a:pt x="9866" y="7385"/>
                  </a:cubicBezTo>
                  <a:cubicBezTo>
                    <a:pt x="9854" y="7461"/>
                    <a:pt x="9849" y="7547"/>
                    <a:pt x="9847" y="7633"/>
                  </a:cubicBezTo>
                  <a:lnTo>
                    <a:pt x="9709" y="16011"/>
                  </a:lnTo>
                  <a:cubicBezTo>
                    <a:pt x="9697" y="16718"/>
                    <a:pt x="9650" y="17416"/>
                    <a:pt x="9571" y="18065"/>
                  </a:cubicBezTo>
                  <a:cubicBezTo>
                    <a:pt x="9490" y="18724"/>
                    <a:pt x="9381" y="19336"/>
                    <a:pt x="9246" y="19852"/>
                  </a:cubicBezTo>
                  <a:cubicBezTo>
                    <a:pt x="9108" y="20377"/>
                    <a:pt x="8949" y="20817"/>
                    <a:pt x="8776" y="21122"/>
                  </a:cubicBezTo>
                  <a:cubicBezTo>
                    <a:pt x="8600" y="21428"/>
                    <a:pt x="8410" y="21600"/>
                    <a:pt x="8215" y="21600"/>
                  </a:cubicBezTo>
                  <a:lnTo>
                    <a:pt x="6660" y="21600"/>
                  </a:lnTo>
                  <a:cubicBezTo>
                    <a:pt x="6467" y="21600"/>
                    <a:pt x="6294" y="21428"/>
                    <a:pt x="6149" y="21122"/>
                  </a:cubicBezTo>
                  <a:cubicBezTo>
                    <a:pt x="6006" y="20817"/>
                    <a:pt x="5890" y="20377"/>
                    <a:pt x="5809" y="19852"/>
                  </a:cubicBezTo>
                  <a:cubicBezTo>
                    <a:pt x="5729" y="19336"/>
                    <a:pt x="5681" y="18724"/>
                    <a:pt x="5669" y="18065"/>
                  </a:cubicBezTo>
                  <a:cubicBezTo>
                    <a:pt x="5657" y="17416"/>
                    <a:pt x="5681" y="16728"/>
                    <a:pt x="5743" y="16011"/>
                  </a:cubicBezTo>
                  <a:lnTo>
                    <a:pt x="5885" y="14368"/>
                  </a:lnTo>
                  <a:cubicBezTo>
                    <a:pt x="5895" y="14254"/>
                    <a:pt x="5900" y="14139"/>
                    <a:pt x="5897" y="14043"/>
                  </a:cubicBezTo>
                  <a:cubicBezTo>
                    <a:pt x="5895" y="13948"/>
                    <a:pt x="5888" y="13852"/>
                    <a:pt x="5873" y="13776"/>
                  </a:cubicBezTo>
                  <a:cubicBezTo>
                    <a:pt x="5862" y="13699"/>
                    <a:pt x="5843" y="13642"/>
                    <a:pt x="5821" y="13594"/>
                  </a:cubicBezTo>
                  <a:cubicBezTo>
                    <a:pt x="5800" y="13556"/>
                    <a:pt x="5774" y="13527"/>
                    <a:pt x="5743" y="13527"/>
                  </a:cubicBezTo>
                  <a:lnTo>
                    <a:pt x="4394" y="13527"/>
                  </a:lnTo>
                  <a:cubicBezTo>
                    <a:pt x="4363" y="13527"/>
                    <a:pt x="4332" y="13547"/>
                    <a:pt x="4304" y="13594"/>
                  </a:cubicBezTo>
                  <a:cubicBezTo>
                    <a:pt x="4273" y="13633"/>
                    <a:pt x="4242" y="13699"/>
                    <a:pt x="4213" y="13776"/>
                  </a:cubicBezTo>
                  <a:cubicBezTo>
                    <a:pt x="4185" y="13852"/>
                    <a:pt x="4159" y="13938"/>
                    <a:pt x="4135" y="14043"/>
                  </a:cubicBezTo>
                  <a:cubicBezTo>
                    <a:pt x="4111" y="14148"/>
                    <a:pt x="4092" y="14254"/>
                    <a:pt x="4078" y="14368"/>
                  </a:cubicBezTo>
                  <a:lnTo>
                    <a:pt x="3883" y="16011"/>
                  </a:lnTo>
                  <a:cubicBezTo>
                    <a:pt x="3798" y="16718"/>
                    <a:pt x="3679" y="17416"/>
                    <a:pt x="3534" y="18065"/>
                  </a:cubicBezTo>
                  <a:cubicBezTo>
                    <a:pt x="3387" y="18724"/>
                    <a:pt x="3214" y="19336"/>
                    <a:pt x="3026" y="19852"/>
                  </a:cubicBezTo>
                  <a:cubicBezTo>
                    <a:pt x="2836" y="20377"/>
                    <a:pt x="2629" y="20817"/>
                    <a:pt x="2425" y="21122"/>
                  </a:cubicBezTo>
                  <a:cubicBezTo>
                    <a:pt x="2216" y="21428"/>
                    <a:pt x="2009" y="21600"/>
                    <a:pt x="1817" y="21600"/>
                  </a:cubicBezTo>
                  <a:lnTo>
                    <a:pt x="582" y="21600"/>
                  </a:lnTo>
                  <a:cubicBezTo>
                    <a:pt x="107" y="21600"/>
                    <a:pt x="-166" y="19441"/>
                    <a:pt x="112" y="17893"/>
                  </a:cubicBezTo>
                  <a:lnTo>
                    <a:pt x="112" y="17893"/>
                  </a:lnTo>
                  <a:cubicBezTo>
                    <a:pt x="221" y="17282"/>
                    <a:pt x="397" y="16928"/>
                    <a:pt x="582" y="16928"/>
                  </a:cubicBezTo>
                  <a:lnTo>
                    <a:pt x="2480" y="16928"/>
                  </a:lnTo>
                  <a:cubicBezTo>
                    <a:pt x="2511" y="16928"/>
                    <a:pt x="2546" y="16900"/>
                    <a:pt x="2579" y="16852"/>
                  </a:cubicBezTo>
                  <a:cubicBezTo>
                    <a:pt x="2613" y="16804"/>
                    <a:pt x="2648" y="16737"/>
                    <a:pt x="2679" y="16651"/>
                  </a:cubicBezTo>
                  <a:cubicBezTo>
                    <a:pt x="2712" y="16565"/>
                    <a:pt x="2741" y="16470"/>
                    <a:pt x="2767" y="16365"/>
                  </a:cubicBezTo>
                  <a:cubicBezTo>
                    <a:pt x="2793" y="16260"/>
                    <a:pt x="2817" y="16136"/>
                    <a:pt x="2834" y="16011"/>
                  </a:cubicBezTo>
                  <a:lnTo>
                    <a:pt x="3059" y="14368"/>
                  </a:lnTo>
                  <a:cubicBezTo>
                    <a:pt x="3149" y="13719"/>
                    <a:pt x="3266" y="13107"/>
                    <a:pt x="3401" y="12563"/>
                  </a:cubicBezTo>
                  <a:cubicBezTo>
                    <a:pt x="3534" y="12028"/>
                    <a:pt x="3684" y="11559"/>
                    <a:pt x="3841" y="11177"/>
                  </a:cubicBezTo>
                  <a:cubicBezTo>
                    <a:pt x="3995" y="10795"/>
                    <a:pt x="4159" y="10490"/>
                    <a:pt x="4323" y="10279"/>
                  </a:cubicBezTo>
                  <a:cubicBezTo>
                    <a:pt x="4484" y="10069"/>
                    <a:pt x="4648" y="9955"/>
                    <a:pt x="4805" y="9955"/>
                  </a:cubicBezTo>
                  <a:lnTo>
                    <a:pt x="6063" y="9955"/>
                  </a:lnTo>
                  <a:cubicBezTo>
                    <a:pt x="6220" y="9955"/>
                    <a:pt x="6360" y="10069"/>
                    <a:pt x="6479" y="10279"/>
                  </a:cubicBezTo>
                  <a:cubicBezTo>
                    <a:pt x="6600" y="10490"/>
                    <a:pt x="6700" y="10795"/>
                    <a:pt x="6776" y="11177"/>
                  </a:cubicBezTo>
                  <a:cubicBezTo>
                    <a:pt x="6854" y="11569"/>
                    <a:pt x="6907" y="12037"/>
                    <a:pt x="6930" y="12563"/>
                  </a:cubicBezTo>
                  <a:cubicBezTo>
                    <a:pt x="6954" y="13107"/>
                    <a:pt x="6947" y="13709"/>
                    <a:pt x="6902" y="14368"/>
                  </a:cubicBezTo>
                  <a:lnTo>
                    <a:pt x="6790" y="16011"/>
                  </a:lnTo>
                  <a:cubicBezTo>
                    <a:pt x="6781" y="16136"/>
                    <a:pt x="6781" y="16250"/>
                    <a:pt x="6783" y="16365"/>
                  </a:cubicBezTo>
                  <a:cubicBezTo>
                    <a:pt x="6788" y="16470"/>
                    <a:pt x="6797" y="16575"/>
                    <a:pt x="6812" y="16651"/>
                  </a:cubicBezTo>
                  <a:cubicBezTo>
                    <a:pt x="6826" y="16737"/>
                    <a:pt x="6847" y="16804"/>
                    <a:pt x="6871" y="16852"/>
                  </a:cubicBezTo>
                  <a:cubicBezTo>
                    <a:pt x="6895" y="16900"/>
                    <a:pt x="6923" y="16928"/>
                    <a:pt x="6954" y="16928"/>
                  </a:cubicBezTo>
                  <a:lnTo>
                    <a:pt x="8386" y="16928"/>
                  </a:lnTo>
                  <a:cubicBezTo>
                    <a:pt x="8417" y="16928"/>
                    <a:pt x="8448" y="16900"/>
                    <a:pt x="8479" y="16852"/>
                  </a:cubicBezTo>
                  <a:cubicBezTo>
                    <a:pt x="8507" y="16804"/>
                    <a:pt x="8536" y="16737"/>
                    <a:pt x="8560" y="16651"/>
                  </a:cubicBezTo>
                  <a:cubicBezTo>
                    <a:pt x="8583" y="16565"/>
                    <a:pt x="8602" y="16470"/>
                    <a:pt x="8619" y="16365"/>
                  </a:cubicBezTo>
                  <a:cubicBezTo>
                    <a:pt x="8633" y="16260"/>
                    <a:pt x="8645" y="16136"/>
                    <a:pt x="8650" y="16011"/>
                  </a:cubicBezTo>
                  <a:lnTo>
                    <a:pt x="8942" y="7633"/>
                  </a:lnTo>
                  <a:cubicBezTo>
                    <a:pt x="8958" y="7127"/>
                    <a:pt x="9006" y="6659"/>
                    <a:pt x="9075" y="6238"/>
                  </a:cubicBezTo>
                  <a:cubicBezTo>
                    <a:pt x="9141" y="5828"/>
                    <a:pt x="9229" y="5464"/>
                    <a:pt x="9331" y="5159"/>
                  </a:cubicBezTo>
                  <a:cubicBezTo>
                    <a:pt x="9433" y="4863"/>
                    <a:pt x="9547" y="4624"/>
                    <a:pt x="9673" y="4461"/>
                  </a:cubicBezTo>
                  <a:cubicBezTo>
                    <a:pt x="9797" y="4299"/>
                    <a:pt x="9932" y="4213"/>
                    <a:pt x="10072" y="4213"/>
                  </a:cubicBezTo>
                  <a:lnTo>
                    <a:pt x="11189" y="4213"/>
                  </a:lnTo>
                  <a:cubicBezTo>
                    <a:pt x="11329" y="4213"/>
                    <a:pt x="11462" y="4299"/>
                    <a:pt x="11588" y="4461"/>
                  </a:cubicBezTo>
                  <a:cubicBezTo>
                    <a:pt x="11713" y="4624"/>
                    <a:pt x="11830" y="4863"/>
                    <a:pt x="11930" y="5159"/>
                  </a:cubicBezTo>
                  <a:cubicBezTo>
                    <a:pt x="12032" y="5464"/>
                    <a:pt x="12120" y="5828"/>
                    <a:pt x="12186" y="6238"/>
                  </a:cubicBezTo>
                  <a:cubicBezTo>
                    <a:pt x="12255" y="6659"/>
                    <a:pt x="12300" y="7127"/>
                    <a:pt x="12317" y="7633"/>
                  </a:cubicBezTo>
                  <a:lnTo>
                    <a:pt x="12609" y="16011"/>
                  </a:lnTo>
                  <a:cubicBezTo>
                    <a:pt x="12614" y="16136"/>
                    <a:pt x="12623" y="16250"/>
                    <a:pt x="12640" y="16365"/>
                  </a:cubicBezTo>
                  <a:cubicBezTo>
                    <a:pt x="12654" y="16470"/>
                    <a:pt x="12675" y="16575"/>
                    <a:pt x="12699" y="16651"/>
                  </a:cubicBezTo>
                  <a:cubicBezTo>
                    <a:pt x="12723" y="16737"/>
                    <a:pt x="12749" y="16804"/>
                    <a:pt x="12780" y="16852"/>
                  </a:cubicBezTo>
                  <a:cubicBezTo>
                    <a:pt x="12808" y="16900"/>
                    <a:pt x="12839" y="16928"/>
                    <a:pt x="12872" y="16928"/>
                  </a:cubicBezTo>
                  <a:lnTo>
                    <a:pt x="14304" y="16928"/>
                  </a:lnTo>
                  <a:cubicBezTo>
                    <a:pt x="14335" y="16928"/>
                    <a:pt x="14364" y="16900"/>
                    <a:pt x="14388" y="16852"/>
                  </a:cubicBezTo>
                  <a:cubicBezTo>
                    <a:pt x="14411" y="16804"/>
                    <a:pt x="14433" y="16737"/>
                    <a:pt x="14447" y="16651"/>
                  </a:cubicBezTo>
                  <a:cubicBezTo>
                    <a:pt x="14461" y="16565"/>
                    <a:pt x="14473" y="16470"/>
                    <a:pt x="14475" y="16365"/>
                  </a:cubicBezTo>
                  <a:cubicBezTo>
                    <a:pt x="14480" y="16260"/>
                    <a:pt x="14478" y="16136"/>
                    <a:pt x="14468" y="16011"/>
                  </a:cubicBezTo>
                  <a:lnTo>
                    <a:pt x="13573" y="2799"/>
                  </a:lnTo>
                  <a:cubicBezTo>
                    <a:pt x="13544" y="2388"/>
                    <a:pt x="13547" y="2006"/>
                    <a:pt x="13571" y="1662"/>
                  </a:cubicBezTo>
                  <a:cubicBezTo>
                    <a:pt x="13594" y="1328"/>
                    <a:pt x="13642" y="1032"/>
                    <a:pt x="13708" y="783"/>
                  </a:cubicBezTo>
                  <a:cubicBezTo>
                    <a:pt x="13775" y="535"/>
                    <a:pt x="13858" y="344"/>
                    <a:pt x="13958" y="210"/>
                  </a:cubicBezTo>
                  <a:cubicBezTo>
                    <a:pt x="14057" y="76"/>
                    <a:pt x="14171" y="0"/>
                    <a:pt x="14297" y="0"/>
                  </a:cubicBezTo>
                  <a:lnTo>
                    <a:pt x="15314" y="0"/>
                  </a:lnTo>
                  <a:close/>
                </a:path>
              </a:pathLst>
            </a:custGeom>
            <a:solidFill>
              <a:sysClr val="windowText" lastClr="000000">
                <a:lumMod val="50000"/>
                <a:lumOff val="50000"/>
              </a:sys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 name="Shape">
              <a:extLst>
                <a:ext uri="{FF2B5EF4-FFF2-40B4-BE49-F238E27FC236}">
                  <a16:creationId xmlns:a16="http://schemas.microsoft.com/office/drawing/2014/main" id="{F0D2A977-C24B-0DC6-0892-593E8A0EC1BD}"/>
                </a:ext>
              </a:extLst>
            </p:cNvPr>
            <p:cNvSpPr/>
            <p:nvPr/>
          </p:nvSpPr>
          <p:spPr>
            <a:xfrm>
              <a:off x="8073141" y="2255412"/>
              <a:ext cx="172934" cy="28235"/>
            </a:xfrm>
            <a:custGeom>
              <a:avLst/>
              <a:gdLst/>
              <a:ahLst/>
              <a:cxnLst>
                <a:cxn ang="0">
                  <a:pos x="wd2" y="hd2"/>
                </a:cxn>
                <a:cxn ang="5400000">
                  <a:pos x="wd2" y="hd2"/>
                </a:cxn>
                <a:cxn ang="10800000">
                  <a:pos x="wd2" y="hd2"/>
                </a:cxn>
                <a:cxn ang="16200000">
                  <a:pos x="wd2" y="hd2"/>
                </a:cxn>
              </a:cxnLst>
              <a:rect l="0" t="0" r="r" b="b"/>
              <a:pathLst>
                <a:path w="21600" h="21600" extrusionOk="0">
                  <a:moveTo>
                    <a:pt x="1323" y="21600"/>
                  </a:moveTo>
                  <a:lnTo>
                    <a:pt x="0" y="0"/>
                  </a:lnTo>
                  <a:lnTo>
                    <a:pt x="20278"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9" name="Shape">
              <a:extLst>
                <a:ext uri="{FF2B5EF4-FFF2-40B4-BE49-F238E27FC236}">
                  <a16:creationId xmlns:a16="http://schemas.microsoft.com/office/drawing/2014/main" id="{C063134C-52EF-FEB2-9B20-59307BAD9B2E}"/>
                </a:ext>
              </a:extLst>
            </p:cNvPr>
            <p:cNvSpPr/>
            <p:nvPr/>
          </p:nvSpPr>
          <p:spPr>
            <a:xfrm>
              <a:off x="8390773" y="2255411"/>
              <a:ext cx="172938" cy="32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755" y="0"/>
                  </a:lnTo>
                  <a:cubicBezTo>
                    <a:pt x="12489" y="0"/>
                    <a:pt x="13224" y="0"/>
                    <a:pt x="14106" y="0"/>
                  </a:cubicBezTo>
                  <a:cubicBezTo>
                    <a:pt x="14841" y="0"/>
                    <a:pt x="15722" y="771"/>
                    <a:pt x="16457" y="771"/>
                  </a:cubicBezTo>
                  <a:cubicBezTo>
                    <a:pt x="17192" y="771"/>
                    <a:pt x="18073" y="1543"/>
                    <a:pt x="18808" y="2314"/>
                  </a:cubicBezTo>
                  <a:cubicBezTo>
                    <a:pt x="19543" y="3085"/>
                    <a:pt x="20424" y="3085"/>
                    <a:pt x="21159" y="3856"/>
                  </a:cubicBezTo>
                  <a:lnTo>
                    <a:pt x="21600" y="21600"/>
                  </a:lnTo>
                  <a:cubicBezTo>
                    <a:pt x="20865" y="20829"/>
                    <a:pt x="20278" y="20829"/>
                    <a:pt x="19543" y="20057"/>
                  </a:cubicBezTo>
                  <a:cubicBezTo>
                    <a:pt x="18808" y="19286"/>
                    <a:pt x="18221" y="19286"/>
                    <a:pt x="17486" y="19286"/>
                  </a:cubicBezTo>
                  <a:cubicBezTo>
                    <a:pt x="16751" y="19286"/>
                    <a:pt x="16164" y="18515"/>
                    <a:pt x="15429" y="18515"/>
                  </a:cubicBezTo>
                  <a:cubicBezTo>
                    <a:pt x="14695" y="18515"/>
                    <a:pt x="14107" y="18515"/>
                    <a:pt x="13372" y="18515"/>
                  </a:cubicBezTo>
                  <a:lnTo>
                    <a:pt x="1470" y="18515"/>
                  </a:lnTo>
                  <a:lnTo>
                    <a:pt x="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0" name="Shape">
              <a:extLst>
                <a:ext uri="{FF2B5EF4-FFF2-40B4-BE49-F238E27FC236}">
                  <a16:creationId xmlns:a16="http://schemas.microsoft.com/office/drawing/2014/main" id="{92D7195B-1AB7-7805-9B3F-69670ECFE66E}"/>
                </a:ext>
              </a:extLst>
            </p:cNvPr>
            <p:cNvSpPr/>
            <p:nvPr/>
          </p:nvSpPr>
          <p:spPr>
            <a:xfrm>
              <a:off x="7779037" y="2255411"/>
              <a:ext cx="144701" cy="81173"/>
            </a:xfrm>
            <a:custGeom>
              <a:avLst/>
              <a:gdLst/>
              <a:ahLst/>
              <a:cxnLst>
                <a:cxn ang="0">
                  <a:pos x="wd2" y="hd2"/>
                </a:cxn>
                <a:cxn ang="5400000">
                  <a:pos x="wd2" y="hd2"/>
                </a:cxn>
                <a:cxn ang="10800000">
                  <a:pos x="wd2" y="hd2"/>
                </a:cxn>
                <a:cxn ang="16200000">
                  <a:pos x="wd2" y="hd2"/>
                </a:cxn>
              </a:cxnLst>
              <a:rect l="0" t="0" r="r" b="b"/>
              <a:pathLst>
                <a:path w="21600" h="21600" extrusionOk="0">
                  <a:moveTo>
                    <a:pt x="0" y="16904"/>
                  </a:moveTo>
                  <a:cubicBezTo>
                    <a:pt x="1054" y="14713"/>
                    <a:pt x="2283" y="12835"/>
                    <a:pt x="3688" y="10956"/>
                  </a:cubicBezTo>
                  <a:cubicBezTo>
                    <a:pt x="5093" y="9078"/>
                    <a:pt x="6498" y="7513"/>
                    <a:pt x="8078" y="6261"/>
                  </a:cubicBezTo>
                  <a:cubicBezTo>
                    <a:pt x="9658" y="4696"/>
                    <a:pt x="11415" y="3443"/>
                    <a:pt x="13171" y="2504"/>
                  </a:cubicBezTo>
                  <a:cubicBezTo>
                    <a:pt x="14927" y="1565"/>
                    <a:pt x="16859" y="626"/>
                    <a:pt x="18790" y="0"/>
                  </a:cubicBezTo>
                  <a:lnTo>
                    <a:pt x="21600" y="7200"/>
                  </a:lnTo>
                  <a:cubicBezTo>
                    <a:pt x="19844" y="7826"/>
                    <a:pt x="18264" y="8452"/>
                    <a:pt x="16683" y="9391"/>
                  </a:cubicBezTo>
                  <a:cubicBezTo>
                    <a:pt x="15103" y="10331"/>
                    <a:pt x="13698" y="11269"/>
                    <a:pt x="12293" y="12522"/>
                  </a:cubicBezTo>
                  <a:cubicBezTo>
                    <a:pt x="10888" y="13774"/>
                    <a:pt x="9658" y="15026"/>
                    <a:pt x="8429" y="16591"/>
                  </a:cubicBezTo>
                  <a:cubicBezTo>
                    <a:pt x="7200" y="18157"/>
                    <a:pt x="6146" y="19722"/>
                    <a:pt x="5268" y="21600"/>
                  </a:cubicBezTo>
                  <a:lnTo>
                    <a:pt x="0" y="16904"/>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1" name="Shape">
              <a:extLst>
                <a:ext uri="{FF2B5EF4-FFF2-40B4-BE49-F238E27FC236}">
                  <a16:creationId xmlns:a16="http://schemas.microsoft.com/office/drawing/2014/main" id="{A16F2B0C-4DB8-2EDB-4A36-59EE9FBC7567}"/>
                </a:ext>
              </a:extLst>
            </p:cNvPr>
            <p:cNvSpPr/>
            <p:nvPr/>
          </p:nvSpPr>
          <p:spPr>
            <a:xfrm>
              <a:off x="8720169" y="2325997"/>
              <a:ext cx="154109" cy="122348"/>
            </a:xfrm>
            <a:custGeom>
              <a:avLst/>
              <a:gdLst/>
              <a:ahLst/>
              <a:cxnLst>
                <a:cxn ang="0">
                  <a:pos x="wd2" y="hd2"/>
                </a:cxn>
                <a:cxn ang="5400000">
                  <a:pos x="wd2" y="hd2"/>
                </a:cxn>
                <a:cxn ang="10800000">
                  <a:pos x="wd2" y="hd2"/>
                </a:cxn>
                <a:cxn ang="16200000">
                  <a:pos x="wd2" y="hd2"/>
                </a:cxn>
              </a:cxnLst>
              <a:rect l="0" t="0" r="r" b="b"/>
              <a:pathLst>
                <a:path w="21600" h="21600" extrusionOk="0">
                  <a:moveTo>
                    <a:pt x="2638" y="0"/>
                  </a:moveTo>
                  <a:cubicBezTo>
                    <a:pt x="4617" y="1454"/>
                    <a:pt x="6430" y="2908"/>
                    <a:pt x="8244" y="4569"/>
                  </a:cubicBezTo>
                  <a:cubicBezTo>
                    <a:pt x="10058" y="6231"/>
                    <a:pt x="11707" y="7892"/>
                    <a:pt x="13356" y="9554"/>
                  </a:cubicBezTo>
                  <a:cubicBezTo>
                    <a:pt x="15005" y="11215"/>
                    <a:pt x="16488" y="13084"/>
                    <a:pt x="17808" y="14954"/>
                  </a:cubicBezTo>
                  <a:cubicBezTo>
                    <a:pt x="19127" y="16823"/>
                    <a:pt x="20446" y="18692"/>
                    <a:pt x="21600" y="20769"/>
                  </a:cubicBezTo>
                  <a:lnTo>
                    <a:pt x="16324" y="21600"/>
                  </a:lnTo>
                  <a:cubicBezTo>
                    <a:pt x="15334" y="19938"/>
                    <a:pt x="14345" y="18277"/>
                    <a:pt x="13191" y="16615"/>
                  </a:cubicBezTo>
                  <a:cubicBezTo>
                    <a:pt x="12037" y="14954"/>
                    <a:pt x="10718" y="13500"/>
                    <a:pt x="9398" y="11838"/>
                  </a:cubicBezTo>
                  <a:cubicBezTo>
                    <a:pt x="8079" y="10385"/>
                    <a:pt x="6595" y="8931"/>
                    <a:pt x="4947" y="7477"/>
                  </a:cubicBezTo>
                  <a:cubicBezTo>
                    <a:pt x="3463" y="6023"/>
                    <a:pt x="1814" y="4777"/>
                    <a:pt x="0" y="3531"/>
                  </a:cubicBezTo>
                  <a:lnTo>
                    <a:pt x="2638"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2" name="Shape">
              <a:extLst>
                <a:ext uri="{FF2B5EF4-FFF2-40B4-BE49-F238E27FC236}">
                  <a16:creationId xmlns:a16="http://schemas.microsoft.com/office/drawing/2014/main" id="{A690B96F-7EA8-5022-5F6F-9BD477AFFD0A}"/>
                </a:ext>
              </a:extLst>
            </p:cNvPr>
            <p:cNvSpPr/>
            <p:nvPr/>
          </p:nvSpPr>
          <p:spPr>
            <a:xfrm>
              <a:off x="7743746" y="2443637"/>
              <a:ext cx="78822" cy="129405"/>
            </a:xfrm>
            <a:custGeom>
              <a:avLst/>
              <a:gdLst/>
              <a:ahLst/>
              <a:cxnLst>
                <a:cxn ang="0">
                  <a:pos x="wd2" y="hd2"/>
                </a:cxn>
                <a:cxn ang="5400000">
                  <a:pos x="wd2" y="hd2"/>
                </a:cxn>
                <a:cxn ang="10800000">
                  <a:pos x="wd2" y="hd2"/>
                </a:cxn>
                <a:cxn ang="16200000">
                  <a:pos x="wd2" y="hd2"/>
                </a:cxn>
              </a:cxnLst>
              <a:rect l="0" t="0" r="r" b="b"/>
              <a:pathLst>
                <a:path w="21600" h="21600" extrusionOk="0">
                  <a:moveTo>
                    <a:pt x="1935" y="5498"/>
                  </a:moveTo>
                  <a:cubicBezTo>
                    <a:pt x="1612" y="5105"/>
                    <a:pt x="1612" y="4516"/>
                    <a:pt x="1290" y="4123"/>
                  </a:cubicBezTo>
                  <a:cubicBezTo>
                    <a:pt x="967" y="3731"/>
                    <a:pt x="967" y="3142"/>
                    <a:pt x="645" y="2749"/>
                  </a:cubicBezTo>
                  <a:cubicBezTo>
                    <a:pt x="323" y="2356"/>
                    <a:pt x="323" y="1767"/>
                    <a:pt x="323" y="1374"/>
                  </a:cubicBezTo>
                  <a:cubicBezTo>
                    <a:pt x="323" y="982"/>
                    <a:pt x="0" y="393"/>
                    <a:pt x="0" y="0"/>
                  </a:cubicBezTo>
                  <a:lnTo>
                    <a:pt x="11283" y="786"/>
                  </a:lnTo>
                  <a:cubicBezTo>
                    <a:pt x="11283" y="1178"/>
                    <a:pt x="11606" y="1571"/>
                    <a:pt x="11606" y="1964"/>
                  </a:cubicBezTo>
                  <a:cubicBezTo>
                    <a:pt x="11606" y="2356"/>
                    <a:pt x="11929" y="2749"/>
                    <a:pt x="11929" y="3142"/>
                  </a:cubicBezTo>
                  <a:cubicBezTo>
                    <a:pt x="11929" y="3534"/>
                    <a:pt x="12251" y="3927"/>
                    <a:pt x="12573" y="4320"/>
                  </a:cubicBezTo>
                  <a:cubicBezTo>
                    <a:pt x="12896" y="4713"/>
                    <a:pt x="12896" y="5105"/>
                    <a:pt x="13218" y="5498"/>
                  </a:cubicBezTo>
                  <a:lnTo>
                    <a:pt x="21600" y="21600"/>
                  </a:lnTo>
                  <a:lnTo>
                    <a:pt x="10317" y="21600"/>
                  </a:lnTo>
                  <a:lnTo>
                    <a:pt x="1935" y="5498"/>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3" name="Shape">
              <a:extLst>
                <a:ext uri="{FF2B5EF4-FFF2-40B4-BE49-F238E27FC236}">
                  <a16:creationId xmlns:a16="http://schemas.microsoft.com/office/drawing/2014/main" id="{818C419E-1AAD-56B3-56D5-042AEA711E77}"/>
                </a:ext>
              </a:extLst>
            </p:cNvPr>
            <p:cNvSpPr/>
            <p:nvPr/>
          </p:nvSpPr>
          <p:spPr>
            <a:xfrm>
              <a:off x="8908394" y="2573043"/>
              <a:ext cx="110586" cy="135289"/>
            </a:xfrm>
            <a:custGeom>
              <a:avLst/>
              <a:gdLst/>
              <a:ahLst/>
              <a:cxnLst>
                <a:cxn ang="0">
                  <a:pos x="wd2" y="hd2"/>
                </a:cxn>
                <a:cxn ang="5400000">
                  <a:pos x="wd2" y="hd2"/>
                </a:cxn>
                <a:cxn ang="10800000">
                  <a:pos x="wd2" y="hd2"/>
                </a:cxn>
                <a:cxn ang="16200000">
                  <a:pos x="wd2" y="hd2"/>
                </a:cxn>
              </a:cxnLst>
              <a:rect l="0" t="0" r="r" b="b"/>
              <a:pathLst>
                <a:path w="21600" h="21600" extrusionOk="0">
                  <a:moveTo>
                    <a:pt x="13558" y="21600"/>
                  </a:moveTo>
                  <a:lnTo>
                    <a:pt x="0" y="0"/>
                  </a:lnTo>
                  <a:lnTo>
                    <a:pt x="8042"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4" name="Shape">
              <a:extLst>
                <a:ext uri="{FF2B5EF4-FFF2-40B4-BE49-F238E27FC236}">
                  <a16:creationId xmlns:a16="http://schemas.microsoft.com/office/drawing/2014/main" id="{1C10C26F-927A-91F5-C5EB-D2830D079C69}"/>
                </a:ext>
              </a:extLst>
            </p:cNvPr>
            <p:cNvSpPr/>
            <p:nvPr/>
          </p:nvSpPr>
          <p:spPr>
            <a:xfrm>
              <a:off x="5967362" y="2784797"/>
              <a:ext cx="181169" cy="341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0" y="0"/>
                  </a:lnTo>
                  <a:lnTo>
                    <a:pt x="21460"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5" name="Shape">
              <a:extLst>
                <a:ext uri="{FF2B5EF4-FFF2-40B4-BE49-F238E27FC236}">
                  <a16:creationId xmlns:a16="http://schemas.microsoft.com/office/drawing/2014/main" id="{3458A6D5-CAAD-B224-7CEB-1DC876FD4DA2}"/>
                </a:ext>
              </a:extLst>
            </p:cNvPr>
            <p:cNvSpPr/>
            <p:nvPr/>
          </p:nvSpPr>
          <p:spPr>
            <a:xfrm>
              <a:off x="6332050" y="2784797"/>
              <a:ext cx="185871" cy="541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152" y="0"/>
                  </a:lnTo>
                  <a:cubicBezTo>
                    <a:pt x="7519" y="0"/>
                    <a:pt x="8749" y="0"/>
                    <a:pt x="10116" y="469"/>
                  </a:cubicBezTo>
                  <a:cubicBezTo>
                    <a:pt x="11484" y="939"/>
                    <a:pt x="12714" y="1408"/>
                    <a:pt x="14081" y="2348"/>
                  </a:cubicBezTo>
                  <a:cubicBezTo>
                    <a:pt x="15311" y="3287"/>
                    <a:pt x="16678" y="4226"/>
                    <a:pt x="17909" y="5165"/>
                  </a:cubicBezTo>
                  <a:cubicBezTo>
                    <a:pt x="19139" y="6104"/>
                    <a:pt x="20370" y="7513"/>
                    <a:pt x="21600" y="8922"/>
                  </a:cubicBezTo>
                  <a:lnTo>
                    <a:pt x="19823" y="21600"/>
                  </a:lnTo>
                  <a:cubicBezTo>
                    <a:pt x="18729" y="20191"/>
                    <a:pt x="17635" y="19252"/>
                    <a:pt x="16542" y="18313"/>
                  </a:cubicBezTo>
                  <a:cubicBezTo>
                    <a:pt x="15448" y="17374"/>
                    <a:pt x="14354" y="16435"/>
                    <a:pt x="13261" y="15965"/>
                  </a:cubicBezTo>
                  <a:cubicBezTo>
                    <a:pt x="12167" y="15496"/>
                    <a:pt x="10937" y="15027"/>
                    <a:pt x="9843" y="14556"/>
                  </a:cubicBezTo>
                  <a:cubicBezTo>
                    <a:pt x="8749" y="14087"/>
                    <a:pt x="7519" y="14087"/>
                    <a:pt x="6425" y="14087"/>
                  </a:cubicBezTo>
                  <a:lnTo>
                    <a:pt x="273" y="14087"/>
                  </a:lnTo>
                  <a:lnTo>
                    <a:pt x="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6" name="Shape">
              <a:extLst>
                <a:ext uri="{FF2B5EF4-FFF2-40B4-BE49-F238E27FC236}">
                  <a16:creationId xmlns:a16="http://schemas.microsoft.com/office/drawing/2014/main" id="{5900F45A-4B4E-7683-A6DF-CDB649244188}"/>
                </a:ext>
              </a:extLst>
            </p:cNvPr>
            <p:cNvSpPr/>
            <p:nvPr/>
          </p:nvSpPr>
          <p:spPr>
            <a:xfrm>
              <a:off x="7814330" y="2702448"/>
              <a:ext cx="85879" cy="142348"/>
            </a:xfrm>
            <a:custGeom>
              <a:avLst/>
              <a:gdLst/>
              <a:ahLst/>
              <a:cxnLst>
                <a:cxn ang="0">
                  <a:pos x="wd2" y="hd2"/>
                </a:cxn>
                <a:cxn ang="5400000">
                  <a:pos x="wd2" y="hd2"/>
                </a:cxn>
                <a:cxn ang="10800000">
                  <a:pos x="wd2" y="hd2"/>
                </a:cxn>
                <a:cxn ang="16200000">
                  <a:pos x="wd2" y="hd2"/>
                </a:cxn>
              </a:cxnLst>
              <a:rect l="0" t="0" r="r" b="b"/>
              <a:pathLst>
                <a:path w="21600" h="21600" extrusionOk="0">
                  <a:moveTo>
                    <a:pt x="10948" y="21600"/>
                  </a:moveTo>
                  <a:lnTo>
                    <a:pt x="0" y="0"/>
                  </a:lnTo>
                  <a:lnTo>
                    <a:pt x="10652"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7" name="Shape">
              <a:extLst>
                <a:ext uri="{FF2B5EF4-FFF2-40B4-BE49-F238E27FC236}">
                  <a16:creationId xmlns:a16="http://schemas.microsoft.com/office/drawing/2014/main" id="{FC0C0E17-860A-8605-FE0C-D800FC667B5B}"/>
                </a:ext>
              </a:extLst>
            </p:cNvPr>
            <p:cNvSpPr/>
            <p:nvPr/>
          </p:nvSpPr>
          <p:spPr>
            <a:xfrm>
              <a:off x="5614438" y="2796561"/>
              <a:ext cx="183524" cy="81173"/>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cubicBezTo>
                    <a:pt x="1661" y="12209"/>
                    <a:pt x="3185" y="10331"/>
                    <a:pt x="4985" y="8765"/>
                  </a:cubicBezTo>
                  <a:cubicBezTo>
                    <a:pt x="6646" y="7200"/>
                    <a:pt x="8446" y="5635"/>
                    <a:pt x="10246" y="4383"/>
                  </a:cubicBezTo>
                  <a:cubicBezTo>
                    <a:pt x="12046" y="3130"/>
                    <a:pt x="13846" y="2192"/>
                    <a:pt x="15784" y="1565"/>
                  </a:cubicBezTo>
                  <a:cubicBezTo>
                    <a:pt x="17585" y="939"/>
                    <a:pt x="19523" y="313"/>
                    <a:pt x="21461" y="0"/>
                  </a:cubicBezTo>
                  <a:lnTo>
                    <a:pt x="21600" y="9078"/>
                  </a:lnTo>
                  <a:cubicBezTo>
                    <a:pt x="19939" y="9391"/>
                    <a:pt x="18277" y="9704"/>
                    <a:pt x="16615" y="10331"/>
                  </a:cubicBezTo>
                  <a:cubicBezTo>
                    <a:pt x="14954" y="10956"/>
                    <a:pt x="13431" y="11896"/>
                    <a:pt x="11769" y="12835"/>
                  </a:cubicBezTo>
                  <a:cubicBezTo>
                    <a:pt x="10246" y="13774"/>
                    <a:pt x="8723" y="15026"/>
                    <a:pt x="7200" y="16591"/>
                  </a:cubicBezTo>
                  <a:cubicBezTo>
                    <a:pt x="5677" y="18157"/>
                    <a:pt x="4292" y="19722"/>
                    <a:pt x="2908" y="21600"/>
                  </a:cubicBezTo>
                  <a:lnTo>
                    <a:pt x="0" y="144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8" name="Shape">
              <a:extLst>
                <a:ext uri="{FF2B5EF4-FFF2-40B4-BE49-F238E27FC236}">
                  <a16:creationId xmlns:a16="http://schemas.microsoft.com/office/drawing/2014/main" id="{6EB2EE7E-45DD-28A0-5986-A49854A4246B}"/>
                </a:ext>
              </a:extLst>
            </p:cNvPr>
            <p:cNvSpPr/>
            <p:nvPr/>
          </p:nvSpPr>
          <p:spPr>
            <a:xfrm>
              <a:off x="9049564" y="2843619"/>
              <a:ext cx="121171" cy="148229"/>
            </a:xfrm>
            <a:custGeom>
              <a:avLst/>
              <a:gdLst/>
              <a:ahLst/>
              <a:cxnLst>
                <a:cxn ang="0">
                  <a:pos x="wd2" y="hd2"/>
                </a:cxn>
                <a:cxn ang="5400000">
                  <a:pos x="wd2" y="hd2"/>
                </a:cxn>
                <a:cxn ang="10800000">
                  <a:pos x="wd2" y="hd2"/>
                </a:cxn>
                <a:cxn ang="16200000">
                  <a:pos x="wd2" y="hd2"/>
                </a:cxn>
              </a:cxnLst>
              <a:rect l="0" t="0" r="r" b="b"/>
              <a:pathLst>
                <a:path w="21600" h="21600" extrusionOk="0">
                  <a:moveTo>
                    <a:pt x="13631" y="21600"/>
                  </a:moveTo>
                  <a:lnTo>
                    <a:pt x="0" y="0"/>
                  </a:lnTo>
                  <a:lnTo>
                    <a:pt x="7760"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19" name="Shape">
              <a:extLst>
                <a:ext uri="{FF2B5EF4-FFF2-40B4-BE49-F238E27FC236}">
                  <a16:creationId xmlns:a16="http://schemas.microsoft.com/office/drawing/2014/main" id="{4D6F183E-6F12-8CD3-D72E-296A5C2D63E4}"/>
                </a:ext>
              </a:extLst>
            </p:cNvPr>
            <p:cNvSpPr/>
            <p:nvPr/>
          </p:nvSpPr>
          <p:spPr>
            <a:xfrm>
              <a:off x="6637918" y="2914202"/>
              <a:ext cx="103525" cy="155287"/>
            </a:xfrm>
            <a:custGeom>
              <a:avLst/>
              <a:gdLst/>
              <a:ahLst/>
              <a:cxnLst>
                <a:cxn ang="0">
                  <a:pos x="wd2" y="hd2"/>
                </a:cxn>
                <a:cxn ang="5400000">
                  <a:pos x="wd2" y="hd2"/>
                </a:cxn>
                <a:cxn ang="10800000">
                  <a:pos x="wd2" y="hd2"/>
                </a:cxn>
                <a:cxn ang="16200000">
                  <a:pos x="wd2" y="hd2"/>
                </a:cxn>
              </a:cxnLst>
              <a:rect l="0" t="0" r="r" b="b"/>
              <a:pathLst>
                <a:path w="21600" h="21600" extrusionOk="0">
                  <a:moveTo>
                    <a:pt x="12273" y="21436"/>
                  </a:moveTo>
                  <a:lnTo>
                    <a:pt x="12027" y="20455"/>
                  </a:lnTo>
                  <a:cubicBezTo>
                    <a:pt x="11781" y="18818"/>
                    <a:pt x="11290" y="17182"/>
                    <a:pt x="10800" y="15709"/>
                  </a:cubicBezTo>
                  <a:cubicBezTo>
                    <a:pt x="10063" y="14073"/>
                    <a:pt x="9327" y="12600"/>
                    <a:pt x="8345" y="11127"/>
                  </a:cubicBezTo>
                  <a:cubicBezTo>
                    <a:pt x="7364" y="9654"/>
                    <a:pt x="6136" y="8182"/>
                    <a:pt x="4663" y="6709"/>
                  </a:cubicBezTo>
                  <a:cubicBezTo>
                    <a:pt x="3190" y="5236"/>
                    <a:pt x="1718" y="3927"/>
                    <a:pt x="0" y="2618"/>
                  </a:cubicBezTo>
                  <a:lnTo>
                    <a:pt x="7364" y="0"/>
                  </a:lnTo>
                  <a:cubicBezTo>
                    <a:pt x="9327" y="1473"/>
                    <a:pt x="11045" y="3109"/>
                    <a:pt x="12763" y="4746"/>
                  </a:cubicBezTo>
                  <a:cubicBezTo>
                    <a:pt x="14236" y="6382"/>
                    <a:pt x="15709" y="8018"/>
                    <a:pt x="16936" y="9818"/>
                  </a:cubicBezTo>
                  <a:cubicBezTo>
                    <a:pt x="18163" y="11618"/>
                    <a:pt x="19145" y="13255"/>
                    <a:pt x="19881" y="15055"/>
                  </a:cubicBezTo>
                  <a:cubicBezTo>
                    <a:pt x="20618" y="16854"/>
                    <a:pt x="21109" y="18654"/>
                    <a:pt x="21354" y="20618"/>
                  </a:cubicBezTo>
                  <a:lnTo>
                    <a:pt x="21600" y="21600"/>
                  </a:lnTo>
                  <a:lnTo>
                    <a:pt x="12273"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0" name="Shape">
              <a:extLst>
                <a:ext uri="{FF2B5EF4-FFF2-40B4-BE49-F238E27FC236}">
                  <a16:creationId xmlns:a16="http://schemas.microsoft.com/office/drawing/2014/main" id="{F0D15005-65C6-C3B7-9449-7CDB920F0D55}"/>
                </a:ext>
              </a:extLst>
            </p:cNvPr>
            <p:cNvSpPr/>
            <p:nvPr/>
          </p:nvSpPr>
          <p:spPr>
            <a:xfrm>
              <a:off x="5449739" y="2973023"/>
              <a:ext cx="72939" cy="161168"/>
            </a:xfrm>
            <a:custGeom>
              <a:avLst/>
              <a:gdLst/>
              <a:ahLst/>
              <a:cxnLst>
                <a:cxn ang="0">
                  <a:pos x="wd2" y="hd2"/>
                </a:cxn>
                <a:cxn ang="5400000">
                  <a:pos x="wd2" y="hd2"/>
                </a:cxn>
                <a:cxn ang="10800000">
                  <a:pos x="wd2" y="hd2"/>
                </a:cxn>
                <a:cxn ang="16200000">
                  <a:pos x="wd2" y="hd2"/>
                </a:cxn>
              </a:cxnLst>
              <a:rect l="0" t="0" r="r" b="b"/>
              <a:pathLst>
                <a:path w="21600" h="21600" extrusionOk="0">
                  <a:moveTo>
                    <a:pt x="2090" y="11668"/>
                  </a:moveTo>
                  <a:cubicBezTo>
                    <a:pt x="2438" y="10722"/>
                    <a:pt x="2786" y="9618"/>
                    <a:pt x="3135" y="8672"/>
                  </a:cubicBezTo>
                  <a:cubicBezTo>
                    <a:pt x="3483" y="7726"/>
                    <a:pt x="4181" y="6622"/>
                    <a:pt x="4877" y="5676"/>
                  </a:cubicBezTo>
                  <a:cubicBezTo>
                    <a:pt x="5574" y="4730"/>
                    <a:pt x="6271" y="3784"/>
                    <a:pt x="6967" y="2838"/>
                  </a:cubicBezTo>
                  <a:cubicBezTo>
                    <a:pt x="7664" y="1892"/>
                    <a:pt x="8709" y="946"/>
                    <a:pt x="9755" y="0"/>
                  </a:cubicBezTo>
                  <a:lnTo>
                    <a:pt x="21600" y="1577"/>
                  </a:lnTo>
                  <a:cubicBezTo>
                    <a:pt x="20555" y="2365"/>
                    <a:pt x="19858" y="3153"/>
                    <a:pt x="19161" y="4099"/>
                  </a:cubicBezTo>
                  <a:cubicBezTo>
                    <a:pt x="18465" y="4888"/>
                    <a:pt x="17768" y="5834"/>
                    <a:pt x="17419" y="6622"/>
                  </a:cubicBezTo>
                  <a:cubicBezTo>
                    <a:pt x="16723" y="7410"/>
                    <a:pt x="16374" y="8356"/>
                    <a:pt x="16026" y="9145"/>
                  </a:cubicBezTo>
                  <a:cubicBezTo>
                    <a:pt x="15678" y="10090"/>
                    <a:pt x="15329" y="10879"/>
                    <a:pt x="15329" y="11825"/>
                  </a:cubicBezTo>
                  <a:lnTo>
                    <a:pt x="13239" y="21600"/>
                  </a:lnTo>
                  <a:lnTo>
                    <a:pt x="0" y="21600"/>
                  </a:lnTo>
                  <a:lnTo>
                    <a:pt x="2090" y="11668"/>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1" name="Shape">
              <a:extLst>
                <a:ext uri="{FF2B5EF4-FFF2-40B4-BE49-F238E27FC236}">
                  <a16:creationId xmlns:a16="http://schemas.microsoft.com/office/drawing/2014/main" id="{52B484F3-E006-CB8A-AE20-7540F36C596F}"/>
                </a:ext>
              </a:extLst>
            </p:cNvPr>
            <p:cNvSpPr/>
            <p:nvPr/>
          </p:nvSpPr>
          <p:spPr>
            <a:xfrm>
              <a:off x="7908444" y="2996551"/>
              <a:ext cx="92936" cy="156463"/>
            </a:xfrm>
            <a:custGeom>
              <a:avLst/>
              <a:gdLst/>
              <a:ahLst/>
              <a:cxnLst>
                <a:cxn ang="0">
                  <a:pos x="wd2" y="hd2"/>
                </a:cxn>
                <a:cxn ang="5400000">
                  <a:pos x="wd2" y="hd2"/>
                </a:cxn>
                <a:cxn ang="10800000">
                  <a:pos x="wd2" y="hd2"/>
                </a:cxn>
                <a:cxn ang="16200000">
                  <a:pos x="wd2" y="hd2"/>
                </a:cxn>
              </a:cxnLst>
              <a:rect l="0" t="0" r="r" b="b"/>
              <a:pathLst>
                <a:path w="21600" h="21600" extrusionOk="0">
                  <a:moveTo>
                    <a:pt x="10937" y="21600"/>
                  </a:moveTo>
                  <a:lnTo>
                    <a:pt x="0" y="0"/>
                  </a:lnTo>
                  <a:lnTo>
                    <a:pt x="10116"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2" name="Shape">
              <a:extLst>
                <a:ext uri="{FF2B5EF4-FFF2-40B4-BE49-F238E27FC236}">
                  <a16:creationId xmlns:a16="http://schemas.microsoft.com/office/drawing/2014/main" id="{A3CDB875-3EED-33F0-CC61-2F226DB930CE}"/>
                </a:ext>
              </a:extLst>
            </p:cNvPr>
            <p:cNvSpPr/>
            <p:nvPr/>
          </p:nvSpPr>
          <p:spPr>
            <a:xfrm>
              <a:off x="9202497" y="3149485"/>
              <a:ext cx="130582" cy="165876"/>
            </a:xfrm>
            <a:custGeom>
              <a:avLst/>
              <a:gdLst/>
              <a:ahLst/>
              <a:cxnLst>
                <a:cxn ang="0">
                  <a:pos x="wd2" y="hd2"/>
                </a:cxn>
                <a:cxn ang="5400000">
                  <a:pos x="wd2" y="hd2"/>
                </a:cxn>
                <a:cxn ang="10800000">
                  <a:pos x="wd2" y="hd2"/>
                </a:cxn>
                <a:cxn ang="16200000">
                  <a:pos x="wd2" y="hd2"/>
                </a:cxn>
              </a:cxnLst>
              <a:rect l="0" t="0" r="r" b="b"/>
              <a:pathLst>
                <a:path w="21600" h="21600" extrusionOk="0">
                  <a:moveTo>
                    <a:pt x="14011" y="21600"/>
                  </a:moveTo>
                  <a:lnTo>
                    <a:pt x="0" y="0"/>
                  </a:lnTo>
                  <a:lnTo>
                    <a:pt x="7395"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3" name="Shape">
              <a:extLst>
                <a:ext uri="{FF2B5EF4-FFF2-40B4-BE49-F238E27FC236}">
                  <a16:creationId xmlns:a16="http://schemas.microsoft.com/office/drawing/2014/main" id="{93FBA5CC-473C-C7F8-515A-252C1CFDE093}"/>
                </a:ext>
              </a:extLst>
            </p:cNvPr>
            <p:cNvSpPr/>
            <p:nvPr/>
          </p:nvSpPr>
          <p:spPr>
            <a:xfrm>
              <a:off x="6708502" y="3231834"/>
              <a:ext cx="63528" cy="169403"/>
            </a:xfrm>
            <a:custGeom>
              <a:avLst/>
              <a:gdLst/>
              <a:ahLst/>
              <a:cxnLst>
                <a:cxn ang="0">
                  <a:pos x="wd2" y="hd2"/>
                </a:cxn>
                <a:cxn ang="5400000">
                  <a:pos x="wd2" y="hd2"/>
                </a:cxn>
                <a:cxn ang="10800000">
                  <a:pos x="wd2" y="hd2"/>
                </a:cxn>
                <a:cxn ang="16200000">
                  <a:pos x="wd2" y="hd2"/>
                </a:cxn>
              </a:cxnLst>
              <a:rect l="0" t="0" r="r" b="b"/>
              <a:pathLst>
                <a:path w="21600" h="21600" extrusionOk="0">
                  <a:moveTo>
                    <a:pt x="15600" y="0"/>
                  </a:moveTo>
                  <a:lnTo>
                    <a:pt x="21600" y="21600"/>
                  </a:lnTo>
                  <a:lnTo>
                    <a:pt x="5600" y="21600"/>
                  </a:lnTo>
                  <a:lnTo>
                    <a:pt x="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4" name="Shape">
              <a:extLst>
                <a:ext uri="{FF2B5EF4-FFF2-40B4-BE49-F238E27FC236}">
                  <a16:creationId xmlns:a16="http://schemas.microsoft.com/office/drawing/2014/main" id="{C4B46560-9ECA-B821-0BAC-A7153FEB542E}"/>
                </a:ext>
              </a:extLst>
            </p:cNvPr>
            <p:cNvSpPr/>
            <p:nvPr/>
          </p:nvSpPr>
          <p:spPr>
            <a:xfrm>
              <a:off x="5414448" y="3302420"/>
              <a:ext cx="64703" cy="1741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891" y="0"/>
                  </a:lnTo>
                  <a:lnTo>
                    <a:pt x="21600" y="0"/>
                  </a:lnTo>
                  <a:lnTo>
                    <a:pt x="15709"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5" name="Shape">
              <a:extLst>
                <a:ext uri="{FF2B5EF4-FFF2-40B4-BE49-F238E27FC236}">
                  <a16:creationId xmlns:a16="http://schemas.microsoft.com/office/drawing/2014/main" id="{4DCED116-F7AC-0537-6762-85BC9220245E}"/>
                </a:ext>
              </a:extLst>
            </p:cNvPr>
            <p:cNvSpPr/>
            <p:nvPr/>
          </p:nvSpPr>
          <p:spPr>
            <a:xfrm>
              <a:off x="8002557" y="3314184"/>
              <a:ext cx="101171" cy="175286"/>
            </a:xfrm>
            <a:custGeom>
              <a:avLst/>
              <a:gdLst/>
              <a:ahLst/>
              <a:cxnLst>
                <a:cxn ang="0">
                  <a:pos x="wd2" y="hd2"/>
                </a:cxn>
                <a:cxn ang="5400000">
                  <a:pos x="wd2" y="hd2"/>
                </a:cxn>
                <a:cxn ang="10800000">
                  <a:pos x="wd2" y="hd2"/>
                </a:cxn>
                <a:cxn ang="16200000">
                  <a:pos x="wd2" y="hd2"/>
                </a:cxn>
              </a:cxnLst>
              <a:rect l="0" t="0" r="r" b="b"/>
              <a:pathLst>
                <a:path w="21600" h="21600" extrusionOk="0">
                  <a:moveTo>
                    <a:pt x="11553" y="21600"/>
                  </a:moveTo>
                  <a:lnTo>
                    <a:pt x="0" y="0"/>
                  </a:lnTo>
                  <a:lnTo>
                    <a:pt x="10047"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6" name="Shape">
              <a:extLst>
                <a:ext uri="{FF2B5EF4-FFF2-40B4-BE49-F238E27FC236}">
                  <a16:creationId xmlns:a16="http://schemas.microsoft.com/office/drawing/2014/main" id="{3C22802B-599C-2236-2D54-B347142F4A14}"/>
                </a:ext>
              </a:extLst>
            </p:cNvPr>
            <p:cNvSpPr/>
            <p:nvPr/>
          </p:nvSpPr>
          <p:spPr>
            <a:xfrm>
              <a:off x="3179263" y="3537702"/>
              <a:ext cx="222341" cy="435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43" y="0"/>
                  </a:lnTo>
                  <a:lnTo>
                    <a:pt x="21600" y="0"/>
                  </a:lnTo>
                  <a:lnTo>
                    <a:pt x="19886"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7" name="Shape">
              <a:extLst>
                <a:ext uri="{FF2B5EF4-FFF2-40B4-BE49-F238E27FC236}">
                  <a16:creationId xmlns:a16="http://schemas.microsoft.com/office/drawing/2014/main" id="{6925A263-2D0C-66DC-49C9-775B9BE81ECB}"/>
                </a:ext>
              </a:extLst>
            </p:cNvPr>
            <p:cNvSpPr/>
            <p:nvPr/>
          </p:nvSpPr>
          <p:spPr>
            <a:xfrm>
              <a:off x="3591008" y="3537702"/>
              <a:ext cx="219992" cy="45879"/>
            </a:xfrm>
            <a:custGeom>
              <a:avLst/>
              <a:gdLst/>
              <a:ahLst/>
              <a:cxnLst>
                <a:cxn ang="0">
                  <a:pos x="wd2" y="hd2"/>
                </a:cxn>
                <a:cxn ang="5400000">
                  <a:pos x="wd2" y="hd2"/>
                </a:cxn>
                <a:cxn ang="10800000">
                  <a:pos x="wd2" y="hd2"/>
                </a:cxn>
                <a:cxn ang="16200000">
                  <a:pos x="wd2" y="hd2"/>
                </a:cxn>
              </a:cxnLst>
              <a:rect l="0" t="0" r="r" b="b"/>
              <a:pathLst>
                <a:path w="21600" h="21600" extrusionOk="0">
                  <a:moveTo>
                    <a:pt x="1617" y="0"/>
                  </a:moveTo>
                  <a:lnTo>
                    <a:pt x="17326" y="0"/>
                  </a:lnTo>
                  <a:cubicBezTo>
                    <a:pt x="17673" y="0"/>
                    <a:pt x="18019" y="0"/>
                    <a:pt x="18481" y="0"/>
                  </a:cubicBezTo>
                  <a:cubicBezTo>
                    <a:pt x="18943" y="0"/>
                    <a:pt x="19174" y="0"/>
                    <a:pt x="19521" y="0"/>
                  </a:cubicBezTo>
                  <a:cubicBezTo>
                    <a:pt x="19867" y="0"/>
                    <a:pt x="20214" y="0"/>
                    <a:pt x="20560" y="554"/>
                  </a:cubicBezTo>
                  <a:cubicBezTo>
                    <a:pt x="20907" y="554"/>
                    <a:pt x="21253" y="1107"/>
                    <a:pt x="21600" y="1107"/>
                  </a:cubicBezTo>
                  <a:lnTo>
                    <a:pt x="19521" y="21600"/>
                  </a:lnTo>
                  <a:cubicBezTo>
                    <a:pt x="19174" y="21600"/>
                    <a:pt x="18943" y="21046"/>
                    <a:pt x="18597" y="21046"/>
                  </a:cubicBezTo>
                  <a:cubicBezTo>
                    <a:pt x="18250" y="21046"/>
                    <a:pt x="18019" y="21046"/>
                    <a:pt x="17673" y="20493"/>
                  </a:cubicBezTo>
                  <a:cubicBezTo>
                    <a:pt x="17326" y="20493"/>
                    <a:pt x="17095" y="20493"/>
                    <a:pt x="16748" y="20493"/>
                  </a:cubicBezTo>
                  <a:cubicBezTo>
                    <a:pt x="16402" y="20493"/>
                    <a:pt x="16055" y="20493"/>
                    <a:pt x="15824" y="20493"/>
                  </a:cubicBezTo>
                  <a:lnTo>
                    <a:pt x="0" y="20493"/>
                  </a:lnTo>
                  <a:lnTo>
                    <a:pt x="1617"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8" name="Shape">
              <a:extLst>
                <a:ext uri="{FF2B5EF4-FFF2-40B4-BE49-F238E27FC236}">
                  <a16:creationId xmlns:a16="http://schemas.microsoft.com/office/drawing/2014/main" id="{9A747249-549A-2678-31FB-010A2A52CA98}"/>
                </a:ext>
              </a:extLst>
            </p:cNvPr>
            <p:cNvSpPr/>
            <p:nvPr/>
          </p:nvSpPr>
          <p:spPr>
            <a:xfrm>
              <a:off x="9378959" y="3490646"/>
              <a:ext cx="143523" cy="184698"/>
            </a:xfrm>
            <a:custGeom>
              <a:avLst/>
              <a:gdLst/>
              <a:ahLst/>
              <a:cxnLst>
                <a:cxn ang="0">
                  <a:pos x="wd2" y="hd2"/>
                </a:cxn>
                <a:cxn ang="5400000">
                  <a:pos x="wd2" y="hd2"/>
                </a:cxn>
                <a:cxn ang="10800000">
                  <a:pos x="wd2" y="hd2"/>
                </a:cxn>
                <a:cxn ang="16200000">
                  <a:pos x="wd2" y="hd2"/>
                </a:cxn>
              </a:cxnLst>
              <a:rect l="0" t="0" r="r" b="b"/>
              <a:pathLst>
                <a:path w="21600" h="21600" extrusionOk="0">
                  <a:moveTo>
                    <a:pt x="14164" y="21600"/>
                  </a:moveTo>
                  <a:lnTo>
                    <a:pt x="0" y="0"/>
                  </a:lnTo>
                  <a:lnTo>
                    <a:pt x="7082"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29" name="Shape">
              <a:extLst>
                <a:ext uri="{FF2B5EF4-FFF2-40B4-BE49-F238E27FC236}">
                  <a16:creationId xmlns:a16="http://schemas.microsoft.com/office/drawing/2014/main" id="{1356B9F8-77E2-B7C1-8B6A-EA759554BBE4}"/>
                </a:ext>
              </a:extLst>
            </p:cNvPr>
            <p:cNvSpPr/>
            <p:nvPr/>
          </p:nvSpPr>
          <p:spPr>
            <a:xfrm>
              <a:off x="2743990" y="3549466"/>
              <a:ext cx="231753" cy="147052"/>
            </a:xfrm>
            <a:custGeom>
              <a:avLst/>
              <a:gdLst/>
              <a:ahLst/>
              <a:cxnLst>
                <a:cxn ang="0">
                  <a:pos x="wd2" y="hd2"/>
                </a:cxn>
                <a:cxn ang="5400000">
                  <a:pos x="wd2" y="hd2"/>
                </a:cxn>
                <a:cxn ang="10800000">
                  <a:pos x="wd2" y="hd2"/>
                </a:cxn>
                <a:cxn ang="16200000">
                  <a:pos x="wd2" y="hd2"/>
                </a:cxn>
              </a:cxnLst>
              <a:rect l="0" t="0" r="r" b="b"/>
              <a:pathLst>
                <a:path w="21600" h="21600" extrusionOk="0">
                  <a:moveTo>
                    <a:pt x="0" y="17626"/>
                  </a:moveTo>
                  <a:cubicBezTo>
                    <a:pt x="1645" y="15552"/>
                    <a:pt x="3399" y="13651"/>
                    <a:pt x="5153" y="11923"/>
                  </a:cubicBezTo>
                  <a:cubicBezTo>
                    <a:pt x="6908" y="10195"/>
                    <a:pt x="8662" y="8467"/>
                    <a:pt x="10526" y="7085"/>
                  </a:cubicBezTo>
                  <a:cubicBezTo>
                    <a:pt x="12280" y="5530"/>
                    <a:pt x="14144" y="4320"/>
                    <a:pt x="16008" y="3110"/>
                  </a:cubicBezTo>
                  <a:cubicBezTo>
                    <a:pt x="17872" y="1901"/>
                    <a:pt x="19736" y="864"/>
                    <a:pt x="21600" y="0"/>
                  </a:cubicBezTo>
                  <a:lnTo>
                    <a:pt x="21381" y="6048"/>
                  </a:lnTo>
                  <a:cubicBezTo>
                    <a:pt x="19736" y="6739"/>
                    <a:pt x="18091" y="7776"/>
                    <a:pt x="16556" y="8813"/>
                  </a:cubicBezTo>
                  <a:cubicBezTo>
                    <a:pt x="14912" y="9850"/>
                    <a:pt x="13377" y="11059"/>
                    <a:pt x="11732" y="12269"/>
                  </a:cubicBezTo>
                  <a:cubicBezTo>
                    <a:pt x="10197" y="13651"/>
                    <a:pt x="8552" y="15034"/>
                    <a:pt x="7017" y="16589"/>
                  </a:cubicBezTo>
                  <a:cubicBezTo>
                    <a:pt x="5482" y="18144"/>
                    <a:pt x="3947" y="19872"/>
                    <a:pt x="2522" y="21600"/>
                  </a:cubicBezTo>
                  <a:lnTo>
                    <a:pt x="0" y="17626"/>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0" name="Shape">
              <a:extLst>
                <a:ext uri="{FF2B5EF4-FFF2-40B4-BE49-F238E27FC236}">
                  <a16:creationId xmlns:a16="http://schemas.microsoft.com/office/drawing/2014/main" id="{BEB09373-BDDB-4A99-1D04-7E230B4FE332}"/>
                </a:ext>
              </a:extLst>
            </p:cNvPr>
            <p:cNvSpPr/>
            <p:nvPr/>
          </p:nvSpPr>
          <p:spPr>
            <a:xfrm>
              <a:off x="6743795" y="3572995"/>
              <a:ext cx="69407" cy="190580"/>
            </a:xfrm>
            <a:custGeom>
              <a:avLst/>
              <a:gdLst/>
              <a:ahLst/>
              <a:cxnLst>
                <a:cxn ang="0">
                  <a:pos x="wd2" y="hd2"/>
                </a:cxn>
                <a:cxn ang="5400000">
                  <a:pos x="wd2" y="hd2"/>
                </a:cxn>
                <a:cxn ang="10800000">
                  <a:pos x="wd2" y="hd2"/>
                </a:cxn>
                <a:cxn ang="16200000">
                  <a:pos x="wd2" y="hd2"/>
                </a:cxn>
              </a:cxnLst>
              <a:rect l="0" t="0" r="r" b="b"/>
              <a:pathLst>
                <a:path w="21600" h="21600" extrusionOk="0">
                  <a:moveTo>
                    <a:pt x="5857" y="21600"/>
                  </a:moveTo>
                  <a:lnTo>
                    <a:pt x="0" y="0"/>
                  </a:lnTo>
                  <a:lnTo>
                    <a:pt x="15010"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1" name="Shape">
              <a:extLst>
                <a:ext uri="{FF2B5EF4-FFF2-40B4-BE49-F238E27FC236}">
                  <a16:creationId xmlns:a16="http://schemas.microsoft.com/office/drawing/2014/main" id="{678D3551-2BFB-43A9-6866-7A5FB9ECE0B0}"/>
                </a:ext>
              </a:extLst>
            </p:cNvPr>
            <p:cNvSpPr/>
            <p:nvPr/>
          </p:nvSpPr>
          <p:spPr>
            <a:xfrm>
              <a:off x="3932167" y="3608286"/>
              <a:ext cx="105877" cy="182346"/>
            </a:xfrm>
            <a:custGeom>
              <a:avLst/>
              <a:gdLst/>
              <a:ahLst/>
              <a:cxnLst>
                <a:cxn ang="0">
                  <a:pos x="wd2" y="hd2"/>
                </a:cxn>
                <a:cxn ang="5400000">
                  <a:pos x="wd2" y="hd2"/>
                </a:cxn>
                <a:cxn ang="10800000">
                  <a:pos x="wd2" y="hd2"/>
                </a:cxn>
                <a:cxn ang="16200000">
                  <a:pos x="wd2" y="hd2"/>
                </a:cxn>
              </a:cxnLst>
              <a:rect l="0" t="0" r="r" b="b"/>
              <a:pathLst>
                <a:path w="21600" h="21600" extrusionOk="0">
                  <a:moveTo>
                    <a:pt x="8880" y="0"/>
                  </a:moveTo>
                  <a:cubicBezTo>
                    <a:pt x="11040" y="1254"/>
                    <a:pt x="12960" y="2787"/>
                    <a:pt x="14400" y="4181"/>
                  </a:cubicBezTo>
                  <a:cubicBezTo>
                    <a:pt x="16080" y="5714"/>
                    <a:pt x="17280" y="7246"/>
                    <a:pt x="18480" y="9058"/>
                  </a:cubicBezTo>
                  <a:cubicBezTo>
                    <a:pt x="19680" y="10730"/>
                    <a:pt x="20400" y="12542"/>
                    <a:pt x="20880" y="14354"/>
                  </a:cubicBezTo>
                  <a:cubicBezTo>
                    <a:pt x="21360" y="16165"/>
                    <a:pt x="21600" y="18116"/>
                    <a:pt x="21600" y="20206"/>
                  </a:cubicBezTo>
                  <a:lnTo>
                    <a:pt x="11040" y="21600"/>
                  </a:lnTo>
                  <a:cubicBezTo>
                    <a:pt x="11040" y="19788"/>
                    <a:pt x="11040" y="18116"/>
                    <a:pt x="10560" y="16444"/>
                  </a:cubicBezTo>
                  <a:cubicBezTo>
                    <a:pt x="10080" y="14772"/>
                    <a:pt x="9360" y="13239"/>
                    <a:pt x="8400" y="11706"/>
                  </a:cubicBezTo>
                  <a:cubicBezTo>
                    <a:pt x="7440" y="10173"/>
                    <a:pt x="6240" y="8779"/>
                    <a:pt x="4800" y="7525"/>
                  </a:cubicBezTo>
                  <a:cubicBezTo>
                    <a:pt x="3360" y="6132"/>
                    <a:pt x="1680" y="5017"/>
                    <a:pt x="0" y="3763"/>
                  </a:cubicBezTo>
                  <a:lnTo>
                    <a:pt x="8880"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2" name="Shape">
              <a:extLst>
                <a:ext uri="{FF2B5EF4-FFF2-40B4-BE49-F238E27FC236}">
                  <a16:creationId xmlns:a16="http://schemas.microsoft.com/office/drawing/2014/main" id="{B05EFA39-3BC1-6228-FDB1-6D239E4EC68A}"/>
                </a:ext>
              </a:extLst>
            </p:cNvPr>
            <p:cNvSpPr/>
            <p:nvPr/>
          </p:nvSpPr>
          <p:spPr>
            <a:xfrm>
              <a:off x="5379155" y="3655344"/>
              <a:ext cx="69407" cy="19528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590" y="0"/>
                  </a:lnTo>
                  <a:lnTo>
                    <a:pt x="21600" y="0"/>
                  </a:lnTo>
                  <a:lnTo>
                    <a:pt x="15742"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3" name="Shape">
              <a:extLst>
                <a:ext uri="{FF2B5EF4-FFF2-40B4-BE49-F238E27FC236}">
                  <a16:creationId xmlns:a16="http://schemas.microsoft.com/office/drawing/2014/main" id="{588610F9-014B-C412-C226-249DA6AF161C}"/>
                </a:ext>
              </a:extLst>
            </p:cNvPr>
            <p:cNvSpPr/>
            <p:nvPr/>
          </p:nvSpPr>
          <p:spPr>
            <a:xfrm>
              <a:off x="8108433" y="3678872"/>
              <a:ext cx="110583" cy="196461"/>
            </a:xfrm>
            <a:custGeom>
              <a:avLst/>
              <a:gdLst/>
              <a:ahLst/>
              <a:cxnLst>
                <a:cxn ang="0">
                  <a:pos x="wd2" y="hd2"/>
                </a:cxn>
                <a:cxn ang="5400000">
                  <a:pos x="wd2" y="hd2"/>
                </a:cxn>
                <a:cxn ang="10800000">
                  <a:pos x="wd2" y="hd2"/>
                </a:cxn>
                <a:cxn ang="16200000">
                  <a:pos x="wd2" y="hd2"/>
                </a:cxn>
              </a:cxnLst>
              <a:rect l="0" t="0" r="r" b="b"/>
              <a:pathLst>
                <a:path w="21600" h="21600" extrusionOk="0">
                  <a:moveTo>
                    <a:pt x="11719" y="21600"/>
                  </a:moveTo>
                  <a:lnTo>
                    <a:pt x="0" y="0"/>
                  </a:lnTo>
                  <a:lnTo>
                    <a:pt x="9651"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4" name="Shape">
              <a:extLst>
                <a:ext uri="{FF2B5EF4-FFF2-40B4-BE49-F238E27FC236}">
                  <a16:creationId xmlns:a16="http://schemas.microsoft.com/office/drawing/2014/main" id="{49EAC382-6540-260B-4577-4AA12B905C4D}"/>
                </a:ext>
              </a:extLst>
            </p:cNvPr>
            <p:cNvSpPr/>
            <p:nvPr/>
          </p:nvSpPr>
          <p:spPr>
            <a:xfrm>
              <a:off x="2461651" y="3867098"/>
              <a:ext cx="158815" cy="209400"/>
            </a:xfrm>
            <a:custGeom>
              <a:avLst/>
              <a:gdLst/>
              <a:ahLst/>
              <a:cxnLst>
                <a:cxn ang="0">
                  <a:pos x="wd2" y="hd2"/>
                </a:cxn>
                <a:cxn ang="5400000">
                  <a:pos x="wd2" y="hd2"/>
                </a:cxn>
                <a:cxn ang="10800000">
                  <a:pos x="wd2" y="hd2"/>
                </a:cxn>
                <a:cxn ang="16200000">
                  <a:pos x="wd2" y="hd2"/>
                </a:cxn>
              </a:cxnLst>
              <a:rect l="0" t="0" r="r" b="b"/>
              <a:pathLst>
                <a:path w="21600" h="21600" extrusionOk="0">
                  <a:moveTo>
                    <a:pt x="14240" y="971"/>
                  </a:moveTo>
                  <a:cubicBezTo>
                    <a:pt x="14240" y="849"/>
                    <a:pt x="14400" y="849"/>
                    <a:pt x="14400" y="728"/>
                  </a:cubicBezTo>
                  <a:cubicBezTo>
                    <a:pt x="14400" y="607"/>
                    <a:pt x="14560" y="607"/>
                    <a:pt x="14560" y="485"/>
                  </a:cubicBezTo>
                  <a:cubicBezTo>
                    <a:pt x="14560" y="364"/>
                    <a:pt x="14720" y="364"/>
                    <a:pt x="14720" y="243"/>
                  </a:cubicBezTo>
                  <a:cubicBezTo>
                    <a:pt x="14720" y="121"/>
                    <a:pt x="14880" y="121"/>
                    <a:pt x="14880" y="0"/>
                  </a:cubicBezTo>
                  <a:lnTo>
                    <a:pt x="21600" y="121"/>
                  </a:lnTo>
                  <a:cubicBezTo>
                    <a:pt x="21600" y="243"/>
                    <a:pt x="21440" y="243"/>
                    <a:pt x="21440" y="364"/>
                  </a:cubicBezTo>
                  <a:cubicBezTo>
                    <a:pt x="21440" y="485"/>
                    <a:pt x="21280" y="485"/>
                    <a:pt x="21280" y="607"/>
                  </a:cubicBezTo>
                  <a:cubicBezTo>
                    <a:pt x="21280" y="728"/>
                    <a:pt x="21120" y="728"/>
                    <a:pt x="21120" y="849"/>
                  </a:cubicBezTo>
                  <a:cubicBezTo>
                    <a:pt x="21120" y="971"/>
                    <a:pt x="20960" y="971"/>
                    <a:pt x="20960" y="1092"/>
                  </a:cubicBezTo>
                  <a:lnTo>
                    <a:pt x="7040" y="21600"/>
                  </a:lnTo>
                  <a:lnTo>
                    <a:pt x="0" y="21600"/>
                  </a:lnTo>
                  <a:lnTo>
                    <a:pt x="14240" y="971"/>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5" name="Shape">
              <a:extLst>
                <a:ext uri="{FF2B5EF4-FFF2-40B4-BE49-F238E27FC236}">
                  <a16:creationId xmlns:a16="http://schemas.microsoft.com/office/drawing/2014/main" id="{EBBF3695-2DE0-C183-BD23-0F0E88FAFC09}"/>
                </a:ext>
              </a:extLst>
            </p:cNvPr>
            <p:cNvSpPr/>
            <p:nvPr/>
          </p:nvSpPr>
          <p:spPr>
            <a:xfrm>
              <a:off x="9578949" y="3878862"/>
              <a:ext cx="157642" cy="208227"/>
            </a:xfrm>
            <a:custGeom>
              <a:avLst/>
              <a:gdLst/>
              <a:ahLst/>
              <a:cxnLst>
                <a:cxn ang="0">
                  <a:pos x="wd2" y="hd2"/>
                </a:cxn>
                <a:cxn ang="5400000">
                  <a:pos x="wd2" y="hd2"/>
                </a:cxn>
                <a:cxn ang="10800000">
                  <a:pos x="wd2" y="hd2"/>
                </a:cxn>
                <a:cxn ang="16200000">
                  <a:pos x="wd2" y="hd2"/>
                </a:cxn>
              </a:cxnLst>
              <a:rect l="0" t="0" r="r" b="b"/>
              <a:pathLst>
                <a:path w="21600" h="21600" extrusionOk="0">
                  <a:moveTo>
                    <a:pt x="14185" y="21112"/>
                  </a:moveTo>
                  <a:lnTo>
                    <a:pt x="0" y="0"/>
                  </a:lnTo>
                  <a:lnTo>
                    <a:pt x="6931" y="0"/>
                  </a:lnTo>
                  <a:lnTo>
                    <a:pt x="21600" y="21600"/>
                  </a:lnTo>
                  <a:lnTo>
                    <a:pt x="14507"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6" name="Shape">
              <a:extLst>
                <a:ext uri="{FF2B5EF4-FFF2-40B4-BE49-F238E27FC236}">
                  <a16:creationId xmlns:a16="http://schemas.microsoft.com/office/drawing/2014/main" id="{72BA1E4B-EFC1-1531-3709-D34B48CB31E3}"/>
                </a:ext>
              </a:extLst>
            </p:cNvPr>
            <p:cNvSpPr/>
            <p:nvPr/>
          </p:nvSpPr>
          <p:spPr>
            <a:xfrm>
              <a:off x="6779087" y="3972974"/>
              <a:ext cx="87054" cy="221167"/>
            </a:xfrm>
            <a:custGeom>
              <a:avLst/>
              <a:gdLst/>
              <a:ahLst/>
              <a:cxnLst>
                <a:cxn ang="0">
                  <a:pos x="wd2" y="hd2"/>
                </a:cxn>
                <a:cxn ang="5400000">
                  <a:pos x="wd2" y="hd2"/>
                </a:cxn>
                <a:cxn ang="10800000">
                  <a:pos x="wd2" y="hd2"/>
                </a:cxn>
                <a:cxn ang="16200000">
                  <a:pos x="wd2" y="hd2"/>
                </a:cxn>
              </a:cxnLst>
              <a:rect l="0" t="0" r="r" b="b"/>
              <a:pathLst>
                <a:path w="21600" h="21600" extrusionOk="0">
                  <a:moveTo>
                    <a:pt x="12551" y="0"/>
                  </a:moveTo>
                  <a:lnTo>
                    <a:pt x="15470" y="10570"/>
                  </a:lnTo>
                  <a:cubicBezTo>
                    <a:pt x="15762" y="11374"/>
                    <a:pt x="16054" y="12179"/>
                    <a:pt x="16346" y="12983"/>
                  </a:cubicBezTo>
                  <a:cubicBezTo>
                    <a:pt x="16638" y="13787"/>
                    <a:pt x="17222" y="14592"/>
                    <a:pt x="17513" y="15396"/>
                  </a:cubicBezTo>
                  <a:cubicBezTo>
                    <a:pt x="18097" y="16200"/>
                    <a:pt x="18680" y="17004"/>
                    <a:pt x="19265" y="17808"/>
                  </a:cubicBezTo>
                  <a:cubicBezTo>
                    <a:pt x="19848" y="18613"/>
                    <a:pt x="20724" y="19417"/>
                    <a:pt x="21600" y="20106"/>
                  </a:cubicBezTo>
                  <a:lnTo>
                    <a:pt x="9341" y="21600"/>
                  </a:lnTo>
                  <a:cubicBezTo>
                    <a:pt x="8465" y="20681"/>
                    <a:pt x="7589" y="19762"/>
                    <a:pt x="7005" y="18843"/>
                  </a:cubicBezTo>
                  <a:cubicBezTo>
                    <a:pt x="6129" y="17923"/>
                    <a:pt x="5546" y="17004"/>
                    <a:pt x="4962" y="16085"/>
                  </a:cubicBezTo>
                  <a:cubicBezTo>
                    <a:pt x="4378" y="15166"/>
                    <a:pt x="3795" y="14247"/>
                    <a:pt x="3503" y="13328"/>
                  </a:cubicBezTo>
                  <a:cubicBezTo>
                    <a:pt x="3210" y="12408"/>
                    <a:pt x="2919" y="11489"/>
                    <a:pt x="2627" y="10570"/>
                  </a:cubicBezTo>
                  <a:lnTo>
                    <a:pt x="0" y="0"/>
                  </a:lnTo>
                  <a:lnTo>
                    <a:pt x="12551"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7" name="Shape">
              <a:extLst>
                <a:ext uri="{FF2B5EF4-FFF2-40B4-BE49-F238E27FC236}">
                  <a16:creationId xmlns:a16="http://schemas.microsoft.com/office/drawing/2014/main" id="{6090FB8D-97F1-B5BF-5875-446EC79AF315}"/>
                </a:ext>
              </a:extLst>
            </p:cNvPr>
            <p:cNvSpPr/>
            <p:nvPr/>
          </p:nvSpPr>
          <p:spPr>
            <a:xfrm>
              <a:off x="3896875" y="3996503"/>
              <a:ext cx="97346" cy="221169"/>
            </a:xfrm>
            <a:custGeom>
              <a:avLst/>
              <a:gdLst/>
              <a:ahLst/>
              <a:cxnLst>
                <a:cxn ang="0">
                  <a:pos x="wd2" y="hd2"/>
                </a:cxn>
                <a:cxn ang="5400000">
                  <a:pos x="wd2" y="hd2"/>
                </a:cxn>
                <a:cxn ang="10800000">
                  <a:pos x="wd2" y="hd2"/>
                </a:cxn>
                <a:cxn ang="16200000">
                  <a:pos x="wd2" y="hd2"/>
                </a:cxn>
              </a:cxnLst>
              <a:rect l="0" t="0" r="r" b="b"/>
              <a:pathLst>
                <a:path w="21535" h="21600" extrusionOk="0">
                  <a:moveTo>
                    <a:pt x="21535" y="0"/>
                  </a:moveTo>
                  <a:lnTo>
                    <a:pt x="15810" y="8387"/>
                  </a:lnTo>
                  <a:cubicBezTo>
                    <a:pt x="15029" y="9307"/>
                    <a:pt x="14508" y="10340"/>
                    <a:pt x="13988" y="11260"/>
                  </a:cubicBezTo>
                  <a:cubicBezTo>
                    <a:pt x="13468" y="12179"/>
                    <a:pt x="13207" y="13213"/>
                    <a:pt x="12947" y="14132"/>
                  </a:cubicBezTo>
                  <a:cubicBezTo>
                    <a:pt x="12687" y="15051"/>
                    <a:pt x="12427" y="16085"/>
                    <a:pt x="12427" y="17004"/>
                  </a:cubicBezTo>
                  <a:cubicBezTo>
                    <a:pt x="12427" y="17923"/>
                    <a:pt x="12427" y="18957"/>
                    <a:pt x="12427" y="19877"/>
                  </a:cubicBezTo>
                  <a:lnTo>
                    <a:pt x="195" y="21600"/>
                  </a:lnTo>
                  <a:cubicBezTo>
                    <a:pt x="-65" y="20566"/>
                    <a:pt x="-65" y="19417"/>
                    <a:pt x="195" y="18383"/>
                  </a:cubicBezTo>
                  <a:cubicBezTo>
                    <a:pt x="195" y="17234"/>
                    <a:pt x="455" y="16200"/>
                    <a:pt x="716" y="15051"/>
                  </a:cubicBezTo>
                  <a:cubicBezTo>
                    <a:pt x="976" y="13902"/>
                    <a:pt x="1496" y="12868"/>
                    <a:pt x="2017" y="11719"/>
                  </a:cubicBezTo>
                  <a:cubicBezTo>
                    <a:pt x="2537" y="10570"/>
                    <a:pt x="3318" y="9536"/>
                    <a:pt x="4099" y="8387"/>
                  </a:cubicBezTo>
                  <a:lnTo>
                    <a:pt x="10085" y="0"/>
                  </a:lnTo>
                  <a:lnTo>
                    <a:pt x="21535"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8" name="Shape">
              <a:extLst>
                <a:ext uri="{FF2B5EF4-FFF2-40B4-BE49-F238E27FC236}">
                  <a16:creationId xmlns:a16="http://schemas.microsoft.com/office/drawing/2014/main" id="{1546B3DD-C823-0209-DA87-A6B25F346E51}"/>
                </a:ext>
              </a:extLst>
            </p:cNvPr>
            <p:cNvSpPr/>
            <p:nvPr/>
          </p:nvSpPr>
          <p:spPr>
            <a:xfrm>
              <a:off x="5285042" y="4055323"/>
              <a:ext cx="121171" cy="223521"/>
            </a:xfrm>
            <a:custGeom>
              <a:avLst/>
              <a:gdLst/>
              <a:ahLst/>
              <a:cxnLst>
                <a:cxn ang="0">
                  <a:pos x="wd2" y="hd2"/>
                </a:cxn>
                <a:cxn ang="5400000">
                  <a:pos x="wd2" y="hd2"/>
                </a:cxn>
                <a:cxn ang="10800000">
                  <a:pos x="wd2" y="hd2"/>
                </a:cxn>
                <a:cxn ang="16200000">
                  <a:pos x="wd2" y="hd2"/>
                </a:cxn>
              </a:cxnLst>
              <a:rect l="0" t="0" r="r" b="b"/>
              <a:pathLst>
                <a:path w="21600" h="21600" extrusionOk="0">
                  <a:moveTo>
                    <a:pt x="11953" y="2046"/>
                  </a:moveTo>
                  <a:lnTo>
                    <a:pt x="12373" y="0"/>
                  </a:lnTo>
                  <a:lnTo>
                    <a:pt x="21600" y="0"/>
                  </a:lnTo>
                  <a:lnTo>
                    <a:pt x="21181" y="2046"/>
                  </a:lnTo>
                  <a:cubicBezTo>
                    <a:pt x="20971" y="3752"/>
                    <a:pt x="20342" y="5457"/>
                    <a:pt x="19713" y="7048"/>
                  </a:cubicBezTo>
                  <a:cubicBezTo>
                    <a:pt x="19084" y="8754"/>
                    <a:pt x="18035" y="10345"/>
                    <a:pt x="16986" y="12051"/>
                  </a:cubicBezTo>
                  <a:cubicBezTo>
                    <a:pt x="15938" y="13756"/>
                    <a:pt x="14470" y="15347"/>
                    <a:pt x="13002" y="16939"/>
                  </a:cubicBezTo>
                  <a:cubicBezTo>
                    <a:pt x="11534" y="18531"/>
                    <a:pt x="9647" y="20122"/>
                    <a:pt x="7759" y="21600"/>
                  </a:cubicBezTo>
                  <a:lnTo>
                    <a:pt x="0" y="18985"/>
                  </a:lnTo>
                  <a:cubicBezTo>
                    <a:pt x="1678" y="17735"/>
                    <a:pt x="3146" y="16370"/>
                    <a:pt x="4614" y="14893"/>
                  </a:cubicBezTo>
                  <a:cubicBezTo>
                    <a:pt x="5872" y="13529"/>
                    <a:pt x="7130" y="12164"/>
                    <a:pt x="8178" y="10686"/>
                  </a:cubicBezTo>
                  <a:cubicBezTo>
                    <a:pt x="9227" y="9208"/>
                    <a:pt x="10066" y="7844"/>
                    <a:pt x="10695" y="6366"/>
                  </a:cubicBezTo>
                  <a:cubicBezTo>
                    <a:pt x="11114" y="5002"/>
                    <a:pt x="11534" y="3524"/>
                    <a:pt x="11953" y="2046"/>
                  </a:cubicBez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39" name="Shape">
              <a:extLst>
                <a:ext uri="{FF2B5EF4-FFF2-40B4-BE49-F238E27FC236}">
                  <a16:creationId xmlns:a16="http://schemas.microsoft.com/office/drawing/2014/main" id="{B1AA37CC-74B0-0F96-0B5E-1E77214FFA54}"/>
                </a:ext>
              </a:extLst>
            </p:cNvPr>
            <p:cNvSpPr/>
            <p:nvPr/>
          </p:nvSpPr>
          <p:spPr>
            <a:xfrm>
              <a:off x="8237838" y="4078852"/>
              <a:ext cx="71761" cy="222342"/>
            </a:xfrm>
            <a:custGeom>
              <a:avLst/>
              <a:gdLst/>
              <a:ahLst/>
              <a:cxnLst>
                <a:cxn ang="0">
                  <a:pos x="wd2" y="hd2"/>
                </a:cxn>
                <a:cxn ang="5400000">
                  <a:pos x="wd2" y="hd2"/>
                </a:cxn>
                <a:cxn ang="10800000">
                  <a:pos x="wd2" y="hd2"/>
                </a:cxn>
                <a:cxn ang="16200000">
                  <a:pos x="wd2" y="hd2"/>
                </a:cxn>
              </a:cxnLst>
              <a:rect l="0" t="0" r="r" b="b"/>
              <a:pathLst>
                <a:path w="21600" h="21600" extrusionOk="0">
                  <a:moveTo>
                    <a:pt x="0" y="18857"/>
                  </a:moveTo>
                  <a:cubicBezTo>
                    <a:pt x="1771" y="17486"/>
                    <a:pt x="2833" y="16000"/>
                    <a:pt x="3896" y="14400"/>
                  </a:cubicBezTo>
                  <a:cubicBezTo>
                    <a:pt x="4604" y="12914"/>
                    <a:pt x="5312" y="11314"/>
                    <a:pt x="5312" y="9714"/>
                  </a:cubicBezTo>
                  <a:cubicBezTo>
                    <a:pt x="5312" y="8114"/>
                    <a:pt x="4957" y="6514"/>
                    <a:pt x="4249" y="4914"/>
                  </a:cubicBezTo>
                  <a:cubicBezTo>
                    <a:pt x="3541" y="3314"/>
                    <a:pt x="2479" y="1714"/>
                    <a:pt x="708" y="0"/>
                  </a:cubicBezTo>
                  <a:lnTo>
                    <a:pt x="16288" y="0"/>
                  </a:lnTo>
                  <a:cubicBezTo>
                    <a:pt x="18059" y="1943"/>
                    <a:pt x="19475" y="3771"/>
                    <a:pt x="20184" y="5600"/>
                  </a:cubicBezTo>
                  <a:cubicBezTo>
                    <a:pt x="21246" y="7429"/>
                    <a:pt x="21600" y="9371"/>
                    <a:pt x="21600" y="11086"/>
                  </a:cubicBezTo>
                  <a:cubicBezTo>
                    <a:pt x="21600" y="12914"/>
                    <a:pt x="21246" y="14743"/>
                    <a:pt x="20184" y="16457"/>
                  </a:cubicBezTo>
                  <a:cubicBezTo>
                    <a:pt x="19121" y="18171"/>
                    <a:pt x="17705" y="19886"/>
                    <a:pt x="15935" y="21600"/>
                  </a:cubicBezTo>
                  <a:lnTo>
                    <a:pt x="0" y="18857"/>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0" name="Shape">
              <a:extLst>
                <a:ext uri="{FF2B5EF4-FFF2-40B4-BE49-F238E27FC236}">
                  <a16:creationId xmlns:a16="http://schemas.microsoft.com/office/drawing/2014/main" id="{B3B2E4F5-4185-2000-5B49-2E8989753EAE}"/>
                </a:ext>
              </a:extLst>
            </p:cNvPr>
            <p:cNvSpPr/>
            <p:nvPr/>
          </p:nvSpPr>
          <p:spPr>
            <a:xfrm>
              <a:off x="2061670" y="4267078"/>
              <a:ext cx="270577" cy="184698"/>
            </a:xfrm>
            <a:custGeom>
              <a:avLst/>
              <a:gdLst/>
              <a:ahLst/>
              <a:cxnLst>
                <a:cxn ang="0">
                  <a:pos x="wd2" y="hd2"/>
                </a:cxn>
                <a:cxn ang="5400000">
                  <a:pos x="wd2" y="hd2"/>
                </a:cxn>
                <a:cxn ang="10800000">
                  <a:pos x="wd2" y="hd2"/>
                </a:cxn>
                <a:cxn ang="16200000">
                  <a:pos x="wd2" y="hd2"/>
                </a:cxn>
              </a:cxnLst>
              <a:rect l="0" t="0" r="r" b="b"/>
              <a:pathLst>
                <a:path w="21600" h="21600" extrusionOk="0">
                  <a:moveTo>
                    <a:pt x="657" y="15684"/>
                  </a:moveTo>
                  <a:cubicBezTo>
                    <a:pt x="2254" y="14859"/>
                    <a:pt x="3944" y="13895"/>
                    <a:pt x="5541" y="12795"/>
                  </a:cubicBezTo>
                  <a:cubicBezTo>
                    <a:pt x="7137" y="11694"/>
                    <a:pt x="8734" y="10456"/>
                    <a:pt x="10330" y="9218"/>
                  </a:cubicBezTo>
                  <a:cubicBezTo>
                    <a:pt x="11927" y="7842"/>
                    <a:pt x="13430" y="6466"/>
                    <a:pt x="14932" y="4953"/>
                  </a:cubicBezTo>
                  <a:cubicBezTo>
                    <a:pt x="16435" y="3440"/>
                    <a:pt x="17937" y="1788"/>
                    <a:pt x="19346" y="0"/>
                  </a:cubicBezTo>
                  <a:lnTo>
                    <a:pt x="21600" y="3577"/>
                  </a:lnTo>
                  <a:cubicBezTo>
                    <a:pt x="20004" y="5641"/>
                    <a:pt x="18313" y="7429"/>
                    <a:pt x="16529" y="9218"/>
                  </a:cubicBezTo>
                  <a:cubicBezTo>
                    <a:pt x="14838" y="11006"/>
                    <a:pt x="13054" y="12657"/>
                    <a:pt x="11176" y="14171"/>
                  </a:cubicBezTo>
                  <a:cubicBezTo>
                    <a:pt x="9391" y="15684"/>
                    <a:pt x="7513" y="17060"/>
                    <a:pt x="5635" y="18298"/>
                  </a:cubicBezTo>
                  <a:cubicBezTo>
                    <a:pt x="3757" y="19536"/>
                    <a:pt x="1878" y="20637"/>
                    <a:pt x="0" y="21600"/>
                  </a:cubicBezTo>
                  <a:lnTo>
                    <a:pt x="657" y="15684"/>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1" name="Shape">
              <a:extLst>
                <a:ext uri="{FF2B5EF4-FFF2-40B4-BE49-F238E27FC236}">
                  <a16:creationId xmlns:a16="http://schemas.microsoft.com/office/drawing/2014/main" id="{560445DC-B745-FEC0-67D4-655C62FEA7EC}"/>
                </a:ext>
              </a:extLst>
            </p:cNvPr>
            <p:cNvSpPr/>
            <p:nvPr/>
          </p:nvSpPr>
          <p:spPr>
            <a:xfrm>
              <a:off x="9861288" y="4278842"/>
              <a:ext cx="270574" cy="183522"/>
            </a:xfrm>
            <a:custGeom>
              <a:avLst/>
              <a:gdLst/>
              <a:ahLst/>
              <a:cxnLst>
                <a:cxn ang="0">
                  <a:pos x="wd2" y="hd2"/>
                </a:cxn>
                <a:cxn ang="5400000">
                  <a:pos x="wd2" y="hd2"/>
                </a:cxn>
                <a:cxn ang="10800000">
                  <a:pos x="wd2" y="hd2"/>
                </a:cxn>
                <a:cxn ang="16200000">
                  <a:pos x="wd2" y="hd2"/>
                </a:cxn>
              </a:cxnLst>
              <a:rect l="0" t="0" r="r" b="b"/>
              <a:pathLst>
                <a:path w="21600" h="21600" extrusionOk="0">
                  <a:moveTo>
                    <a:pt x="2254" y="0"/>
                  </a:moveTo>
                  <a:cubicBezTo>
                    <a:pt x="3663" y="1661"/>
                    <a:pt x="5165" y="3323"/>
                    <a:pt x="6668" y="4846"/>
                  </a:cubicBezTo>
                  <a:cubicBezTo>
                    <a:pt x="8170" y="6369"/>
                    <a:pt x="9767" y="7754"/>
                    <a:pt x="11269" y="9138"/>
                  </a:cubicBezTo>
                  <a:cubicBezTo>
                    <a:pt x="12866" y="10385"/>
                    <a:pt x="14462" y="11631"/>
                    <a:pt x="16059" y="12738"/>
                  </a:cubicBezTo>
                  <a:cubicBezTo>
                    <a:pt x="17656" y="13846"/>
                    <a:pt x="19346" y="14677"/>
                    <a:pt x="20943" y="15508"/>
                  </a:cubicBezTo>
                  <a:lnTo>
                    <a:pt x="21600" y="21600"/>
                  </a:lnTo>
                  <a:cubicBezTo>
                    <a:pt x="19722" y="20631"/>
                    <a:pt x="17843" y="19523"/>
                    <a:pt x="15965" y="18277"/>
                  </a:cubicBezTo>
                  <a:cubicBezTo>
                    <a:pt x="14087" y="17031"/>
                    <a:pt x="12209" y="15646"/>
                    <a:pt x="10424" y="14123"/>
                  </a:cubicBezTo>
                  <a:cubicBezTo>
                    <a:pt x="8640" y="12600"/>
                    <a:pt x="6856" y="10938"/>
                    <a:pt x="5071" y="9138"/>
                  </a:cubicBezTo>
                  <a:cubicBezTo>
                    <a:pt x="3287" y="7338"/>
                    <a:pt x="1596" y="5538"/>
                    <a:pt x="0" y="3462"/>
                  </a:cubicBezTo>
                  <a:lnTo>
                    <a:pt x="2254" y="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2" name="Shape">
              <a:extLst>
                <a:ext uri="{FF2B5EF4-FFF2-40B4-BE49-F238E27FC236}">
                  <a16:creationId xmlns:a16="http://schemas.microsoft.com/office/drawing/2014/main" id="{7B03419D-457A-F281-5FBB-3044E06345E3}"/>
                </a:ext>
              </a:extLst>
            </p:cNvPr>
            <p:cNvSpPr/>
            <p:nvPr/>
          </p:nvSpPr>
          <p:spPr>
            <a:xfrm>
              <a:off x="6979077" y="4349427"/>
              <a:ext cx="237638" cy="139994"/>
            </a:xfrm>
            <a:custGeom>
              <a:avLst/>
              <a:gdLst/>
              <a:ahLst/>
              <a:cxnLst>
                <a:cxn ang="0">
                  <a:pos x="wd2" y="hd2"/>
                </a:cxn>
                <a:cxn ang="5400000">
                  <a:pos x="wd2" y="hd2"/>
                </a:cxn>
                <a:cxn ang="10800000">
                  <a:pos x="wd2" y="hd2"/>
                </a:cxn>
                <a:cxn ang="16200000">
                  <a:pos x="wd2" y="hd2"/>
                </a:cxn>
              </a:cxnLst>
              <a:rect l="0" t="0" r="r" b="b"/>
              <a:pathLst>
                <a:path w="21600" h="21600" extrusionOk="0">
                  <a:moveTo>
                    <a:pt x="0" y="6534"/>
                  </a:moveTo>
                  <a:lnTo>
                    <a:pt x="2673" y="0"/>
                  </a:lnTo>
                  <a:cubicBezTo>
                    <a:pt x="4063" y="1815"/>
                    <a:pt x="5454" y="3449"/>
                    <a:pt x="6950" y="4901"/>
                  </a:cubicBezTo>
                  <a:cubicBezTo>
                    <a:pt x="8447" y="6353"/>
                    <a:pt x="9945" y="7623"/>
                    <a:pt x="11548" y="8712"/>
                  </a:cubicBezTo>
                  <a:cubicBezTo>
                    <a:pt x="13152" y="9801"/>
                    <a:pt x="14756" y="10709"/>
                    <a:pt x="16360" y="11435"/>
                  </a:cubicBezTo>
                  <a:cubicBezTo>
                    <a:pt x="17964" y="12161"/>
                    <a:pt x="19675" y="12706"/>
                    <a:pt x="21279" y="12887"/>
                  </a:cubicBezTo>
                  <a:lnTo>
                    <a:pt x="21600" y="21600"/>
                  </a:lnTo>
                  <a:cubicBezTo>
                    <a:pt x="19675" y="21237"/>
                    <a:pt x="17750" y="20692"/>
                    <a:pt x="15826" y="19966"/>
                  </a:cubicBezTo>
                  <a:cubicBezTo>
                    <a:pt x="13901" y="19240"/>
                    <a:pt x="12083" y="18151"/>
                    <a:pt x="10266" y="16881"/>
                  </a:cubicBezTo>
                  <a:cubicBezTo>
                    <a:pt x="8448" y="15610"/>
                    <a:pt x="6630" y="14158"/>
                    <a:pt x="4919" y="12524"/>
                  </a:cubicBezTo>
                  <a:cubicBezTo>
                    <a:pt x="3208" y="10346"/>
                    <a:pt x="1604" y="8531"/>
                    <a:pt x="0" y="6534"/>
                  </a:cubicBez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3" name="Shape">
              <a:extLst>
                <a:ext uri="{FF2B5EF4-FFF2-40B4-BE49-F238E27FC236}">
                  <a16:creationId xmlns:a16="http://schemas.microsoft.com/office/drawing/2014/main" id="{489B42EB-59AF-E001-2950-A7D4B012E233}"/>
                </a:ext>
              </a:extLst>
            </p:cNvPr>
            <p:cNvSpPr/>
            <p:nvPr/>
          </p:nvSpPr>
          <p:spPr>
            <a:xfrm>
              <a:off x="3979224" y="4361192"/>
              <a:ext cx="224696" cy="125878"/>
            </a:xfrm>
            <a:custGeom>
              <a:avLst/>
              <a:gdLst/>
              <a:ahLst/>
              <a:cxnLst>
                <a:cxn ang="0">
                  <a:pos x="wd2" y="hd2"/>
                </a:cxn>
                <a:cxn ang="5400000">
                  <a:pos x="wd2" y="hd2"/>
                </a:cxn>
                <a:cxn ang="10800000">
                  <a:pos x="wd2" y="hd2"/>
                </a:cxn>
                <a:cxn ang="16200000">
                  <a:pos x="wd2" y="hd2"/>
                </a:cxn>
              </a:cxnLst>
              <a:rect l="0" t="0" r="r" b="b"/>
              <a:pathLst>
                <a:path w="21600" h="21600" extrusionOk="0">
                  <a:moveTo>
                    <a:pt x="0" y="7671"/>
                  </a:moveTo>
                  <a:lnTo>
                    <a:pt x="4297" y="0"/>
                  </a:lnTo>
                  <a:cubicBezTo>
                    <a:pt x="5428" y="1817"/>
                    <a:pt x="6559" y="3432"/>
                    <a:pt x="7916" y="4845"/>
                  </a:cubicBezTo>
                  <a:cubicBezTo>
                    <a:pt x="9160" y="6258"/>
                    <a:pt x="10630" y="7469"/>
                    <a:pt x="11987" y="8479"/>
                  </a:cubicBezTo>
                  <a:cubicBezTo>
                    <a:pt x="13458" y="9488"/>
                    <a:pt x="14928" y="10295"/>
                    <a:pt x="16624" y="10901"/>
                  </a:cubicBezTo>
                  <a:cubicBezTo>
                    <a:pt x="18207" y="11507"/>
                    <a:pt x="19904" y="11910"/>
                    <a:pt x="21600" y="11910"/>
                  </a:cubicBezTo>
                  <a:lnTo>
                    <a:pt x="20017" y="21600"/>
                  </a:lnTo>
                  <a:cubicBezTo>
                    <a:pt x="17981" y="21398"/>
                    <a:pt x="16059" y="20994"/>
                    <a:pt x="14249" y="20389"/>
                  </a:cubicBezTo>
                  <a:cubicBezTo>
                    <a:pt x="12440" y="19783"/>
                    <a:pt x="10630" y="18774"/>
                    <a:pt x="8934" y="17563"/>
                  </a:cubicBezTo>
                  <a:cubicBezTo>
                    <a:pt x="7238" y="16351"/>
                    <a:pt x="5654" y="14938"/>
                    <a:pt x="4184" y="13323"/>
                  </a:cubicBezTo>
                  <a:cubicBezTo>
                    <a:pt x="2601" y="11910"/>
                    <a:pt x="1244" y="9892"/>
                    <a:pt x="0" y="7671"/>
                  </a:cubicBez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4" name="Shape">
              <a:extLst>
                <a:ext uri="{FF2B5EF4-FFF2-40B4-BE49-F238E27FC236}">
                  <a16:creationId xmlns:a16="http://schemas.microsoft.com/office/drawing/2014/main" id="{EF8F81DD-F70A-097E-D9B7-A34D665EDD83}"/>
                </a:ext>
              </a:extLst>
            </p:cNvPr>
            <p:cNvSpPr/>
            <p:nvPr/>
          </p:nvSpPr>
          <p:spPr>
            <a:xfrm>
              <a:off x="1579340" y="4431776"/>
              <a:ext cx="265871" cy="564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72" y="0"/>
                  </a:lnTo>
                  <a:lnTo>
                    <a:pt x="21600" y="0"/>
                  </a:lnTo>
                  <a:lnTo>
                    <a:pt x="18924"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5" name="Shape">
              <a:extLst>
                <a:ext uri="{FF2B5EF4-FFF2-40B4-BE49-F238E27FC236}">
                  <a16:creationId xmlns:a16="http://schemas.microsoft.com/office/drawing/2014/main" id="{31295B53-4F01-F81D-D9E4-83A92EC0CAC5}"/>
                </a:ext>
              </a:extLst>
            </p:cNvPr>
            <p:cNvSpPr/>
            <p:nvPr/>
          </p:nvSpPr>
          <p:spPr>
            <a:xfrm>
              <a:off x="7437878" y="4431776"/>
              <a:ext cx="243518" cy="56469"/>
            </a:xfrm>
            <a:custGeom>
              <a:avLst/>
              <a:gdLst/>
              <a:ahLst/>
              <a:cxnLst>
                <a:cxn ang="0">
                  <a:pos x="wd2" y="hd2"/>
                </a:cxn>
                <a:cxn ang="5400000">
                  <a:pos x="wd2" y="hd2"/>
                </a:cxn>
                <a:cxn ang="10800000">
                  <a:pos x="wd2" y="hd2"/>
                </a:cxn>
                <a:cxn ang="16200000">
                  <a:pos x="wd2" y="hd2"/>
                </a:cxn>
              </a:cxnLst>
              <a:rect l="0" t="0" r="r" b="b"/>
              <a:pathLst>
                <a:path w="21600" h="21600" extrusionOk="0">
                  <a:moveTo>
                    <a:pt x="939" y="21600"/>
                  </a:moveTo>
                  <a:lnTo>
                    <a:pt x="0" y="0"/>
                  </a:lnTo>
                  <a:lnTo>
                    <a:pt x="20557"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6" name="Shape">
              <a:extLst>
                <a:ext uri="{FF2B5EF4-FFF2-40B4-BE49-F238E27FC236}">
                  <a16:creationId xmlns:a16="http://schemas.microsoft.com/office/drawing/2014/main" id="{2F386D16-C28E-8741-4CC1-6127E9133F8F}"/>
                </a:ext>
              </a:extLst>
            </p:cNvPr>
            <p:cNvSpPr/>
            <p:nvPr/>
          </p:nvSpPr>
          <p:spPr>
            <a:xfrm>
              <a:off x="7896679" y="4408248"/>
              <a:ext cx="244693" cy="83526"/>
            </a:xfrm>
            <a:custGeom>
              <a:avLst/>
              <a:gdLst/>
              <a:ahLst/>
              <a:cxnLst>
                <a:cxn ang="0">
                  <a:pos x="wd2" y="hd2"/>
                </a:cxn>
                <a:cxn ang="5400000">
                  <a:pos x="wd2" y="hd2"/>
                </a:cxn>
                <a:cxn ang="10800000">
                  <a:pos x="wd2" y="hd2"/>
                </a:cxn>
                <a:cxn ang="16200000">
                  <a:pos x="wd2" y="hd2"/>
                </a:cxn>
              </a:cxnLst>
              <a:rect l="0" t="0" r="r" b="b"/>
              <a:pathLst>
                <a:path w="21600" h="21600" extrusionOk="0">
                  <a:moveTo>
                    <a:pt x="7165" y="6693"/>
                  </a:moveTo>
                  <a:cubicBezTo>
                    <a:pt x="8204" y="6693"/>
                    <a:pt x="9242" y="6693"/>
                    <a:pt x="10177" y="6389"/>
                  </a:cubicBezTo>
                  <a:cubicBezTo>
                    <a:pt x="11215" y="6085"/>
                    <a:pt x="12150" y="5780"/>
                    <a:pt x="13085" y="5172"/>
                  </a:cubicBezTo>
                  <a:cubicBezTo>
                    <a:pt x="14019" y="4563"/>
                    <a:pt x="14954" y="3955"/>
                    <a:pt x="15888" y="3042"/>
                  </a:cubicBezTo>
                  <a:cubicBezTo>
                    <a:pt x="16823" y="2129"/>
                    <a:pt x="17654" y="1217"/>
                    <a:pt x="18485" y="0"/>
                  </a:cubicBezTo>
                  <a:lnTo>
                    <a:pt x="21600" y="13386"/>
                  </a:lnTo>
                  <a:cubicBezTo>
                    <a:pt x="20665" y="14603"/>
                    <a:pt x="19627" y="15820"/>
                    <a:pt x="18589" y="17037"/>
                  </a:cubicBezTo>
                  <a:cubicBezTo>
                    <a:pt x="17550" y="17949"/>
                    <a:pt x="16512" y="18862"/>
                    <a:pt x="15369" y="19471"/>
                  </a:cubicBezTo>
                  <a:cubicBezTo>
                    <a:pt x="14227" y="20079"/>
                    <a:pt x="13085" y="20688"/>
                    <a:pt x="11942" y="20992"/>
                  </a:cubicBezTo>
                  <a:cubicBezTo>
                    <a:pt x="10800" y="21296"/>
                    <a:pt x="9554" y="21600"/>
                    <a:pt x="8411" y="21600"/>
                  </a:cubicBezTo>
                  <a:lnTo>
                    <a:pt x="1246" y="21600"/>
                  </a:lnTo>
                  <a:lnTo>
                    <a:pt x="0" y="6997"/>
                  </a:lnTo>
                  <a:lnTo>
                    <a:pt x="7165" y="6997"/>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7" name="Shape">
              <a:extLst>
                <a:ext uri="{FF2B5EF4-FFF2-40B4-BE49-F238E27FC236}">
                  <a16:creationId xmlns:a16="http://schemas.microsoft.com/office/drawing/2014/main" id="{3826F3D4-0533-4D33-91B2-C226981DE63B}"/>
                </a:ext>
              </a:extLst>
            </p:cNvPr>
            <p:cNvSpPr/>
            <p:nvPr/>
          </p:nvSpPr>
          <p:spPr>
            <a:xfrm>
              <a:off x="4885062" y="4396484"/>
              <a:ext cx="244695" cy="92936"/>
            </a:xfrm>
            <a:custGeom>
              <a:avLst/>
              <a:gdLst/>
              <a:ahLst/>
              <a:cxnLst>
                <a:cxn ang="0">
                  <a:pos x="wd2" y="hd2"/>
                </a:cxn>
                <a:cxn ang="5400000">
                  <a:pos x="wd2" y="hd2"/>
                </a:cxn>
                <a:cxn ang="10800000">
                  <a:pos x="wd2" y="hd2"/>
                </a:cxn>
                <a:cxn ang="16200000">
                  <a:pos x="wd2" y="hd2"/>
                </a:cxn>
              </a:cxnLst>
              <a:rect l="0" t="0" r="r" b="b"/>
              <a:pathLst>
                <a:path w="21600" h="21600" extrusionOk="0">
                  <a:moveTo>
                    <a:pt x="5815" y="8476"/>
                  </a:moveTo>
                  <a:cubicBezTo>
                    <a:pt x="7061" y="8476"/>
                    <a:pt x="8204" y="8203"/>
                    <a:pt x="9450" y="7929"/>
                  </a:cubicBezTo>
                  <a:cubicBezTo>
                    <a:pt x="10696" y="7656"/>
                    <a:pt x="11838" y="7109"/>
                    <a:pt x="13085" y="6289"/>
                  </a:cubicBezTo>
                  <a:cubicBezTo>
                    <a:pt x="14331" y="5468"/>
                    <a:pt x="15473" y="4648"/>
                    <a:pt x="16615" y="3555"/>
                  </a:cubicBezTo>
                  <a:cubicBezTo>
                    <a:pt x="17758" y="2461"/>
                    <a:pt x="19004" y="1367"/>
                    <a:pt x="20146" y="0"/>
                  </a:cubicBezTo>
                  <a:lnTo>
                    <a:pt x="21600" y="11757"/>
                  </a:lnTo>
                  <a:cubicBezTo>
                    <a:pt x="20250" y="13398"/>
                    <a:pt x="18900" y="14765"/>
                    <a:pt x="17550" y="16132"/>
                  </a:cubicBezTo>
                  <a:cubicBezTo>
                    <a:pt x="16200" y="17499"/>
                    <a:pt x="14850" y="18319"/>
                    <a:pt x="13396" y="19139"/>
                  </a:cubicBezTo>
                  <a:cubicBezTo>
                    <a:pt x="12046" y="19960"/>
                    <a:pt x="10592" y="20507"/>
                    <a:pt x="9242" y="21053"/>
                  </a:cubicBezTo>
                  <a:cubicBezTo>
                    <a:pt x="7788" y="21600"/>
                    <a:pt x="6439" y="21600"/>
                    <a:pt x="4985" y="21600"/>
                  </a:cubicBezTo>
                  <a:lnTo>
                    <a:pt x="0" y="21600"/>
                  </a:lnTo>
                  <a:lnTo>
                    <a:pt x="831" y="8476"/>
                  </a:lnTo>
                  <a:lnTo>
                    <a:pt x="5815" y="8476"/>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8" name="Shape">
              <a:extLst>
                <a:ext uri="{FF2B5EF4-FFF2-40B4-BE49-F238E27FC236}">
                  <a16:creationId xmlns:a16="http://schemas.microsoft.com/office/drawing/2014/main" id="{972B49D2-D7E7-670B-D53E-0E72DEDFCD3A}"/>
                </a:ext>
              </a:extLst>
            </p:cNvPr>
            <p:cNvSpPr/>
            <p:nvPr/>
          </p:nvSpPr>
          <p:spPr>
            <a:xfrm>
              <a:off x="4426260" y="4431776"/>
              <a:ext cx="243520" cy="564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3" y="0"/>
                  </a:lnTo>
                  <a:lnTo>
                    <a:pt x="21600" y="0"/>
                  </a:lnTo>
                  <a:lnTo>
                    <a:pt x="20557"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49" name="Shape">
              <a:extLst>
                <a:ext uri="{FF2B5EF4-FFF2-40B4-BE49-F238E27FC236}">
                  <a16:creationId xmlns:a16="http://schemas.microsoft.com/office/drawing/2014/main" id="{03F2541F-AB80-F7D0-8C07-B4E20F317CBB}"/>
                </a:ext>
              </a:extLst>
            </p:cNvPr>
            <p:cNvSpPr/>
            <p:nvPr/>
          </p:nvSpPr>
          <p:spPr>
            <a:xfrm>
              <a:off x="10367147" y="4431776"/>
              <a:ext cx="264693" cy="56469"/>
            </a:xfrm>
            <a:custGeom>
              <a:avLst/>
              <a:gdLst/>
              <a:ahLst/>
              <a:cxnLst>
                <a:cxn ang="0">
                  <a:pos x="wd2" y="hd2"/>
                </a:cxn>
                <a:cxn ang="5400000">
                  <a:pos x="wd2" y="hd2"/>
                </a:cxn>
                <a:cxn ang="10800000">
                  <a:pos x="wd2" y="hd2"/>
                </a:cxn>
                <a:cxn ang="16200000">
                  <a:pos x="wd2" y="hd2"/>
                </a:cxn>
              </a:cxnLst>
              <a:rect l="0" t="0" r="r" b="b"/>
              <a:pathLst>
                <a:path w="21600" h="21600" extrusionOk="0">
                  <a:moveTo>
                    <a:pt x="2688" y="21600"/>
                  </a:moveTo>
                  <a:lnTo>
                    <a:pt x="0" y="0"/>
                  </a:lnTo>
                  <a:lnTo>
                    <a:pt x="18816" y="0"/>
                  </a:lnTo>
                  <a:lnTo>
                    <a:pt x="21600"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0" name="Shape">
              <a:extLst>
                <a:ext uri="{FF2B5EF4-FFF2-40B4-BE49-F238E27FC236}">
                  <a16:creationId xmlns:a16="http://schemas.microsoft.com/office/drawing/2014/main" id="{79F78846-88E2-6472-D1F1-3AE50C2A74F6}"/>
                </a:ext>
              </a:extLst>
            </p:cNvPr>
            <p:cNvSpPr/>
            <p:nvPr/>
          </p:nvSpPr>
          <p:spPr>
            <a:xfrm>
              <a:off x="10825948" y="4431776"/>
              <a:ext cx="269398" cy="56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82" y="0"/>
                  </a:lnTo>
                  <a:lnTo>
                    <a:pt x="21600" y="21600"/>
                  </a:lnTo>
                  <a:lnTo>
                    <a:pt x="2924"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1" name="Shape">
              <a:extLst>
                <a:ext uri="{FF2B5EF4-FFF2-40B4-BE49-F238E27FC236}">
                  <a16:creationId xmlns:a16="http://schemas.microsoft.com/office/drawing/2014/main" id="{6F10417C-67BD-74AF-E168-60700FCA1B6F}"/>
                </a:ext>
              </a:extLst>
            </p:cNvPr>
            <p:cNvSpPr/>
            <p:nvPr/>
          </p:nvSpPr>
          <p:spPr>
            <a:xfrm>
              <a:off x="1108775" y="4431776"/>
              <a:ext cx="269400" cy="564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113" y="0"/>
                  </a:lnTo>
                  <a:lnTo>
                    <a:pt x="21600" y="0"/>
                  </a:lnTo>
                  <a:lnTo>
                    <a:pt x="18676" y="21600"/>
                  </a:lnTo>
                  <a:close/>
                </a:path>
              </a:pathLst>
            </a:custGeom>
            <a:solidFill>
              <a:srgbClr val="F6F6F6"/>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52" name="Group 51">
            <a:extLst>
              <a:ext uri="{FF2B5EF4-FFF2-40B4-BE49-F238E27FC236}">
                <a16:creationId xmlns:a16="http://schemas.microsoft.com/office/drawing/2014/main" id="{232E64B9-E1A1-2FEB-1052-517F5AF28AE5}"/>
              </a:ext>
            </a:extLst>
          </p:cNvPr>
          <p:cNvGrpSpPr/>
          <p:nvPr/>
        </p:nvGrpSpPr>
        <p:grpSpPr>
          <a:xfrm>
            <a:off x="7124938" y="4039987"/>
            <a:ext cx="605466" cy="1080175"/>
            <a:chOff x="7214552" y="3417811"/>
            <a:chExt cx="605466" cy="1080175"/>
          </a:xfrm>
          <a:solidFill>
            <a:schemeClr val="accent6">
              <a:lumMod val="20000"/>
              <a:lumOff val="80000"/>
            </a:schemeClr>
          </a:solidFill>
        </p:grpSpPr>
        <p:sp>
          <p:nvSpPr>
            <p:cNvPr id="53" name="Circle">
              <a:extLst>
                <a:ext uri="{FF2B5EF4-FFF2-40B4-BE49-F238E27FC236}">
                  <a16:creationId xmlns:a16="http://schemas.microsoft.com/office/drawing/2014/main" id="{1406FC08-10E0-E971-FEEE-C46A4DC27924}"/>
                </a:ext>
              </a:extLst>
            </p:cNvPr>
            <p:cNvSpPr/>
            <p:nvPr/>
          </p:nvSpPr>
          <p:spPr>
            <a:xfrm>
              <a:off x="7457287" y="4377992"/>
              <a:ext cx="119997" cy="11999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4" name="Shape">
              <a:extLst>
                <a:ext uri="{FF2B5EF4-FFF2-40B4-BE49-F238E27FC236}">
                  <a16:creationId xmlns:a16="http://schemas.microsoft.com/office/drawing/2014/main" id="{DCC50044-26D9-7520-EF09-1196AE6DC2A3}"/>
                </a:ext>
              </a:extLst>
            </p:cNvPr>
            <p:cNvSpPr/>
            <p:nvPr/>
          </p:nvSpPr>
          <p:spPr>
            <a:xfrm>
              <a:off x="7214552" y="3417811"/>
              <a:ext cx="605466" cy="1023776"/>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7" y="21190"/>
                    <a:pt x="11205" y="20442"/>
                  </a:cubicBezTo>
                  <a:lnTo>
                    <a:pt x="18827" y="8785"/>
                  </a:ln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pic>
          <p:nvPicPr>
            <p:cNvPr id="56" name="Graphic 55" descr="Bar graph with downward trend with solid fill">
              <a:extLst>
                <a:ext uri="{FF2B5EF4-FFF2-40B4-BE49-F238E27FC236}">
                  <a16:creationId xmlns:a16="http://schemas.microsoft.com/office/drawing/2014/main" id="{363A0CD2-A206-3342-E049-048F061D73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9395" y="3512259"/>
              <a:ext cx="415781" cy="415781"/>
            </a:xfrm>
            <a:prstGeom prst="rect">
              <a:avLst/>
            </a:prstGeom>
          </p:spPr>
        </p:pic>
      </p:grpSp>
      <p:grpSp>
        <p:nvGrpSpPr>
          <p:cNvPr id="62" name="Group 61">
            <a:extLst>
              <a:ext uri="{FF2B5EF4-FFF2-40B4-BE49-F238E27FC236}">
                <a16:creationId xmlns:a16="http://schemas.microsoft.com/office/drawing/2014/main" id="{B95D9266-9AE9-23CA-7075-E7BED0427F7A}"/>
              </a:ext>
            </a:extLst>
          </p:cNvPr>
          <p:cNvGrpSpPr/>
          <p:nvPr/>
        </p:nvGrpSpPr>
        <p:grpSpPr>
          <a:xfrm>
            <a:off x="4364526" y="3982553"/>
            <a:ext cx="605465" cy="1080175"/>
            <a:chOff x="4361612" y="3443589"/>
            <a:chExt cx="605465" cy="1080175"/>
          </a:xfrm>
          <a:solidFill>
            <a:schemeClr val="accent6">
              <a:lumMod val="20000"/>
              <a:lumOff val="80000"/>
            </a:schemeClr>
          </a:solidFill>
        </p:grpSpPr>
        <p:sp>
          <p:nvSpPr>
            <p:cNvPr id="63" name="Circle">
              <a:extLst>
                <a:ext uri="{FF2B5EF4-FFF2-40B4-BE49-F238E27FC236}">
                  <a16:creationId xmlns:a16="http://schemas.microsoft.com/office/drawing/2014/main" id="{7F2091BF-33BE-7E4B-5592-4BF4CD7ECEB2}"/>
                </a:ext>
              </a:extLst>
            </p:cNvPr>
            <p:cNvSpPr/>
            <p:nvPr/>
          </p:nvSpPr>
          <p:spPr>
            <a:xfrm>
              <a:off x="4604347" y="4403770"/>
              <a:ext cx="119994" cy="11999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4" name="Shape">
              <a:extLst>
                <a:ext uri="{FF2B5EF4-FFF2-40B4-BE49-F238E27FC236}">
                  <a16:creationId xmlns:a16="http://schemas.microsoft.com/office/drawing/2014/main" id="{3E29D557-2A3E-309A-AFBC-BFB851E63849}"/>
                </a:ext>
              </a:extLst>
            </p:cNvPr>
            <p:cNvSpPr/>
            <p:nvPr/>
          </p:nvSpPr>
          <p:spPr>
            <a:xfrm>
              <a:off x="4361612" y="3443589"/>
              <a:ext cx="605465" cy="1023776"/>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8" y="21190"/>
                    <a:pt x="11205" y="20442"/>
                  </a:cubicBezTo>
                  <a:lnTo>
                    <a:pt x="18827" y="8785"/>
                  </a:ln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65" name="Circle">
              <a:extLst>
                <a:ext uri="{FF2B5EF4-FFF2-40B4-BE49-F238E27FC236}">
                  <a16:creationId xmlns:a16="http://schemas.microsoft.com/office/drawing/2014/main" id="{C46B08FF-A022-B760-E231-FD0C459A1599}"/>
                </a:ext>
              </a:extLst>
            </p:cNvPr>
            <p:cNvSpPr/>
            <p:nvPr/>
          </p:nvSpPr>
          <p:spPr>
            <a:xfrm>
              <a:off x="4420827" y="3502410"/>
              <a:ext cx="487034" cy="48703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73" name="Group 72">
            <a:extLst>
              <a:ext uri="{FF2B5EF4-FFF2-40B4-BE49-F238E27FC236}">
                <a16:creationId xmlns:a16="http://schemas.microsoft.com/office/drawing/2014/main" id="{B604E6E4-8130-5441-F3B5-0E1DAFC892C9}"/>
              </a:ext>
            </a:extLst>
          </p:cNvPr>
          <p:cNvGrpSpPr/>
          <p:nvPr/>
        </p:nvGrpSpPr>
        <p:grpSpPr>
          <a:xfrm>
            <a:off x="2910049" y="3065778"/>
            <a:ext cx="963483" cy="1299695"/>
            <a:chOff x="2920452" y="2182221"/>
            <a:chExt cx="963483" cy="1299695"/>
          </a:xfrm>
        </p:grpSpPr>
        <p:sp>
          <p:nvSpPr>
            <p:cNvPr id="74" name="Circle">
              <a:extLst>
                <a:ext uri="{FF2B5EF4-FFF2-40B4-BE49-F238E27FC236}">
                  <a16:creationId xmlns:a16="http://schemas.microsoft.com/office/drawing/2014/main" id="{C80F41CD-A8E5-48DF-3F7C-26F2047F5021}"/>
                </a:ext>
              </a:extLst>
            </p:cNvPr>
            <p:cNvSpPr/>
            <p:nvPr/>
          </p:nvSpPr>
          <p:spPr>
            <a:xfrm>
              <a:off x="3311610" y="3300749"/>
              <a:ext cx="181167" cy="181167"/>
            </a:xfrm>
            <a:prstGeom prst="ellipse">
              <a:avLst/>
            </a:prstGeom>
            <a:solidFill>
              <a:srgbClr val="58595B"/>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5" name="Shape">
              <a:extLst>
                <a:ext uri="{FF2B5EF4-FFF2-40B4-BE49-F238E27FC236}">
                  <a16:creationId xmlns:a16="http://schemas.microsoft.com/office/drawing/2014/main" id="{1AFEBE53-6D3F-B1B3-3701-022A16A93ED3}"/>
                </a:ext>
              </a:extLst>
            </p:cNvPr>
            <p:cNvSpPr/>
            <p:nvPr/>
          </p:nvSpPr>
          <p:spPr>
            <a:xfrm>
              <a:off x="3324550" y="2664549"/>
              <a:ext cx="155287" cy="7752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4745" y="21600"/>
                    <a:pt x="0" y="20617"/>
                    <a:pt x="0" y="19437"/>
                  </a:cubicBezTo>
                  <a:lnTo>
                    <a:pt x="0" y="0"/>
                  </a:lnTo>
                  <a:lnTo>
                    <a:pt x="21600" y="0"/>
                  </a:lnTo>
                  <a:lnTo>
                    <a:pt x="21600" y="19437"/>
                  </a:lnTo>
                  <a:cubicBezTo>
                    <a:pt x="21600" y="20617"/>
                    <a:pt x="16855" y="21600"/>
                    <a:pt x="10800" y="21600"/>
                  </a:cubicBezTo>
                  <a:close/>
                </a:path>
              </a:pathLst>
            </a:custGeom>
            <a:solidFill>
              <a:schemeClr val="accent3">
                <a:lumMod val="20000"/>
                <a:lumOff val="80000"/>
              </a:schemeClr>
            </a:solid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6" name="Shape">
              <a:extLst>
                <a:ext uri="{FF2B5EF4-FFF2-40B4-BE49-F238E27FC236}">
                  <a16:creationId xmlns:a16="http://schemas.microsoft.com/office/drawing/2014/main" id="{534199CB-0358-557A-A081-7C3B684E5B9F}"/>
                </a:ext>
              </a:extLst>
            </p:cNvPr>
            <p:cNvSpPr/>
            <p:nvPr/>
          </p:nvSpPr>
          <p:spPr>
            <a:xfrm>
              <a:off x="2920452" y="2182221"/>
              <a:ext cx="963483" cy="963482"/>
            </a:xfrm>
            <a:custGeom>
              <a:avLst/>
              <a:gdLst/>
              <a:ahLst/>
              <a:cxnLst>
                <a:cxn ang="0">
                  <a:pos x="wd2" y="hd2"/>
                </a:cxn>
                <a:cxn ang="5400000">
                  <a:pos x="wd2" y="hd2"/>
                </a:cxn>
                <a:cxn ang="10800000">
                  <a:pos x="wd2" y="hd2"/>
                </a:cxn>
                <a:cxn ang="16200000">
                  <a:pos x="wd2" y="hd2"/>
                </a:cxn>
              </a:cxnLst>
              <a:rect l="0" t="0" r="r" b="b"/>
              <a:pathLst>
                <a:path w="21288" h="21288" extrusionOk="0">
                  <a:moveTo>
                    <a:pt x="9513" y="20820"/>
                  </a:moveTo>
                  <a:lnTo>
                    <a:pt x="468" y="11775"/>
                  </a:lnTo>
                  <a:cubicBezTo>
                    <a:pt x="-156" y="11151"/>
                    <a:pt x="-156" y="10137"/>
                    <a:pt x="468" y="9513"/>
                  </a:cubicBezTo>
                  <a:lnTo>
                    <a:pt x="9513" y="468"/>
                  </a:lnTo>
                  <a:cubicBezTo>
                    <a:pt x="10137" y="-156"/>
                    <a:pt x="11151" y="-156"/>
                    <a:pt x="11775" y="468"/>
                  </a:cubicBezTo>
                  <a:lnTo>
                    <a:pt x="20820" y="9513"/>
                  </a:lnTo>
                  <a:cubicBezTo>
                    <a:pt x="21444" y="10137"/>
                    <a:pt x="21444" y="11151"/>
                    <a:pt x="20820" y="11775"/>
                  </a:cubicBezTo>
                  <a:lnTo>
                    <a:pt x="11775" y="20820"/>
                  </a:lnTo>
                  <a:cubicBezTo>
                    <a:pt x="11151" y="21444"/>
                    <a:pt x="10137" y="21444"/>
                    <a:pt x="9513" y="20820"/>
                  </a:cubicBezTo>
                  <a:close/>
                </a:path>
              </a:pathLst>
            </a:custGeom>
            <a:solidFill>
              <a:schemeClr val="accent1">
                <a:lumMod val="10000"/>
                <a:lumOff val="90000"/>
              </a:schemeClr>
            </a:solidFill>
            <a:ln w="12700">
              <a:solidFill>
                <a:schemeClr val="accent1">
                  <a:lumMod val="10000"/>
                  <a:lumOff val="90000"/>
                </a:schemeClr>
              </a:solidFill>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79" name="Group 78">
            <a:extLst>
              <a:ext uri="{FF2B5EF4-FFF2-40B4-BE49-F238E27FC236}">
                <a16:creationId xmlns:a16="http://schemas.microsoft.com/office/drawing/2014/main" id="{0EF5655E-58E3-E885-886B-B8695AA740A6}"/>
              </a:ext>
            </a:extLst>
          </p:cNvPr>
          <p:cNvGrpSpPr/>
          <p:nvPr/>
        </p:nvGrpSpPr>
        <p:grpSpPr>
          <a:xfrm>
            <a:off x="1012016" y="4308096"/>
            <a:ext cx="605465" cy="1061125"/>
            <a:chOff x="1022419" y="3424539"/>
            <a:chExt cx="605465" cy="1061125"/>
          </a:xfrm>
          <a:solidFill>
            <a:schemeClr val="accent6">
              <a:lumMod val="60000"/>
              <a:lumOff val="40000"/>
            </a:schemeClr>
          </a:solidFill>
        </p:grpSpPr>
        <p:sp>
          <p:nvSpPr>
            <p:cNvPr id="80" name="Circle">
              <a:extLst>
                <a:ext uri="{FF2B5EF4-FFF2-40B4-BE49-F238E27FC236}">
                  <a16:creationId xmlns:a16="http://schemas.microsoft.com/office/drawing/2014/main" id="{FED8045A-5C47-CC7A-A8DC-B7DACE27B378}"/>
                </a:ext>
              </a:extLst>
            </p:cNvPr>
            <p:cNvSpPr/>
            <p:nvPr/>
          </p:nvSpPr>
          <p:spPr>
            <a:xfrm>
              <a:off x="1265154" y="4365670"/>
              <a:ext cx="119994" cy="11999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1" name="Shape">
              <a:extLst>
                <a:ext uri="{FF2B5EF4-FFF2-40B4-BE49-F238E27FC236}">
                  <a16:creationId xmlns:a16="http://schemas.microsoft.com/office/drawing/2014/main" id="{2789E611-68DB-CB31-1AA6-BB70395C2543}"/>
                </a:ext>
              </a:extLst>
            </p:cNvPr>
            <p:cNvSpPr/>
            <p:nvPr/>
          </p:nvSpPr>
          <p:spPr>
            <a:xfrm>
              <a:off x="1022419" y="3424539"/>
              <a:ext cx="605465" cy="1023776"/>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8" y="21190"/>
                    <a:pt x="11205" y="20442"/>
                  </a:cubicBezTo>
                  <a:lnTo>
                    <a:pt x="18827" y="8785"/>
                  </a:ln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2" name="Circle">
              <a:extLst>
                <a:ext uri="{FF2B5EF4-FFF2-40B4-BE49-F238E27FC236}">
                  <a16:creationId xmlns:a16="http://schemas.microsoft.com/office/drawing/2014/main" id="{552B480E-DFA7-6931-C935-39CE23FE12AE}"/>
                </a:ext>
              </a:extLst>
            </p:cNvPr>
            <p:cNvSpPr/>
            <p:nvPr/>
          </p:nvSpPr>
          <p:spPr>
            <a:xfrm>
              <a:off x="1081634" y="3483360"/>
              <a:ext cx="487034" cy="48703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grpSp>
      <p:grpSp>
        <p:nvGrpSpPr>
          <p:cNvPr id="84" name="Group 83">
            <a:extLst>
              <a:ext uri="{FF2B5EF4-FFF2-40B4-BE49-F238E27FC236}">
                <a16:creationId xmlns:a16="http://schemas.microsoft.com/office/drawing/2014/main" id="{338F86E0-0295-333A-DD00-A55FE0E06A47}"/>
              </a:ext>
            </a:extLst>
          </p:cNvPr>
          <p:cNvGrpSpPr/>
          <p:nvPr/>
        </p:nvGrpSpPr>
        <p:grpSpPr>
          <a:xfrm>
            <a:off x="5619083" y="2284199"/>
            <a:ext cx="963482" cy="1300631"/>
            <a:chOff x="5627682" y="1462737"/>
            <a:chExt cx="963482" cy="1300631"/>
          </a:xfrm>
          <a:solidFill>
            <a:schemeClr val="accent3">
              <a:lumMod val="20000"/>
              <a:lumOff val="80000"/>
            </a:schemeClr>
          </a:solidFill>
        </p:grpSpPr>
        <p:sp>
          <p:nvSpPr>
            <p:cNvPr id="85" name="Circle">
              <a:extLst>
                <a:ext uri="{FF2B5EF4-FFF2-40B4-BE49-F238E27FC236}">
                  <a16:creationId xmlns:a16="http://schemas.microsoft.com/office/drawing/2014/main" id="{CA06FAC1-560A-AE32-FE79-87CA26A13F11}"/>
                </a:ext>
              </a:extLst>
            </p:cNvPr>
            <p:cNvSpPr/>
            <p:nvPr/>
          </p:nvSpPr>
          <p:spPr>
            <a:xfrm>
              <a:off x="6018840" y="2582201"/>
              <a:ext cx="181167" cy="181167"/>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6" name="Shape">
              <a:extLst>
                <a:ext uri="{FF2B5EF4-FFF2-40B4-BE49-F238E27FC236}">
                  <a16:creationId xmlns:a16="http://schemas.microsoft.com/office/drawing/2014/main" id="{32E130FA-C4BF-31EB-48FA-6BC13DE818F0}"/>
                </a:ext>
              </a:extLst>
            </p:cNvPr>
            <p:cNvSpPr/>
            <p:nvPr/>
          </p:nvSpPr>
          <p:spPr>
            <a:xfrm>
              <a:off x="6031780" y="1945065"/>
              <a:ext cx="155287" cy="7752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4746" y="21600"/>
                    <a:pt x="0" y="20617"/>
                    <a:pt x="0" y="19437"/>
                  </a:cubicBezTo>
                  <a:lnTo>
                    <a:pt x="0" y="0"/>
                  </a:lnTo>
                  <a:lnTo>
                    <a:pt x="21600" y="0"/>
                  </a:lnTo>
                  <a:lnTo>
                    <a:pt x="21600" y="19437"/>
                  </a:lnTo>
                  <a:cubicBezTo>
                    <a:pt x="21600" y="20617"/>
                    <a:pt x="16691" y="21600"/>
                    <a:pt x="10800" y="2160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7" name="Shape">
              <a:extLst>
                <a:ext uri="{FF2B5EF4-FFF2-40B4-BE49-F238E27FC236}">
                  <a16:creationId xmlns:a16="http://schemas.microsoft.com/office/drawing/2014/main" id="{B3951717-2DCB-EF98-4BE8-F687B4019927}"/>
                </a:ext>
              </a:extLst>
            </p:cNvPr>
            <p:cNvSpPr/>
            <p:nvPr/>
          </p:nvSpPr>
          <p:spPr>
            <a:xfrm>
              <a:off x="5627682" y="1462737"/>
              <a:ext cx="963482" cy="963483"/>
            </a:xfrm>
            <a:custGeom>
              <a:avLst/>
              <a:gdLst/>
              <a:ahLst/>
              <a:cxnLst>
                <a:cxn ang="0">
                  <a:pos x="wd2" y="hd2"/>
                </a:cxn>
                <a:cxn ang="5400000">
                  <a:pos x="wd2" y="hd2"/>
                </a:cxn>
                <a:cxn ang="10800000">
                  <a:pos x="wd2" y="hd2"/>
                </a:cxn>
                <a:cxn ang="16200000">
                  <a:pos x="wd2" y="hd2"/>
                </a:cxn>
              </a:cxnLst>
              <a:rect l="0" t="0" r="r" b="b"/>
              <a:pathLst>
                <a:path w="21288" h="21288" extrusionOk="0">
                  <a:moveTo>
                    <a:pt x="9513" y="20820"/>
                  </a:moveTo>
                  <a:lnTo>
                    <a:pt x="468" y="11775"/>
                  </a:lnTo>
                  <a:cubicBezTo>
                    <a:pt x="-156" y="11151"/>
                    <a:pt x="-156" y="10137"/>
                    <a:pt x="468" y="9513"/>
                  </a:cubicBezTo>
                  <a:lnTo>
                    <a:pt x="9513" y="468"/>
                  </a:lnTo>
                  <a:cubicBezTo>
                    <a:pt x="10137" y="-156"/>
                    <a:pt x="11151" y="-156"/>
                    <a:pt x="11775" y="468"/>
                  </a:cubicBezTo>
                  <a:lnTo>
                    <a:pt x="20820" y="9513"/>
                  </a:lnTo>
                  <a:cubicBezTo>
                    <a:pt x="21444" y="10137"/>
                    <a:pt x="21444" y="11151"/>
                    <a:pt x="20820" y="11775"/>
                  </a:cubicBezTo>
                  <a:lnTo>
                    <a:pt x="11775" y="20820"/>
                  </a:lnTo>
                  <a:cubicBezTo>
                    <a:pt x="11151" y="21444"/>
                    <a:pt x="10137" y="21444"/>
                    <a:pt x="9513" y="208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88" name="Shape">
              <a:extLst>
                <a:ext uri="{FF2B5EF4-FFF2-40B4-BE49-F238E27FC236}">
                  <a16:creationId xmlns:a16="http://schemas.microsoft.com/office/drawing/2014/main" id="{8893C460-2C32-4427-B6AD-6BE4EBF5D2AE}"/>
                </a:ext>
              </a:extLst>
            </p:cNvPr>
            <p:cNvSpPr/>
            <p:nvPr/>
          </p:nvSpPr>
          <p:spPr>
            <a:xfrm>
              <a:off x="5717680" y="1552584"/>
              <a:ext cx="783486" cy="783788"/>
            </a:xfrm>
            <a:custGeom>
              <a:avLst/>
              <a:gdLst/>
              <a:ahLst/>
              <a:cxnLst>
                <a:cxn ang="0">
                  <a:pos x="wd2" y="hd2"/>
                </a:cxn>
                <a:cxn ang="5400000">
                  <a:pos x="wd2" y="hd2"/>
                </a:cxn>
                <a:cxn ang="10800000">
                  <a:pos x="wd2" y="hd2"/>
                </a:cxn>
                <a:cxn ang="16200000">
                  <a:pos x="wd2" y="hd2"/>
                </a:cxn>
              </a:cxnLst>
              <a:rect l="0" t="0" r="r" b="b"/>
              <a:pathLst>
                <a:path w="21600" h="21447" extrusionOk="0">
                  <a:moveTo>
                    <a:pt x="10800" y="21447"/>
                  </a:moveTo>
                  <a:cubicBezTo>
                    <a:pt x="10378" y="21447"/>
                    <a:pt x="9989" y="21286"/>
                    <a:pt x="9665" y="20996"/>
                  </a:cubicBezTo>
                  <a:lnTo>
                    <a:pt x="454" y="11854"/>
                  </a:lnTo>
                  <a:cubicBezTo>
                    <a:pt x="162" y="11564"/>
                    <a:pt x="0" y="11146"/>
                    <a:pt x="0" y="10727"/>
                  </a:cubicBezTo>
                  <a:cubicBezTo>
                    <a:pt x="0" y="10309"/>
                    <a:pt x="162" y="9891"/>
                    <a:pt x="454" y="9601"/>
                  </a:cubicBezTo>
                  <a:lnTo>
                    <a:pt x="9665" y="459"/>
                  </a:lnTo>
                  <a:cubicBezTo>
                    <a:pt x="10281" y="-153"/>
                    <a:pt x="11319" y="-153"/>
                    <a:pt x="11935" y="459"/>
                  </a:cubicBezTo>
                  <a:lnTo>
                    <a:pt x="21146" y="9601"/>
                  </a:lnTo>
                  <a:cubicBezTo>
                    <a:pt x="21438" y="9891"/>
                    <a:pt x="21600" y="10309"/>
                    <a:pt x="21600" y="10727"/>
                  </a:cubicBezTo>
                  <a:cubicBezTo>
                    <a:pt x="21600" y="11146"/>
                    <a:pt x="21438" y="11564"/>
                    <a:pt x="21146" y="11854"/>
                  </a:cubicBezTo>
                  <a:lnTo>
                    <a:pt x="11935" y="20996"/>
                  </a:lnTo>
                  <a:cubicBezTo>
                    <a:pt x="11611" y="21318"/>
                    <a:pt x="11189" y="21447"/>
                    <a:pt x="10800" y="21447"/>
                  </a:cubicBezTo>
                  <a:close/>
                  <a:moveTo>
                    <a:pt x="10800" y="620"/>
                  </a:moveTo>
                  <a:cubicBezTo>
                    <a:pt x="10541" y="620"/>
                    <a:pt x="10314" y="716"/>
                    <a:pt x="10119" y="909"/>
                  </a:cubicBezTo>
                  <a:lnTo>
                    <a:pt x="908" y="10051"/>
                  </a:lnTo>
                  <a:cubicBezTo>
                    <a:pt x="519" y="10438"/>
                    <a:pt x="519" y="11049"/>
                    <a:pt x="908" y="11436"/>
                  </a:cubicBezTo>
                  <a:lnTo>
                    <a:pt x="10119" y="20578"/>
                  </a:lnTo>
                  <a:cubicBezTo>
                    <a:pt x="10508" y="20964"/>
                    <a:pt x="11124" y="20964"/>
                    <a:pt x="11514" y="20578"/>
                  </a:cubicBezTo>
                  <a:lnTo>
                    <a:pt x="20724" y="11436"/>
                  </a:lnTo>
                  <a:cubicBezTo>
                    <a:pt x="21114" y="11049"/>
                    <a:pt x="21114" y="10438"/>
                    <a:pt x="20724" y="10051"/>
                  </a:cubicBezTo>
                  <a:lnTo>
                    <a:pt x="11514" y="909"/>
                  </a:lnTo>
                  <a:cubicBezTo>
                    <a:pt x="11286" y="684"/>
                    <a:pt x="11027" y="620"/>
                    <a:pt x="10800" y="6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pic>
          <p:nvPicPr>
            <p:cNvPr id="89" name="Graphic 88" descr="Research with solid fill">
              <a:extLst>
                <a:ext uri="{FF2B5EF4-FFF2-40B4-BE49-F238E27FC236}">
                  <a16:creationId xmlns:a16="http://schemas.microsoft.com/office/drawing/2014/main" id="{00D0A6AD-635A-E5E2-E3E3-FC7FE28EDB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1533" y="1736588"/>
              <a:ext cx="415781" cy="415781"/>
            </a:xfrm>
            <a:prstGeom prst="rect">
              <a:avLst/>
            </a:prstGeom>
          </p:spPr>
        </p:pic>
      </p:grpSp>
      <p:sp>
        <p:nvSpPr>
          <p:cNvPr id="90" name="TextBox 89">
            <a:extLst>
              <a:ext uri="{FF2B5EF4-FFF2-40B4-BE49-F238E27FC236}">
                <a16:creationId xmlns:a16="http://schemas.microsoft.com/office/drawing/2014/main" id="{60293BB4-54A5-5B77-897D-529D0FE1E5EA}"/>
              </a:ext>
            </a:extLst>
          </p:cNvPr>
          <p:cNvSpPr txBox="1"/>
          <p:nvPr/>
        </p:nvSpPr>
        <p:spPr>
          <a:xfrm>
            <a:off x="210372" y="3257833"/>
            <a:ext cx="2358116" cy="938719"/>
          </a:xfrm>
          <a:prstGeom prst="rect">
            <a:avLst/>
          </a:prstGeom>
          <a:noFill/>
        </p:spPr>
        <p:txBody>
          <a:bodyPr wrap="square" lIns="0" rIns="0" rtlCol="0" anchor="b">
            <a:spAutoFit/>
          </a:bodyPr>
          <a:lstStyle/>
          <a:p>
            <a:pPr algn="ctr"/>
            <a:r>
              <a:rPr lang="en-US" sz="1100" b="1" noProof="1">
                <a:solidFill>
                  <a:schemeClr val="accent2"/>
                </a:solidFill>
              </a:rPr>
              <a:t>October 2023</a:t>
            </a:r>
          </a:p>
          <a:p>
            <a:pPr algn="ctr"/>
            <a:r>
              <a:rPr lang="en-US" sz="1100" b="1" noProof="1">
                <a:solidFill>
                  <a:prstClr val="black"/>
                </a:solidFill>
              </a:rPr>
              <a:t>First 4-week T&amp;L </a:t>
            </a:r>
          </a:p>
          <a:p>
            <a:pPr algn="ctr"/>
            <a:r>
              <a:rPr lang="en-US" sz="1100" noProof="1">
                <a:solidFill>
                  <a:prstClr val="black"/>
                </a:solidFill>
              </a:rPr>
              <a:t>To gain feedback on the Daily Customer Connections (headline metric at a team and individual level across 12 patches.</a:t>
            </a:r>
          </a:p>
        </p:txBody>
      </p:sp>
      <p:sp>
        <p:nvSpPr>
          <p:cNvPr id="91" name="TextBox 90">
            <a:extLst>
              <a:ext uri="{FF2B5EF4-FFF2-40B4-BE49-F238E27FC236}">
                <a16:creationId xmlns:a16="http://schemas.microsoft.com/office/drawing/2014/main" id="{FBC69577-52F1-50AF-B297-9CAE36638666}"/>
              </a:ext>
            </a:extLst>
          </p:cNvPr>
          <p:cNvSpPr txBox="1"/>
          <p:nvPr/>
        </p:nvSpPr>
        <p:spPr>
          <a:xfrm>
            <a:off x="2182280" y="1958067"/>
            <a:ext cx="2611243" cy="1107996"/>
          </a:xfrm>
          <a:prstGeom prst="rect">
            <a:avLst/>
          </a:prstGeom>
          <a:noFill/>
        </p:spPr>
        <p:txBody>
          <a:bodyPr wrap="square" lIns="0" rIns="0" rtlCol="0" anchor="b">
            <a:spAutoFit/>
          </a:bodyPr>
          <a:lstStyle/>
          <a:p>
            <a:pPr algn="ctr"/>
            <a:r>
              <a:rPr lang="en-GB" sz="1100" b="1">
                <a:solidFill>
                  <a:schemeClr val="accent3"/>
                </a:solidFill>
              </a:rPr>
              <a:t>February 2024 </a:t>
            </a:r>
          </a:p>
          <a:p>
            <a:pPr algn="ctr"/>
            <a:r>
              <a:rPr lang="en-GB" sz="1100" b="1">
                <a:solidFill>
                  <a:schemeClr val="accent1"/>
                </a:solidFill>
              </a:rPr>
              <a:t>Second 6-week T&amp;L</a:t>
            </a:r>
          </a:p>
          <a:p>
            <a:pPr algn="ctr"/>
            <a:r>
              <a:rPr lang="en-GB" sz="1100">
                <a:solidFill>
                  <a:schemeClr val="accent1"/>
                </a:solidFill>
              </a:rPr>
              <a:t>To gain feedback on the headline and supporting metrics at an individual level across 12 patches. Tested </a:t>
            </a:r>
            <a:r>
              <a:rPr lang="en-GB" sz="1100" err="1">
                <a:solidFill>
                  <a:schemeClr val="accent1"/>
                </a:solidFill>
              </a:rPr>
              <a:t>MySkills</a:t>
            </a:r>
            <a:r>
              <a:rPr lang="en-GB" sz="1100">
                <a:solidFill>
                  <a:schemeClr val="accent1"/>
                </a:solidFill>
              </a:rPr>
              <a:t> and Qlik dashboard functionality.</a:t>
            </a:r>
            <a:endParaRPr lang="en-GB" sz="1100">
              <a:solidFill>
                <a:schemeClr val="accent1"/>
              </a:solidFill>
              <a:ea typeface="Calibri"/>
              <a:cs typeface="Calibri"/>
            </a:endParaRPr>
          </a:p>
        </p:txBody>
      </p:sp>
      <p:sp>
        <p:nvSpPr>
          <p:cNvPr id="92" name="TextBox 91">
            <a:extLst>
              <a:ext uri="{FF2B5EF4-FFF2-40B4-BE49-F238E27FC236}">
                <a16:creationId xmlns:a16="http://schemas.microsoft.com/office/drawing/2014/main" id="{210B7D2F-17E7-B658-9BB7-9F32204B30D7}"/>
              </a:ext>
            </a:extLst>
          </p:cNvPr>
          <p:cNvSpPr txBox="1"/>
          <p:nvPr/>
        </p:nvSpPr>
        <p:spPr>
          <a:xfrm>
            <a:off x="3236897" y="5796979"/>
            <a:ext cx="2601439" cy="938719"/>
          </a:xfrm>
          <a:prstGeom prst="rect">
            <a:avLst/>
          </a:prstGeom>
          <a:noFill/>
        </p:spPr>
        <p:txBody>
          <a:bodyPr wrap="square" lIns="0" rIns="0" rtlCol="0" anchor="b">
            <a:spAutoFit/>
          </a:bodyPr>
          <a:lstStyle/>
          <a:p>
            <a:pPr algn="ctr"/>
            <a:r>
              <a:rPr lang="en-GB" sz="1100" b="1">
                <a:solidFill>
                  <a:schemeClr val="accent2"/>
                </a:solidFill>
              </a:rPr>
              <a:t>February 2024</a:t>
            </a:r>
          </a:p>
          <a:p>
            <a:pPr algn="ctr"/>
            <a:r>
              <a:rPr lang="en-GB" sz="1100" b="1">
                <a:solidFill>
                  <a:schemeClr val="accent1"/>
                </a:solidFill>
              </a:rPr>
              <a:t> Director Briefing Session </a:t>
            </a:r>
          </a:p>
          <a:p>
            <a:pPr algn="ctr"/>
            <a:r>
              <a:rPr lang="en-GB" sz="1100">
                <a:solidFill>
                  <a:srgbClr val="142032"/>
                </a:solidFill>
              </a:rPr>
              <a:t>T</a:t>
            </a:r>
            <a:r>
              <a:rPr kumimoji="0" lang="en-GB" sz="1100" i="0" u="none" strike="noStrike" kern="1200" cap="none" spc="0" normalizeH="0" baseline="0" noProof="0">
                <a:ln>
                  <a:noFill/>
                </a:ln>
                <a:solidFill>
                  <a:srgbClr val="142032"/>
                </a:solidFill>
                <a:effectLst/>
                <a:uLnTx/>
                <a:uFillTx/>
              </a:rPr>
              <a:t>o update directors on the programme, national roll-out (NRO), training approach and workshop content.</a:t>
            </a:r>
            <a:endParaRPr lang="en-GB" sz="1100">
              <a:solidFill>
                <a:schemeClr val="accent1"/>
              </a:solidFill>
            </a:endParaRPr>
          </a:p>
        </p:txBody>
      </p:sp>
      <p:sp>
        <p:nvSpPr>
          <p:cNvPr id="93" name="TextBox 92">
            <a:extLst>
              <a:ext uri="{FF2B5EF4-FFF2-40B4-BE49-F238E27FC236}">
                <a16:creationId xmlns:a16="http://schemas.microsoft.com/office/drawing/2014/main" id="{A636011C-928D-95DB-6578-EB6DABA0DD55}"/>
              </a:ext>
            </a:extLst>
          </p:cNvPr>
          <p:cNvSpPr txBox="1"/>
          <p:nvPr/>
        </p:nvSpPr>
        <p:spPr>
          <a:xfrm>
            <a:off x="5013013" y="1330556"/>
            <a:ext cx="2255887" cy="938719"/>
          </a:xfrm>
          <a:prstGeom prst="rect">
            <a:avLst/>
          </a:prstGeom>
          <a:noFill/>
        </p:spPr>
        <p:txBody>
          <a:bodyPr wrap="square" lIns="0" rIns="0" rtlCol="0" anchor="b">
            <a:spAutoFit/>
          </a:bodyPr>
          <a:lstStyle/>
          <a:p>
            <a:pPr algn="ctr"/>
            <a:r>
              <a:rPr lang="en-GB" sz="1100" b="1">
                <a:solidFill>
                  <a:schemeClr val="accent3"/>
                </a:solidFill>
              </a:rPr>
              <a:t>March 2024</a:t>
            </a:r>
          </a:p>
          <a:p>
            <a:pPr algn="ctr"/>
            <a:r>
              <a:rPr lang="en-GB" sz="1100" b="1">
                <a:solidFill>
                  <a:schemeClr val="accent1"/>
                </a:solidFill>
              </a:rPr>
              <a:t> Leadership Session</a:t>
            </a:r>
          </a:p>
          <a:p>
            <a:pPr algn="ctr"/>
            <a:r>
              <a:rPr lang="en-GB" sz="1100">
                <a:solidFill>
                  <a:schemeClr val="accent1"/>
                </a:solidFill>
              </a:rPr>
              <a:t>T</a:t>
            </a:r>
            <a:r>
              <a:rPr kumimoji="0" lang="en-GB" sz="1100" b="0" i="0" u="none" strike="noStrike" kern="1200" cap="none" spc="0" normalizeH="0" baseline="0" noProof="0">
                <a:ln>
                  <a:noFill/>
                </a:ln>
                <a:solidFill>
                  <a:schemeClr val="accent1"/>
                </a:solidFill>
                <a:effectLst/>
                <a:uLnTx/>
                <a:uFillTx/>
              </a:rPr>
              <a:t>o </a:t>
            </a:r>
            <a:r>
              <a:rPr kumimoji="0" lang="en-GB" sz="1100" i="0" u="none" strike="noStrike" kern="1200" cap="none" spc="0" normalizeH="0" baseline="0" noProof="0">
                <a:ln>
                  <a:noFill/>
                </a:ln>
                <a:solidFill>
                  <a:schemeClr val="accent1"/>
                </a:solidFill>
                <a:effectLst/>
                <a:uLnTx/>
                <a:uFillTx/>
              </a:rPr>
              <a:t>introduce </a:t>
            </a:r>
            <a:r>
              <a:rPr lang="en-GB" sz="1100">
                <a:solidFill>
                  <a:schemeClr val="accent1"/>
                </a:solidFill>
              </a:rPr>
              <a:t>SEAMS</a:t>
            </a:r>
            <a:r>
              <a:rPr kumimoji="0" lang="en-GB" sz="1100" i="0" u="none" strike="noStrike" kern="1200" cap="none" spc="0" normalizeH="0" baseline="0" noProof="0">
                <a:ln>
                  <a:noFill/>
                </a:ln>
                <a:solidFill>
                  <a:schemeClr val="accent1"/>
                </a:solidFill>
                <a:effectLst/>
                <a:uLnTx/>
                <a:uFillTx/>
              </a:rPr>
              <a:t> to the programme</a:t>
            </a:r>
            <a:r>
              <a:rPr kumimoji="0" lang="en-GB" sz="1100" b="0" i="0" u="none" strike="noStrike" kern="1200" cap="none" spc="0" normalizeH="0" baseline="0" noProof="0">
                <a:ln>
                  <a:noFill/>
                </a:ln>
                <a:solidFill>
                  <a:schemeClr val="accent1"/>
                </a:solidFill>
                <a:effectLst/>
                <a:uLnTx/>
                <a:uFillTx/>
              </a:rPr>
              <a:t>, how to win hearts and minds and their role.</a:t>
            </a:r>
            <a:endParaRPr lang="en-GB" sz="1100" b="1">
              <a:solidFill>
                <a:schemeClr val="accent1"/>
              </a:solidFill>
            </a:endParaRPr>
          </a:p>
        </p:txBody>
      </p:sp>
      <p:pic>
        <p:nvPicPr>
          <p:cNvPr id="114" name="Graphic 113" descr="Lecturer with solid fill">
            <a:extLst>
              <a:ext uri="{FF2B5EF4-FFF2-40B4-BE49-F238E27FC236}">
                <a16:creationId xmlns:a16="http://schemas.microsoft.com/office/drawing/2014/main" id="{9FACD770-E8BD-A67B-105F-EE659ED89C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2186" y="4104409"/>
            <a:ext cx="458471" cy="486000"/>
          </a:xfrm>
          <a:prstGeom prst="rect">
            <a:avLst/>
          </a:prstGeom>
        </p:spPr>
      </p:pic>
      <p:sp>
        <p:nvSpPr>
          <p:cNvPr id="115" name="TextBox 114">
            <a:extLst>
              <a:ext uri="{FF2B5EF4-FFF2-40B4-BE49-F238E27FC236}">
                <a16:creationId xmlns:a16="http://schemas.microsoft.com/office/drawing/2014/main" id="{D52B2013-46CF-006B-84B9-6B1FB88E92AF}"/>
              </a:ext>
            </a:extLst>
          </p:cNvPr>
          <p:cNvSpPr txBox="1"/>
          <p:nvPr/>
        </p:nvSpPr>
        <p:spPr>
          <a:xfrm>
            <a:off x="6358883" y="5717227"/>
            <a:ext cx="2310971" cy="1107996"/>
          </a:xfrm>
          <a:prstGeom prst="rect">
            <a:avLst/>
          </a:prstGeom>
          <a:noFill/>
        </p:spPr>
        <p:txBody>
          <a:bodyPr wrap="square" lIns="0" rIns="0" rtlCol="0" anchor="t">
            <a:spAutoFit/>
          </a:bodyPr>
          <a:lstStyle/>
          <a:p>
            <a:pPr algn="ctr"/>
            <a:r>
              <a:rPr lang="en-GB" sz="1100" b="1">
                <a:solidFill>
                  <a:schemeClr val="accent2"/>
                </a:solidFill>
              </a:rPr>
              <a:t>April 2024</a:t>
            </a:r>
          </a:p>
          <a:p>
            <a:pPr algn="ctr"/>
            <a:r>
              <a:rPr lang="en-GB" sz="1100" b="1">
                <a:solidFill>
                  <a:schemeClr val="accent1"/>
                </a:solidFill>
              </a:rPr>
              <a:t>National SEAM session</a:t>
            </a:r>
          </a:p>
          <a:p>
            <a:pPr algn="ctr"/>
            <a:r>
              <a:rPr lang="en-GB" sz="1100">
                <a:solidFill>
                  <a:schemeClr val="accent1"/>
                </a:solidFill>
              </a:rPr>
              <a:t>To brief and upskill SEAMs on the programme, training approach, practice content for workshop and understand roles and expectations. </a:t>
            </a:r>
          </a:p>
        </p:txBody>
      </p:sp>
      <p:sp>
        <p:nvSpPr>
          <p:cNvPr id="118" name="Title 3">
            <a:extLst>
              <a:ext uri="{FF2B5EF4-FFF2-40B4-BE49-F238E27FC236}">
                <a16:creationId xmlns:a16="http://schemas.microsoft.com/office/drawing/2014/main" id="{836A5BE9-42BE-FBA8-0E9C-903B5F3865DE}"/>
              </a:ext>
            </a:extLst>
          </p:cNvPr>
          <p:cNvSpPr>
            <a:spLocks noGrp="1"/>
          </p:cNvSpPr>
          <p:nvPr>
            <p:ph type="title"/>
          </p:nvPr>
        </p:nvSpPr>
        <p:spPr>
          <a:xfrm>
            <a:off x="479518" y="542400"/>
            <a:ext cx="6040196" cy="235734"/>
          </a:xfrm>
        </p:spPr>
        <p:txBody>
          <a:bodyPr/>
          <a:lstStyle/>
          <a:p>
            <a:r>
              <a:rPr lang="en-GB" sz="2100">
                <a:latin typeface="Usual ExtraBold"/>
                <a:ea typeface="Tahoma"/>
                <a:cs typeface="Tahoma"/>
              </a:rPr>
              <a:t>MyPotential NRO: The journey so far</a:t>
            </a:r>
          </a:p>
        </p:txBody>
      </p:sp>
      <p:pic>
        <p:nvPicPr>
          <p:cNvPr id="119" name="Graphic 118" descr="Lecturer with solid fill">
            <a:extLst>
              <a:ext uri="{FF2B5EF4-FFF2-40B4-BE49-F238E27FC236}">
                <a16:creationId xmlns:a16="http://schemas.microsoft.com/office/drawing/2014/main" id="{238FEC48-7B07-7A74-D0CA-E4570C0AF4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69996" y="2465896"/>
            <a:ext cx="458471" cy="486000"/>
          </a:xfrm>
          <a:prstGeom prst="rect">
            <a:avLst/>
          </a:prstGeom>
        </p:spPr>
      </p:pic>
      <p:pic>
        <p:nvPicPr>
          <p:cNvPr id="120" name="Graphic 119" descr="Lecturer with solid fill">
            <a:extLst>
              <a:ext uri="{FF2B5EF4-FFF2-40B4-BE49-F238E27FC236}">
                <a16:creationId xmlns:a16="http://schemas.microsoft.com/office/drawing/2014/main" id="{BCCB5DC6-DABA-132C-ABF6-35AF0D20E2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6678" y="4213064"/>
            <a:ext cx="458471" cy="486000"/>
          </a:xfrm>
          <a:prstGeom prst="rect">
            <a:avLst/>
          </a:prstGeom>
        </p:spPr>
      </p:pic>
      <p:sp>
        <p:nvSpPr>
          <p:cNvPr id="122" name="Text Placeholder 1">
            <a:extLst>
              <a:ext uri="{FF2B5EF4-FFF2-40B4-BE49-F238E27FC236}">
                <a16:creationId xmlns:a16="http://schemas.microsoft.com/office/drawing/2014/main" id="{1A8DA1E2-23DC-C165-DA4C-F961238C3A61}"/>
              </a:ext>
            </a:extLst>
          </p:cNvPr>
          <p:cNvSpPr txBox="1">
            <a:spLocks/>
          </p:cNvSpPr>
          <p:nvPr/>
        </p:nvSpPr>
        <p:spPr>
          <a:xfrm>
            <a:off x="480485" y="933726"/>
            <a:ext cx="10027666" cy="276005"/>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200" b="0" i="0" kern="1200" smtClean="0">
                <a:solidFill>
                  <a:schemeClr val="accent4"/>
                </a:solidFill>
                <a:latin typeface="Usual Light" panose="020B0403030403020204" pitchFamily="34" charset="0"/>
                <a:ea typeface="+mn-ea"/>
                <a:cs typeface="+mn-cs"/>
              </a:defRPr>
            </a:lvl4pPr>
            <a:lvl5pPr marL="1882775" indent="-182563" algn="l" defTabSz="914400" rtl="0" eaLnBrk="1" latinLnBrk="0" hangingPunct="1">
              <a:lnSpc>
                <a:spcPct val="90000"/>
              </a:lnSpc>
              <a:spcBef>
                <a:spcPts val="500"/>
              </a:spcBef>
              <a:buFont typeface="Arial" panose="020B0604020202020204" pitchFamily="34" charset="0"/>
              <a:buChar char="•"/>
              <a:defRPr lang="en-US" sz="1200" b="0" i="0" kern="1200">
                <a:solidFill>
                  <a:schemeClr val="accent4"/>
                </a:solidFill>
                <a:latin typeface="Usual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accent1"/>
                </a:solidFill>
                <a:latin typeface="Usual"/>
                <a:ea typeface="Tahoma"/>
                <a:cs typeface="Tahoma"/>
              </a:rPr>
              <a:t>As part of National Rollout for Cablers and Jointers we have run two Test and Learns and several key sessions.</a:t>
            </a:r>
          </a:p>
        </p:txBody>
      </p:sp>
      <p:pic>
        <p:nvPicPr>
          <p:cNvPr id="3" name="Graphic 2" descr="Clipboard Mixed outline">
            <a:extLst>
              <a:ext uri="{FF2B5EF4-FFF2-40B4-BE49-F238E27FC236}">
                <a16:creationId xmlns:a16="http://schemas.microsoft.com/office/drawing/2014/main" id="{E6A6A5BF-395A-4885-3959-A734FCBB3F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31794" y="3278324"/>
            <a:ext cx="525479" cy="525479"/>
          </a:xfrm>
          <a:prstGeom prst="rect">
            <a:avLst/>
          </a:prstGeom>
        </p:spPr>
      </p:pic>
      <p:pic>
        <p:nvPicPr>
          <p:cNvPr id="4" name="Graphic 3" descr="Clipboard Mixed outline">
            <a:extLst>
              <a:ext uri="{FF2B5EF4-FFF2-40B4-BE49-F238E27FC236}">
                <a16:creationId xmlns:a16="http://schemas.microsoft.com/office/drawing/2014/main" id="{DEE26C9B-3A75-2E11-928C-B6442C0FCB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64967" y="4372701"/>
            <a:ext cx="525479" cy="525479"/>
          </a:xfrm>
          <a:prstGeom prst="rect">
            <a:avLst/>
          </a:prstGeom>
        </p:spPr>
      </p:pic>
      <p:grpSp>
        <p:nvGrpSpPr>
          <p:cNvPr id="2" name="Group 1">
            <a:extLst>
              <a:ext uri="{FF2B5EF4-FFF2-40B4-BE49-F238E27FC236}">
                <a16:creationId xmlns:a16="http://schemas.microsoft.com/office/drawing/2014/main" id="{1C10BBAA-801B-5126-76E7-1ED78DBD519F}"/>
              </a:ext>
            </a:extLst>
          </p:cNvPr>
          <p:cNvGrpSpPr/>
          <p:nvPr/>
        </p:nvGrpSpPr>
        <p:grpSpPr>
          <a:xfrm>
            <a:off x="7829795" y="1752459"/>
            <a:ext cx="963482" cy="1300631"/>
            <a:chOff x="5627682" y="1462737"/>
            <a:chExt cx="963482" cy="1300631"/>
          </a:xfrm>
          <a:solidFill>
            <a:schemeClr val="accent3">
              <a:lumMod val="20000"/>
              <a:lumOff val="80000"/>
            </a:schemeClr>
          </a:solidFill>
        </p:grpSpPr>
        <p:sp>
          <p:nvSpPr>
            <p:cNvPr id="55" name="Circle">
              <a:extLst>
                <a:ext uri="{FF2B5EF4-FFF2-40B4-BE49-F238E27FC236}">
                  <a16:creationId xmlns:a16="http://schemas.microsoft.com/office/drawing/2014/main" id="{97D4A569-13A0-E130-29AD-2E96CB346688}"/>
                </a:ext>
              </a:extLst>
            </p:cNvPr>
            <p:cNvSpPr/>
            <p:nvPr/>
          </p:nvSpPr>
          <p:spPr>
            <a:xfrm>
              <a:off x="6018840" y="2582201"/>
              <a:ext cx="181167" cy="181167"/>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7" name="Shape">
              <a:extLst>
                <a:ext uri="{FF2B5EF4-FFF2-40B4-BE49-F238E27FC236}">
                  <a16:creationId xmlns:a16="http://schemas.microsoft.com/office/drawing/2014/main" id="{F995F628-B49D-0448-C8DC-1494E720F21C}"/>
                </a:ext>
              </a:extLst>
            </p:cNvPr>
            <p:cNvSpPr/>
            <p:nvPr/>
          </p:nvSpPr>
          <p:spPr>
            <a:xfrm>
              <a:off x="6031780" y="1945065"/>
              <a:ext cx="155287" cy="7752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21600"/>
                  </a:lnTo>
                  <a:cubicBezTo>
                    <a:pt x="4746" y="21600"/>
                    <a:pt x="0" y="20617"/>
                    <a:pt x="0" y="19437"/>
                  </a:cubicBezTo>
                  <a:lnTo>
                    <a:pt x="0" y="0"/>
                  </a:lnTo>
                  <a:lnTo>
                    <a:pt x="21600" y="0"/>
                  </a:lnTo>
                  <a:lnTo>
                    <a:pt x="21600" y="19437"/>
                  </a:lnTo>
                  <a:cubicBezTo>
                    <a:pt x="21600" y="20617"/>
                    <a:pt x="16691" y="21600"/>
                    <a:pt x="10800" y="2160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8" name="Shape">
              <a:extLst>
                <a:ext uri="{FF2B5EF4-FFF2-40B4-BE49-F238E27FC236}">
                  <a16:creationId xmlns:a16="http://schemas.microsoft.com/office/drawing/2014/main" id="{9371463D-5C12-33E2-3F8B-98A12C18D310}"/>
                </a:ext>
              </a:extLst>
            </p:cNvPr>
            <p:cNvSpPr/>
            <p:nvPr/>
          </p:nvSpPr>
          <p:spPr>
            <a:xfrm>
              <a:off x="5627682" y="1462737"/>
              <a:ext cx="963482" cy="963483"/>
            </a:xfrm>
            <a:custGeom>
              <a:avLst/>
              <a:gdLst/>
              <a:ahLst/>
              <a:cxnLst>
                <a:cxn ang="0">
                  <a:pos x="wd2" y="hd2"/>
                </a:cxn>
                <a:cxn ang="5400000">
                  <a:pos x="wd2" y="hd2"/>
                </a:cxn>
                <a:cxn ang="10800000">
                  <a:pos x="wd2" y="hd2"/>
                </a:cxn>
                <a:cxn ang="16200000">
                  <a:pos x="wd2" y="hd2"/>
                </a:cxn>
              </a:cxnLst>
              <a:rect l="0" t="0" r="r" b="b"/>
              <a:pathLst>
                <a:path w="21288" h="21288" extrusionOk="0">
                  <a:moveTo>
                    <a:pt x="9513" y="20820"/>
                  </a:moveTo>
                  <a:lnTo>
                    <a:pt x="468" y="11775"/>
                  </a:lnTo>
                  <a:cubicBezTo>
                    <a:pt x="-156" y="11151"/>
                    <a:pt x="-156" y="10137"/>
                    <a:pt x="468" y="9513"/>
                  </a:cubicBezTo>
                  <a:lnTo>
                    <a:pt x="9513" y="468"/>
                  </a:lnTo>
                  <a:cubicBezTo>
                    <a:pt x="10137" y="-156"/>
                    <a:pt x="11151" y="-156"/>
                    <a:pt x="11775" y="468"/>
                  </a:cubicBezTo>
                  <a:lnTo>
                    <a:pt x="20820" y="9513"/>
                  </a:lnTo>
                  <a:cubicBezTo>
                    <a:pt x="21444" y="10137"/>
                    <a:pt x="21444" y="11151"/>
                    <a:pt x="20820" y="11775"/>
                  </a:cubicBezTo>
                  <a:lnTo>
                    <a:pt x="11775" y="20820"/>
                  </a:lnTo>
                  <a:cubicBezTo>
                    <a:pt x="11151" y="21444"/>
                    <a:pt x="10137" y="21444"/>
                    <a:pt x="9513" y="208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59" name="Shape">
              <a:extLst>
                <a:ext uri="{FF2B5EF4-FFF2-40B4-BE49-F238E27FC236}">
                  <a16:creationId xmlns:a16="http://schemas.microsoft.com/office/drawing/2014/main" id="{16103EC8-1C03-1AE8-D3E4-98CFECE78B71}"/>
                </a:ext>
              </a:extLst>
            </p:cNvPr>
            <p:cNvSpPr/>
            <p:nvPr/>
          </p:nvSpPr>
          <p:spPr>
            <a:xfrm>
              <a:off x="5717680" y="1552584"/>
              <a:ext cx="783486" cy="783788"/>
            </a:xfrm>
            <a:custGeom>
              <a:avLst/>
              <a:gdLst/>
              <a:ahLst/>
              <a:cxnLst>
                <a:cxn ang="0">
                  <a:pos x="wd2" y="hd2"/>
                </a:cxn>
                <a:cxn ang="5400000">
                  <a:pos x="wd2" y="hd2"/>
                </a:cxn>
                <a:cxn ang="10800000">
                  <a:pos x="wd2" y="hd2"/>
                </a:cxn>
                <a:cxn ang="16200000">
                  <a:pos x="wd2" y="hd2"/>
                </a:cxn>
              </a:cxnLst>
              <a:rect l="0" t="0" r="r" b="b"/>
              <a:pathLst>
                <a:path w="21600" h="21447" extrusionOk="0">
                  <a:moveTo>
                    <a:pt x="10800" y="21447"/>
                  </a:moveTo>
                  <a:cubicBezTo>
                    <a:pt x="10378" y="21447"/>
                    <a:pt x="9989" y="21286"/>
                    <a:pt x="9665" y="20996"/>
                  </a:cubicBezTo>
                  <a:lnTo>
                    <a:pt x="454" y="11854"/>
                  </a:lnTo>
                  <a:cubicBezTo>
                    <a:pt x="162" y="11564"/>
                    <a:pt x="0" y="11146"/>
                    <a:pt x="0" y="10727"/>
                  </a:cubicBezTo>
                  <a:cubicBezTo>
                    <a:pt x="0" y="10309"/>
                    <a:pt x="162" y="9891"/>
                    <a:pt x="454" y="9601"/>
                  </a:cubicBezTo>
                  <a:lnTo>
                    <a:pt x="9665" y="459"/>
                  </a:lnTo>
                  <a:cubicBezTo>
                    <a:pt x="10281" y="-153"/>
                    <a:pt x="11319" y="-153"/>
                    <a:pt x="11935" y="459"/>
                  </a:cubicBezTo>
                  <a:lnTo>
                    <a:pt x="21146" y="9601"/>
                  </a:lnTo>
                  <a:cubicBezTo>
                    <a:pt x="21438" y="9891"/>
                    <a:pt x="21600" y="10309"/>
                    <a:pt x="21600" y="10727"/>
                  </a:cubicBezTo>
                  <a:cubicBezTo>
                    <a:pt x="21600" y="11146"/>
                    <a:pt x="21438" y="11564"/>
                    <a:pt x="21146" y="11854"/>
                  </a:cubicBezTo>
                  <a:lnTo>
                    <a:pt x="11935" y="20996"/>
                  </a:lnTo>
                  <a:cubicBezTo>
                    <a:pt x="11611" y="21318"/>
                    <a:pt x="11189" y="21447"/>
                    <a:pt x="10800" y="21447"/>
                  </a:cubicBezTo>
                  <a:close/>
                  <a:moveTo>
                    <a:pt x="10800" y="620"/>
                  </a:moveTo>
                  <a:cubicBezTo>
                    <a:pt x="10541" y="620"/>
                    <a:pt x="10314" y="716"/>
                    <a:pt x="10119" y="909"/>
                  </a:cubicBezTo>
                  <a:lnTo>
                    <a:pt x="908" y="10051"/>
                  </a:lnTo>
                  <a:cubicBezTo>
                    <a:pt x="519" y="10438"/>
                    <a:pt x="519" y="11049"/>
                    <a:pt x="908" y="11436"/>
                  </a:cubicBezTo>
                  <a:lnTo>
                    <a:pt x="10119" y="20578"/>
                  </a:lnTo>
                  <a:cubicBezTo>
                    <a:pt x="10508" y="20964"/>
                    <a:pt x="11124" y="20964"/>
                    <a:pt x="11514" y="20578"/>
                  </a:cubicBezTo>
                  <a:lnTo>
                    <a:pt x="20724" y="11436"/>
                  </a:lnTo>
                  <a:cubicBezTo>
                    <a:pt x="21114" y="11049"/>
                    <a:pt x="21114" y="10438"/>
                    <a:pt x="20724" y="10051"/>
                  </a:cubicBezTo>
                  <a:lnTo>
                    <a:pt x="11514" y="909"/>
                  </a:lnTo>
                  <a:cubicBezTo>
                    <a:pt x="11286" y="684"/>
                    <a:pt x="11027" y="620"/>
                    <a:pt x="10800" y="620"/>
                  </a:cubicBez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pic>
          <p:nvPicPr>
            <p:cNvPr id="60" name="Graphic 59" descr="Research with solid fill">
              <a:extLst>
                <a:ext uri="{FF2B5EF4-FFF2-40B4-BE49-F238E27FC236}">
                  <a16:creationId xmlns:a16="http://schemas.microsoft.com/office/drawing/2014/main" id="{C48B6977-9C0F-4F01-FB0D-E340244D74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1533" y="1736588"/>
              <a:ext cx="415781" cy="415781"/>
            </a:xfrm>
            <a:prstGeom prst="rect">
              <a:avLst/>
            </a:prstGeom>
          </p:spPr>
        </p:pic>
      </p:grpSp>
      <p:pic>
        <p:nvPicPr>
          <p:cNvPr id="61" name="Graphic 60" descr="Lecturer with solid fill">
            <a:extLst>
              <a:ext uri="{FF2B5EF4-FFF2-40B4-BE49-F238E27FC236}">
                <a16:creationId xmlns:a16="http://schemas.microsoft.com/office/drawing/2014/main" id="{19D728E1-B6F5-FF6C-7B26-2FB267576B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78882" y="1930949"/>
            <a:ext cx="458471" cy="486000"/>
          </a:xfrm>
          <a:prstGeom prst="rect">
            <a:avLst/>
          </a:prstGeom>
        </p:spPr>
      </p:pic>
      <p:sp>
        <p:nvSpPr>
          <p:cNvPr id="67" name="TextBox 66">
            <a:extLst>
              <a:ext uri="{FF2B5EF4-FFF2-40B4-BE49-F238E27FC236}">
                <a16:creationId xmlns:a16="http://schemas.microsoft.com/office/drawing/2014/main" id="{A261036E-549C-6715-2D9C-274BFBD6CE5A}"/>
              </a:ext>
            </a:extLst>
          </p:cNvPr>
          <p:cNvSpPr txBox="1"/>
          <p:nvPr/>
        </p:nvSpPr>
        <p:spPr>
          <a:xfrm>
            <a:off x="8734567" y="1713635"/>
            <a:ext cx="2255887" cy="769441"/>
          </a:xfrm>
          <a:prstGeom prst="rect">
            <a:avLst/>
          </a:prstGeom>
          <a:noFill/>
        </p:spPr>
        <p:txBody>
          <a:bodyPr wrap="square" lIns="0" rIns="0" rtlCol="0" anchor="b">
            <a:spAutoFit/>
          </a:bodyPr>
          <a:lstStyle/>
          <a:p>
            <a:pPr algn="ctr"/>
            <a:r>
              <a:rPr lang="en-GB" sz="1100" b="1">
                <a:solidFill>
                  <a:schemeClr val="accent3"/>
                </a:solidFill>
              </a:rPr>
              <a:t>May 2024</a:t>
            </a:r>
          </a:p>
          <a:p>
            <a:pPr algn="ctr"/>
            <a:r>
              <a:rPr lang="en-GB" sz="1100" b="1">
                <a:solidFill>
                  <a:schemeClr val="accent1"/>
                </a:solidFill>
              </a:rPr>
              <a:t>PM-PL Session</a:t>
            </a:r>
          </a:p>
          <a:p>
            <a:pPr algn="ctr"/>
            <a:r>
              <a:rPr lang="en-GB" sz="1100">
                <a:solidFill>
                  <a:schemeClr val="accent1"/>
                </a:solidFill>
              </a:rPr>
              <a:t>To brief and upskill PM and Leads on the programme and national roll-out</a:t>
            </a:r>
            <a:endParaRPr lang="en-GB" sz="1100" b="1">
              <a:solidFill>
                <a:schemeClr val="accent1"/>
              </a:solidFill>
            </a:endParaRPr>
          </a:p>
        </p:txBody>
      </p:sp>
      <p:grpSp>
        <p:nvGrpSpPr>
          <p:cNvPr id="68" name="Group 67">
            <a:extLst>
              <a:ext uri="{FF2B5EF4-FFF2-40B4-BE49-F238E27FC236}">
                <a16:creationId xmlns:a16="http://schemas.microsoft.com/office/drawing/2014/main" id="{EBF70453-1EAC-93CE-ACC2-E629C38D46FF}"/>
              </a:ext>
            </a:extLst>
          </p:cNvPr>
          <p:cNvGrpSpPr/>
          <p:nvPr/>
        </p:nvGrpSpPr>
        <p:grpSpPr>
          <a:xfrm>
            <a:off x="10356744" y="4036571"/>
            <a:ext cx="605466" cy="1080175"/>
            <a:chOff x="7214552" y="3417811"/>
            <a:chExt cx="605466" cy="1080175"/>
          </a:xfrm>
          <a:solidFill>
            <a:schemeClr val="accent6">
              <a:lumMod val="20000"/>
              <a:lumOff val="80000"/>
            </a:schemeClr>
          </a:solidFill>
        </p:grpSpPr>
        <p:sp>
          <p:nvSpPr>
            <p:cNvPr id="69" name="Circle">
              <a:extLst>
                <a:ext uri="{FF2B5EF4-FFF2-40B4-BE49-F238E27FC236}">
                  <a16:creationId xmlns:a16="http://schemas.microsoft.com/office/drawing/2014/main" id="{DF846D90-D09D-E4CD-56CA-ACEA9FBCBD9B}"/>
                </a:ext>
              </a:extLst>
            </p:cNvPr>
            <p:cNvSpPr/>
            <p:nvPr/>
          </p:nvSpPr>
          <p:spPr>
            <a:xfrm>
              <a:off x="7457287" y="4377992"/>
              <a:ext cx="119997" cy="119994"/>
            </a:xfrm>
            <a:prstGeom prst="ellipse">
              <a:avLst/>
            </a:pr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sp>
          <p:nvSpPr>
            <p:cNvPr id="70" name="Shape">
              <a:extLst>
                <a:ext uri="{FF2B5EF4-FFF2-40B4-BE49-F238E27FC236}">
                  <a16:creationId xmlns:a16="http://schemas.microsoft.com/office/drawing/2014/main" id="{A53039EA-9760-5A6F-17FF-45460BB23E3B}"/>
                </a:ext>
              </a:extLst>
            </p:cNvPr>
            <p:cNvSpPr/>
            <p:nvPr/>
          </p:nvSpPr>
          <p:spPr>
            <a:xfrm>
              <a:off x="7214552" y="3417811"/>
              <a:ext cx="605466" cy="1023776"/>
            </a:xfrm>
            <a:custGeom>
              <a:avLst/>
              <a:gdLst/>
              <a:ahLst/>
              <a:cxnLst>
                <a:cxn ang="0">
                  <a:pos x="wd2" y="hd2"/>
                </a:cxn>
                <a:cxn ang="5400000">
                  <a:pos x="wd2" y="hd2"/>
                </a:cxn>
                <a:cxn ang="10800000">
                  <a:pos x="wd2" y="hd2"/>
                </a:cxn>
                <a:cxn ang="16200000">
                  <a:pos x="wd2" y="hd2"/>
                </a:cxn>
              </a:cxnLst>
              <a:rect l="0" t="0" r="r" b="b"/>
              <a:pathLst>
                <a:path w="19711" h="21003" extrusionOk="0">
                  <a:moveTo>
                    <a:pt x="18827" y="8785"/>
                  </a:moveTo>
                  <a:cubicBezTo>
                    <a:pt x="20665" y="6227"/>
                    <a:pt x="19631" y="3065"/>
                    <a:pt x="15763" y="1231"/>
                  </a:cubicBezTo>
                  <a:cubicBezTo>
                    <a:pt x="12316" y="-410"/>
                    <a:pt x="7414" y="-410"/>
                    <a:pt x="3967" y="1231"/>
                  </a:cubicBezTo>
                  <a:cubicBezTo>
                    <a:pt x="61" y="3089"/>
                    <a:pt x="-935" y="6251"/>
                    <a:pt x="865" y="8785"/>
                  </a:cubicBezTo>
                  <a:lnTo>
                    <a:pt x="8525" y="20442"/>
                  </a:lnTo>
                  <a:cubicBezTo>
                    <a:pt x="9022" y="21190"/>
                    <a:pt x="10707" y="21190"/>
                    <a:pt x="11205" y="20442"/>
                  </a:cubicBezTo>
                  <a:lnTo>
                    <a:pt x="18827" y="8785"/>
                  </a:lnTo>
                  <a:close/>
                </a:path>
              </a:pathLst>
            </a:custGeom>
            <a:grpFill/>
            <a:ln w="12700">
              <a:miter lim="400000"/>
            </a:ln>
          </p:spPr>
          <p:txBody>
            <a:bodyPr lIns="38100" tIns="38100" rIns="38100" bIns="38100"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ndParaRPr>
            </a:p>
          </p:txBody>
        </p:sp>
        <p:pic>
          <p:nvPicPr>
            <p:cNvPr id="71" name="Graphic 70" descr="Bar graph with downward trend with solid fill">
              <a:extLst>
                <a:ext uri="{FF2B5EF4-FFF2-40B4-BE49-F238E27FC236}">
                  <a16:creationId xmlns:a16="http://schemas.microsoft.com/office/drawing/2014/main" id="{920724A0-8381-7C9C-E680-AD29E19EA2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9395" y="3512259"/>
              <a:ext cx="415781" cy="415781"/>
            </a:xfrm>
            <a:prstGeom prst="rect">
              <a:avLst/>
            </a:prstGeom>
          </p:spPr>
        </p:pic>
      </p:grpSp>
      <p:pic>
        <p:nvPicPr>
          <p:cNvPr id="72" name="Graphic 71" descr="Lecturer with solid fill">
            <a:extLst>
              <a:ext uri="{FF2B5EF4-FFF2-40B4-BE49-F238E27FC236}">
                <a16:creationId xmlns:a16="http://schemas.microsoft.com/office/drawing/2014/main" id="{C4939169-AA15-392B-9486-647F31F838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7193" y="4209648"/>
            <a:ext cx="458471" cy="486000"/>
          </a:xfrm>
          <a:prstGeom prst="rect">
            <a:avLst/>
          </a:prstGeom>
        </p:spPr>
      </p:pic>
      <p:sp>
        <p:nvSpPr>
          <p:cNvPr id="77" name="TextBox 76">
            <a:extLst>
              <a:ext uri="{FF2B5EF4-FFF2-40B4-BE49-F238E27FC236}">
                <a16:creationId xmlns:a16="http://schemas.microsoft.com/office/drawing/2014/main" id="{2135CC18-6231-EA70-87B3-2F32A284116F}"/>
              </a:ext>
            </a:extLst>
          </p:cNvPr>
          <p:cNvSpPr txBox="1"/>
          <p:nvPr/>
        </p:nvSpPr>
        <p:spPr>
          <a:xfrm>
            <a:off x="9622209" y="2881351"/>
            <a:ext cx="2310971" cy="1107996"/>
          </a:xfrm>
          <a:prstGeom prst="rect">
            <a:avLst/>
          </a:prstGeom>
          <a:noFill/>
        </p:spPr>
        <p:txBody>
          <a:bodyPr wrap="square" lIns="0" rIns="0" rtlCol="0" anchor="t">
            <a:spAutoFit/>
          </a:bodyPr>
          <a:lstStyle/>
          <a:p>
            <a:pPr algn="ctr"/>
            <a:r>
              <a:rPr lang="en-GB" sz="1100" b="1">
                <a:solidFill>
                  <a:schemeClr val="accent2"/>
                </a:solidFill>
              </a:rPr>
              <a:t>Today</a:t>
            </a:r>
          </a:p>
          <a:p>
            <a:pPr algn="ctr"/>
            <a:r>
              <a:rPr lang="en-GB" sz="1100" b="1">
                <a:solidFill>
                  <a:schemeClr val="accent1"/>
                </a:solidFill>
              </a:rPr>
              <a:t>Engineer Briefings</a:t>
            </a:r>
          </a:p>
          <a:p>
            <a:pPr algn="ctr"/>
            <a:r>
              <a:rPr lang="en-GB" sz="1100">
                <a:solidFill>
                  <a:schemeClr val="accent1"/>
                </a:solidFill>
              </a:rPr>
              <a:t>To brief and explain to you the purpose of MyPotential and how coaching conversations and metrics will work together</a:t>
            </a:r>
          </a:p>
        </p:txBody>
      </p:sp>
    </p:spTree>
    <p:extLst>
      <p:ext uri="{BB962C8B-B14F-4D97-AF65-F5344CB8AC3E}">
        <p14:creationId xmlns:p14="http://schemas.microsoft.com/office/powerpoint/2010/main" val="3451861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37F0CB-B3BB-3422-7F7A-36771AD9B714}"/>
              </a:ext>
            </a:extLst>
          </p:cNvPr>
          <p:cNvSpPr/>
          <p:nvPr/>
        </p:nvSpPr>
        <p:spPr>
          <a:xfrm>
            <a:off x="708314" y="2123097"/>
            <a:ext cx="2571252" cy="2014949"/>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Transparent and </a:t>
            </a:r>
          </a:p>
          <a:p>
            <a:pPr algn="ctr"/>
            <a:r>
              <a:rPr lang="en-GB" sz="1600" b="1">
                <a:latin typeface="Usual" panose="020B0604020202020204"/>
              </a:rPr>
              <a:t>Fair Approach</a:t>
            </a:r>
          </a:p>
        </p:txBody>
      </p:sp>
      <p:sp>
        <p:nvSpPr>
          <p:cNvPr id="2" name="Title 1">
            <a:extLst>
              <a:ext uri="{FF2B5EF4-FFF2-40B4-BE49-F238E27FC236}">
                <a16:creationId xmlns:a16="http://schemas.microsoft.com/office/drawing/2014/main" id="{FD60DE9A-5806-68A1-2C3B-A3AFE5A081BB}"/>
              </a:ext>
            </a:extLst>
          </p:cNvPr>
          <p:cNvSpPr>
            <a:spLocks noGrp="1"/>
          </p:cNvSpPr>
          <p:nvPr>
            <p:ph type="title"/>
          </p:nvPr>
        </p:nvSpPr>
        <p:spPr>
          <a:xfrm>
            <a:off x="479518" y="542400"/>
            <a:ext cx="10813322" cy="386128"/>
          </a:xfrm>
        </p:spPr>
        <p:txBody>
          <a:bodyPr/>
          <a:lstStyle/>
          <a:p>
            <a:r>
              <a:rPr kumimoji="0" lang="en-GB" sz="2100" b="1" i="0" u="none" strike="noStrike" kern="1200" cap="none" spc="0" normalizeH="0" baseline="0" noProof="0">
                <a:ln>
                  <a:noFill/>
                </a:ln>
                <a:solidFill>
                  <a:srgbClr val="142032"/>
                </a:solidFill>
                <a:effectLst/>
                <a:uLnTx/>
                <a:uFillTx/>
                <a:latin typeface="Usual ExtraBold"/>
                <a:ea typeface="Tahoma"/>
                <a:cs typeface="Tahoma"/>
              </a:rPr>
              <a:t>MyPotential Programme principles </a:t>
            </a:r>
            <a:endParaRPr lang="en-GB" sz="2100"/>
          </a:p>
        </p:txBody>
      </p:sp>
      <p:sp>
        <p:nvSpPr>
          <p:cNvPr id="4" name="Text Placeholder 3">
            <a:extLst>
              <a:ext uri="{FF2B5EF4-FFF2-40B4-BE49-F238E27FC236}">
                <a16:creationId xmlns:a16="http://schemas.microsoft.com/office/drawing/2014/main" id="{7D43A3DD-04D9-993C-5599-01BFB16F94DE}"/>
              </a:ext>
            </a:extLst>
          </p:cNvPr>
          <p:cNvSpPr>
            <a:spLocks noGrp="1"/>
          </p:cNvSpPr>
          <p:nvPr>
            <p:ph type="body" sz="quarter" idx="28"/>
          </p:nvPr>
        </p:nvSpPr>
        <p:spPr>
          <a:xfrm>
            <a:off x="708314" y="4352438"/>
            <a:ext cx="2571252" cy="2154688"/>
          </a:xfrm>
          <a:ln w="12700">
            <a:solidFill>
              <a:schemeClr val="accent3"/>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588C7"/>
                </a:solidFill>
                <a:effectLst/>
                <a:uLnTx/>
                <a:uFillTx/>
                <a:latin typeface="Usual" panose="020B0604020202020204"/>
              </a:rPr>
              <a:t>You’ll have access to your own information on MySkills Passport – this is </a:t>
            </a:r>
            <a:r>
              <a:rPr kumimoji="0" lang="en-GB" sz="1200" b="0" i="0" u="sng" strike="noStrike" kern="1200" cap="none" spc="0" normalizeH="0" baseline="0" noProof="0">
                <a:ln>
                  <a:noFill/>
                </a:ln>
                <a:solidFill>
                  <a:srgbClr val="5588C7"/>
                </a:solidFill>
                <a:effectLst/>
                <a:uLnTx/>
                <a:uFillTx/>
                <a:latin typeface="Usual" panose="020B0604020202020204"/>
              </a:rPr>
              <a:t>optional</a:t>
            </a:r>
            <a:r>
              <a:rPr kumimoji="0" lang="en-GB" sz="1200" b="0" i="0" u="none" strike="noStrike" kern="1200" cap="none" spc="0" normalizeH="0" baseline="0" noProof="0">
                <a:ln>
                  <a:noFill/>
                </a:ln>
                <a:solidFill>
                  <a:srgbClr val="5588C7"/>
                </a:solidFill>
                <a:effectLst/>
                <a:uLnTx/>
                <a:uFillTx/>
                <a:latin typeface="Usual" panose="020B0604020202020204"/>
              </a:rPr>
              <a:t>. You can see how you are getting on day-to-day (whenever you want).  Your manager can also discuss this with you at your check-in.</a:t>
            </a:r>
            <a:endParaRPr kumimoji="0" lang="en-GB" sz="1200" b="1" i="0" u="none" strike="noStrike" kern="1200" cap="none" spc="0" normalizeH="0" baseline="0" noProof="0">
              <a:ln>
                <a:noFill/>
              </a:ln>
              <a:solidFill>
                <a:srgbClr val="5588C7"/>
              </a:solidFill>
              <a:effectLst/>
              <a:uLnTx/>
              <a:uFillTx/>
              <a:latin typeface="Usual" panose="020B0604020202020204"/>
            </a:endParaRPr>
          </a:p>
        </p:txBody>
      </p:sp>
      <p:sp>
        <p:nvSpPr>
          <p:cNvPr id="10" name="TextBox 9">
            <a:extLst>
              <a:ext uri="{FF2B5EF4-FFF2-40B4-BE49-F238E27FC236}">
                <a16:creationId xmlns:a16="http://schemas.microsoft.com/office/drawing/2014/main" id="{C3046905-6534-660B-D5E2-B2CBD2BC76BA}"/>
              </a:ext>
            </a:extLst>
          </p:cNvPr>
          <p:cNvSpPr txBox="1"/>
          <p:nvPr/>
        </p:nvSpPr>
        <p:spPr>
          <a:xfrm>
            <a:off x="708314" y="1649029"/>
            <a:ext cx="2571252" cy="400110"/>
          </a:xfrm>
          <a:prstGeom prst="rect">
            <a:avLst/>
          </a:prstGeom>
          <a:noFill/>
        </p:spPr>
        <p:txBody>
          <a:bodyPr wrap="square" lIns="91440" tIns="45720" rIns="91440" bIns="45720" rtlCol="0" anchor="t">
            <a:spAutoFit/>
          </a:bodyPr>
          <a:lstStyle/>
          <a:p>
            <a:pPr algn="ctr"/>
            <a:r>
              <a:rPr lang="en-GB" sz="2000" b="1">
                <a:solidFill>
                  <a:schemeClr val="accent3"/>
                </a:solidFill>
                <a:latin typeface="Usual" panose="020B0604020202020204"/>
              </a:rPr>
              <a:t>Be Open</a:t>
            </a:r>
          </a:p>
        </p:txBody>
      </p:sp>
      <p:sp>
        <p:nvSpPr>
          <p:cNvPr id="16" name="Text Placeholder 3">
            <a:extLst>
              <a:ext uri="{FF2B5EF4-FFF2-40B4-BE49-F238E27FC236}">
                <a16:creationId xmlns:a16="http://schemas.microsoft.com/office/drawing/2014/main" id="{17AB62A8-4CD9-0756-9C93-AF78556BB198}"/>
              </a:ext>
            </a:extLst>
          </p:cNvPr>
          <p:cNvSpPr txBox="1">
            <a:spLocks/>
          </p:cNvSpPr>
          <p:nvPr/>
        </p:nvSpPr>
        <p:spPr>
          <a:xfrm>
            <a:off x="3467433" y="4352437"/>
            <a:ext cx="2571252" cy="2154688"/>
          </a:xfrm>
          <a:prstGeom prst="rect">
            <a:avLst/>
          </a:prstGeom>
          <a:ln w="12700">
            <a:solidFill>
              <a:schemeClr val="tx2"/>
            </a:solidFill>
          </a:ln>
        </p:spPr>
        <p:txBody>
          <a:bodyPr vert="horz" lIns="91440" tIns="45720" rIns="91440" bIns="45720" rtlCol="0" anchor="ct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42032"/>
                </a:solidFill>
                <a:effectLst/>
                <a:uLnTx/>
                <a:uFillTx/>
                <a:latin typeface="Usual" panose="020B0604020202020204"/>
              </a:rPr>
              <a:t>You’ll be able to request relevant training and support based on regular conversations and insights with your patch manager / patch lead -  e.g. where you need extra support or where you want to specialise</a:t>
            </a:r>
          </a:p>
        </p:txBody>
      </p:sp>
      <p:sp>
        <p:nvSpPr>
          <p:cNvPr id="17" name="Rectangle 16">
            <a:extLst>
              <a:ext uri="{FF2B5EF4-FFF2-40B4-BE49-F238E27FC236}">
                <a16:creationId xmlns:a16="http://schemas.microsoft.com/office/drawing/2014/main" id="{3F34A102-B5B1-4064-8664-3B862E8C65DE}"/>
              </a:ext>
            </a:extLst>
          </p:cNvPr>
          <p:cNvSpPr/>
          <p:nvPr/>
        </p:nvSpPr>
        <p:spPr>
          <a:xfrm>
            <a:off x="3474831" y="2123097"/>
            <a:ext cx="2571252" cy="20149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Empowering </a:t>
            </a:r>
          </a:p>
          <a:p>
            <a:pPr algn="ctr"/>
            <a:r>
              <a:rPr lang="en-GB" sz="1600" b="1">
                <a:latin typeface="Usual" panose="020B0604020202020204"/>
              </a:rPr>
              <a:t>you with Data</a:t>
            </a:r>
          </a:p>
        </p:txBody>
      </p:sp>
      <p:sp>
        <p:nvSpPr>
          <p:cNvPr id="18" name="Rectangle 17">
            <a:extLst>
              <a:ext uri="{FF2B5EF4-FFF2-40B4-BE49-F238E27FC236}">
                <a16:creationId xmlns:a16="http://schemas.microsoft.com/office/drawing/2014/main" id="{D891C2A2-7FAA-1CB6-01E6-1009625D5F93}"/>
              </a:ext>
            </a:extLst>
          </p:cNvPr>
          <p:cNvSpPr/>
          <p:nvPr/>
        </p:nvSpPr>
        <p:spPr>
          <a:xfrm>
            <a:off x="6241347" y="2123097"/>
            <a:ext cx="2571252" cy="2014949"/>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Consistent </a:t>
            </a:r>
          </a:p>
          <a:p>
            <a:pPr algn="ctr"/>
            <a:r>
              <a:rPr lang="en-GB" sz="1600" b="1">
                <a:latin typeface="Usual" panose="020B0604020202020204"/>
              </a:rPr>
              <a:t>Support</a:t>
            </a:r>
          </a:p>
        </p:txBody>
      </p:sp>
      <p:sp>
        <p:nvSpPr>
          <p:cNvPr id="20" name="Rectangle 19">
            <a:extLst>
              <a:ext uri="{FF2B5EF4-FFF2-40B4-BE49-F238E27FC236}">
                <a16:creationId xmlns:a16="http://schemas.microsoft.com/office/drawing/2014/main" id="{B9AC823E-A260-4A0D-62DF-06C47D1C416A}"/>
              </a:ext>
            </a:extLst>
          </p:cNvPr>
          <p:cNvSpPr/>
          <p:nvPr/>
        </p:nvSpPr>
        <p:spPr>
          <a:xfrm>
            <a:off x="9007864" y="2123097"/>
            <a:ext cx="2571252" cy="201494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latin typeface="Usual" panose="020B0604020202020204"/>
            </a:endParaRPr>
          </a:p>
          <a:p>
            <a:pPr algn="ctr"/>
            <a:endParaRPr lang="en-GB" sz="1600" b="1">
              <a:latin typeface="Usual" panose="020B0604020202020204"/>
            </a:endParaRPr>
          </a:p>
          <a:p>
            <a:pPr algn="ctr"/>
            <a:endParaRPr lang="en-GB" sz="1600" b="1">
              <a:latin typeface="Usual" panose="020B0604020202020204"/>
            </a:endParaRPr>
          </a:p>
          <a:p>
            <a:pPr algn="ctr"/>
            <a:r>
              <a:rPr lang="en-GB" sz="1600" b="1">
                <a:latin typeface="Usual" panose="020B0604020202020204"/>
              </a:rPr>
              <a:t>Proactive </a:t>
            </a:r>
          </a:p>
          <a:p>
            <a:pPr algn="ctr"/>
            <a:r>
              <a:rPr lang="en-GB" sz="1600" b="1">
                <a:latin typeface="Usual" panose="020B0604020202020204"/>
              </a:rPr>
              <a:t>Not Reactive</a:t>
            </a:r>
          </a:p>
        </p:txBody>
      </p:sp>
      <p:sp>
        <p:nvSpPr>
          <p:cNvPr id="21" name="Text Placeholder 3">
            <a:extLst>
              <a:ext uri="{FF2B5EF4-FFF2-40B4-BE49-F238E27FC236}">
                <a16:creationId xmlns:a16="http://schemas.microsoft.com/office/drawing/2014/main" id="{DAF5B0B7-89B6-29B3-1CB4-2C3F57ABC136}"/>
              </a:ext>
            </a:extLst>
          </p:cNvPr>
          <p:cNvSpPr txBox="1">
            <a:spLocks/>
          </p:cNvSpPr>
          <p:nvPr/>
        </p:nvSpPr>
        <p:spPr>
          <a:xfrm>
            <a:off x="6241347" y="4352437"/>
            <a:ext cx="2571252" cy="2154688"/>
          </a:xfrm>
          <a:prstGeom prst="rect">
            <a:avLst/>
          </a:prstGeom>
          <a:ln w="12700">
            <a:solidFill>
              <a:schemeClr val="accent4"/>
            </a:solidFill>
          </a:ln>
        </p:spPr>
        <p:txBody>
          <a:bodyPr vert="horz" lIns="91440" tIns="45720" rIns="91440" bIns="45720" rtlCol="0" anchor="ctr">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0535A"/>
                </a:solidFill>
                <a:effectLst/>
                <a:uLnTx/>
                <a:uFillTx/>
                <a:latin typeface="Usual" panose="020B0604020202020204"/>
              </a:rPr>
              <a:t>Your leaders and managers will ensure your coaching experience is consistent and positive, wherever you work (across the business and nationally). All managers and patch leads have been through or will go through ‘It’s Our Patch’ training. All leaders (PM’s and PL’s) have attended an upskilling workshop focuses on coaching. </a:t>
            </a:r>
            <a:endParaRPr kumimoji="0" lang="en-GB" sz="1200" b="1" i="0" u="none" strike="noStrike" kern="1200" cap="none" spc="0" normalizeH="0" baseline="0" noProof="0">
              <a:ln>
                <a:noFill/>
              </a:ln>
              <a:solidFill>
                <a:srgbClr val="00B050"/>
              </a:solidFill>
              <a:effectLst/>
              <a:uLnTx/>
              <a:uFillTx/>
              <a:latin typeface="Usual" panose="020B0604020202020204"/>
            </a:endParaRPr>
          </a:p>
        </p:txBody>
      </p:sp>
      <p:sp>
        <p:nvSpPr>
          <p:cNvPr id="22" name="Text Placeholder 3">
            <a:extLst>
              <a:ext uri="{FF2B5EF4-FFF2-40B4-BE49-F238E27FC236}">
                <a16:creationId xmlns:a16="http://schemas.microsoft.com/office/drawing/2014/main" id="{88169FB2-E51A-C2A8-960A-3B04342AA26B}"/>
              </a:ext>
            </a:extLst>
          </p:cNvPr>
          <p:cNvSpPr txBox="1">
            <a:spLocks/>
          </p:cNvSpPr>
          <p:nvPr/>
        </p:nvSpPr>
        <p:spPr>
          <a:xfrm>
            <a:off x="9007864" y="4352437"/>
            <a:ext cx="2571252" cy="2154688"/>
          </a:xfrm>
          <a:prstGeom prst="rect">
            <a:avLst/>
          </a:prstGeom>
          <a:ln w="12700">
            <a:solidFill>
              <a:schemeClr val="accent2"/>
            </a:solidFill>
          </a:ln>
        </p:spPr>
        <p:txBody>
          <a:bodyPr vert="horz" lIns="91440" tIns="45720" rIns="91440" bIns="45720" rtlCol="0" anchor="ct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30" b="0" i="0" kern="1200">
                <a:solidFill>
                  <a:schemeClr val="accent4"/>
                </a:solidFill>
                <a:latin typeface="Usual Light" panose="020B04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EA66C"/>
                </a:solidFill>
                <a:effectLst/>
                <a:uLnTx/>
                <a:uFillTx/>
                <a:latin typeface="Usual" panose="020B0604020202020204"/>
              </a:rPr>
              <a:t>Coaching will be done regularly and consistently. Together both parties will proactively identify where additional help and support may be required and recognise good work throughout. Most importantly, you will know what to expect.</a:t>
            </a:r>
          </a:p>
        </p:txBody>
      </p:sp>
      <p:grpSp>
        <p:nvGrpSpPr>
          <p:cNvPr id="23" name="Group 22">
            <a:extLst>
              <a:ext uri="{FF2B5EF4-FFF2-40B4-BE49-F238E27FC236}">
                <a16:creationId xmlns:a16="http://schemas.microsoft.com/office/drawing/2014/main" id="{E776813D-EB5F-4076-89A6-10C5EA5554E4}"/>
              </a:ext>
            </a:extLst>
          </p:cNvPr>
          <p:cNvGrpSpPr/>
          <p:nvPr/>
        </p:nvGrpSpPr>
        <p:grpSpPr>
          <a:xfrm>
            <a:off x="1635606" y="2500816"/>
            <a:ext cx="594974" cy="622695"/>
            <a:chOff x="747341" y="1850917"/>
            <a:chExt cx="376608" cy="374063"/>
          </a:xfrm>
          <a:solidFill>
            <a:schemeClr val="bg1">
              <a:lumMod val="95000"/>
            </a:schemeClr>
          </a:solidFill>
        </p:grpSpPr>
        <p:sp>
          <p:nvSpPr>
            <p:cNvPr id="24" name="Freeform 13">
              <a:extLst>
                <a:ext uri="{FF2B5EF4-FFF2-40B4-BE49-F238E27FC236}">
                  <a16:creationId xmlns:a16="http://schemas.microsoft.com/office/drawing/2014/main" id="{D6A485C2-08E7-7B52-71D7-22DC2C6F3E83}"/>
                </a:ext>
              </a:extLst>
            </p:cNvPr>
            <p:cNvSpPr>
              <a:spLocks/>
            </p:cNvSpPr>
            <p:nvPr/>
          </p:nvSpPr>
          <p:spPr bwMode="auto">
            <a:xfrm>
              <a:off x="949663" y="2056839"/>
              <a:ext cx="174286" cy="168141"/>
            </a:xfrm>
            <a:custGeom>
              <a:avLst/>
              <a:gdLst>
                <a:gd name="T0" fmla="*/ 405 w 443"/>
                <a:gd name="T1" fmla="*/ 222 h 443"/>
                <a:gd name="T2" fmla="*/ 184 w 443"/>
                <a:gd name="T3" fmla="*/ 0 h 443"/>
                <a:gd name="T4" fmla="*/ 184 w 443"/>
                <a:gd name="T5" fmla="*/ 0 h 443"/>
                <a:gd name="T6" fmla="*/ 117 w 443"/>
                <a:gd name="T7" fmla="*/ 94 h 443"/>
                <a:gd name="T8" fmla="*/ 117 w 443"/>
                <a:gd name="T9" fmla="*/ 94 h 443"/>
                <a:gd name="T10" fmla="*/ 94 w 443"/>
                <a:gd name="T11" fmla="*/ 117 h 443"/>
                <a:gd name="T12" fmla="*/ 94 w 443"/>
                <a:gd name="T13" fmla="*/ 117 h 443"/>
                <a:gd name="T14" fmla="*/ 29 w 443"/>
                <a:gd name="T15" fmla="*/ 167 h 443"/>
                <a:gd name="T16" fmla="*/ 29 w 443"/>
                <a:gd name="T17" fmla="*/ 167 h 443"/>
                <a:gd name="T18" fmla="*/ 0 w 443"/>
                <a:gd name="T19" fmla="*/ 183 h 443"/>
                <a:gd name="T20" fmla="*/ 0 w 443"/>
                <a:gd name="T21" fmla="*/ 183 h 443"/>
                <a:gd name="T22" fmla="*/ 222 w 443"/>
                <a:gd name="T23" fmla="*/ 405 h 443"/>
                <a:gd name="T24" fmla="*/ 314 w 443"/>
                <a:gd name="T25" fmla="*/ 443 h 443"/>
                <a:gd name="T26" fmla="*/ 405 w 443"/>
                <a:gd name="T27" fmla="*/ 405 h 443"/>
                <a:gd name="T28" fmla="*/ 443 w 443"/>
                <a:gd name="T29" fmla="*/ 313 h 443"/>
                <a:gd name="T30" fmla="*/ 405 w 443"/>
                <a:gd name="T31" fmla="*/ 22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43">
                  <a:moveTo>
                    <a:pt x="405" y="222"/>
                  </a:moveTo>
                  <a:cubicBezTo>
                    <a:pt x="184" y="0"/>
                    <a:pt x="184" y="0"/>
                    <a:pt x="184" y="0"/>
                  </a:cubicBezTo>
                  <a:cubicBezTo>
                    <a:pt x="184" y="0"/>
                    <a:pt x="184" y="0"/>
                    <a:pt x="184" y="0"/>
                  </a:cubicBezTo>
                  <a:cubicBezTo>
                    <a:pt x="166" y="34"/>
                    <a:pt x="143" y="66"/>
                    <a:pt x="117" y="94"/>
                  </a:cubicBezTo>
                  <a:cubicBezTo>
                    <a:pt x="117" y="94"/>
                    <a:pt x="117" y="94"/>
                    <a:pt x="117" y="94"/>
                  </a:cubicBezTo>
                  <a:cubicBezTo>
                    <a:pt x="110" y="102"/>
                    <a:pt x="102" y="109"/>
                    <a:pt x="94" y="117"/>
                  </a:cubicBezTo>
                  <a:cubicBezTo>
                    <a:pt x="94" y="117"/>
                    <a:pt x="94" y="117"/>
                    <a:pt x="94" y="117"/>
                  </a:cubicBezTo>
                  <a:cubicBezTo>
                    <a:pt x="74" y="135"/>
                    <a:pt x="52" y="152"/>
                    <a:pt x="29" y="167"/>
                  </a:cubicBezTo>
                  <a:cubicBezTo>
                    <a:pt x="29" y="167"/>
                    <a:pt x="29" y="167"/>
                    <a:pt x="29" y="167"/>
                  </a:cubicBezTo>
                  <a:cubicBezTo>
                    <a:pt x="19" y="173"/>
                    <a:pt x="10" y="178"/>
                    <a:pt x="0" y="183"/>
                  </a:cubicBezTo>
                  <a:cubicBezTo>
                    <a:pt x="0" y="183"/>
                    <a:pt x="0" y="183"/>
                    <a:pt x="0" y="183"/>
                  </a:cubicBezTo>
                  <a:cubicBezTo>
                    <a:pt x="222" y="405"/>
                    <a:pt x="222" y="405"/>
                    <a:pt x="222" y="405"/>
                  </a:cubicBezTo>
                  <a:cubicBezTo>
                    <a:pt x="247" y="430"/>
                    <a:pt x="281" y="443"/>
                    <a:pt x="314" y="443"/>
                  </a:cubicBezTo>
                  <a:cubicBezTo>
                    <a:pt x="347" y="443"/>
                    <a:pt x="380" y="430"/>
                    <a:pt x="405" y="405"/>
                  </a:cubicBezTo>
                  <a:cubicBezTo>
                    <a:pt x="431" y="380"/>
                    <a:pt x="443" y="346"/>
                    <a:pt x="443" y="313"/>
                  </a:cubicBezTo>
                  <a:cubicBezTo>
                    <a:pt x="443" y="280"/>
                    <a:pt x="430" y="247"/>
                    <a:pt x="405" y="22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sp>
          <p:nvSpPr>
            <p:cNvPr id="25" name="Freeform 14">
              <a:extLst>
                <a:ext uri="{FF2B5EF4-FFF2-40B4-BE49-F238E27FC236}">
                  <a16:creationId xmlns:a16="http://schemas.microsoft.com/office/drawing/2014/main" id="{5CB0DDCC-1862-A0C5-53AF-40B5AEE1581F}"/>
                </a:ext>
              </a:extLst>
            </p:cNvPr>
            <p:cNvSpPr>
              <a:spLocks noEditPoints="1"/>
            </p:cNvSpPr>
            <p:nvPr/>
          </p:nvSpPr>
          <p:spPr bwMode="auto">
            <a:xfrm>
              <a:off x="747341" y="1850917"/>
              <a:ext cx="279940" cy="270942"/>
            </a:xfrm>
            <a:custGeom>
              <a:avLst/>
              <a:gdLst>
                <a:gd name="T0" fmla="*/ 711 w 711"/>
                <a:gd name="T1" fmla="*/ 356 h 712"/>
                <a:gd name="T2" fmla="*/ 356 w 711"/>
                <a:gd name="T3" fmla="*/ 0 h 712"/>
                <a:gd name="T4" fmla="*/ 13 w 711"/>
                <a:gd name="T5" fmla="*/ 261 h 712"/>
                <a:gd name="T6" fmla="*/ 0 w 711"/>
                <a:gd name="T7" fmla="*/ 355 h 712"/>
                <a:gd name="T8" fmla="*/ 0 w 711"/>
                <a:gd name="T9" fmla="*/ 356 h 712"/>
                <a:gd name="T10" fmla="*/ 351 w 711"/>
                <a:gd name="T11" fmla="*/ 712 h 712"/>
                <a:gd name="T12" fmla="*/ 356 w 711"/>
                <a:gd name="T13" fmla="*/ 712 h 712"/>
                <a:gd name="T14" fmla="*/ 444 w 711"/>
                <a:gd name="T15" fmla="*/ 701 h 712"/>
                <a:gd name="T16" fmla="*/ 711 w 711"/>
                <a:gd name="T17" fmla="*/ 356 h 712"/>
                <a:gd name="T18" fmla="*/ 444 w 711"/>
                <a:gd name="T19" fmla="*/ 578 h 712"/>
                <a:gd name="T20" fmla="*/ 356 w 711"/>
                <a:gd name="T21" fmla="*/ 595 h 712"/>
                <a:gd name="T22" fmla="*/ 351 w 711"/>
                <a:gd name="T23" fmla="*/ 595 h 712"/>
                <a:gd name="T24" fmla="*/ 239 w 711"/>
                <a:gd name="T25" fmla="*/ 565 h 712"/>
                <a:gd name="T26" fmla="*/ 140 w 711"/>
                <a:gd name="T27" fmla="*/ 460 h 712"/>
                <a:gd name="T28" fmla="*/ 116 w 711"/>
                <a:gd name="T29" fmla="*/ 356 h 712"/>
                <a:gd name="T30" fmla="*/ 116 w 711"/>
                <a:gd name="T31" fmla="*/ 355 h 712"/>
                <a:gd name="T32" fmla="*/ 136 w 711"/>
                <a:gd name="T33" fmla="*/ 261 h 712"/>
                <a:gd name="T34" fmla="*/ 356 w 711"/>
                <a:gd name="T35" fmla="*/ 117 h 712"/>
                <a:gd name="T36" fmla="*/ 595 w 711"/>
                <a:gd name="T37" fmla="*/ 356 h 712"/>
                <a:gd name="T38" fmla="*/ 444 w 711"/>
                <a:gd name="T39" fmla="*/ 57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1" h="712">
                  <a:moveTo>
                    <a:pt x="711" y="356"/>
                  </a:moveTo>
                  <a:cubicBezTo>
                    <a:pt x="711" y="160"/>
                    <a:pt x="552" y="0"/>
                    <a:pt x="356" y="0"/>
                  </a:cubicBezTo>
                  <a:cubicBezTo>
                    <a:pt x="192" y="0"/>
                    <a:pt x="54" y="111"/>
                    <a:pt x="13" y="261"/>
                  </a:cubicBezTo>
                  <a:cubicBezTo>
                    <a:pt x="5" y="291"/>
                    <a:pt x="0" y="322"/>
                    <a:pt x="0" y="355"/>
                  </a:cubicBezTo>
                  <a:cubicBezTo>
                    <a:pt x="0" y="355"/>
                    <a:pt x="0" y="356"/>
                    <a:pt x="0" y="356"/>
                  </a:cubicBezTo>
                  <a:cubicBezTo>
                    <a:pt x="0" y="551"/>
                    <a:pt x="157" y="709"/>
                    <a:pt x="351" y="712"/>
                  </a:cubicBezTo>
                  <a:cubicBezTo>
                    <a:pt x="352" y="712"/>
                    <a:pt x="354" y="712"/>
                    <a:pt x="356" y="712"/>
                  </a:cubicBezTo>
                  <a:cubicBezTo>
                    <a:pt x="386" y="712"/>
                    <a:pt x="416" y="708"/>
                    <a:pt x="444" y="701"/>
                  </a:cubicBezTo>
                  <a:cubicBezTo>
                    <a:pt x="598" y="661"/>
                    <a:pt x="711" y="522"/>
                    <a:pt x="711" y="356"/>
                  </a:cubicBezTo>
                  <a:close/>
                  <a:moveTo>
                    <a:pt x="444" y="578"/>
                  </a:moveTo>
                  <a:cubicBezTo>
                    <a:pt x="417" y="589"/>
                    <a:pt x="387" y="595"/>
                    <a:pt x="356" y="595"/>
                  </a:cubicBezTo>
                  <a:cubicBezTo>
                    <a:pt x="354" y="595"/>
                    <a:pt x="352" y="595"/>
                    <a:pt x="351" y="595"/>
                  </a:cubicBezTo>
                  <a:cubicBezTo>
                    <a:pt x="310" y="594"/>
                    <a:pt x="272" y="584"/>
                    <a:pt x="239" y="565"/>
                  </a:cubicBezTo>
                  <a:cubicBezTo>
                    <a:pt x="196" y="541"/>
                    <a:pt x="161" y="504"/>
                    <a:pt x="140" y="460"/>
                  </a:cubicBezTo>
                  <a:cubicBezTo>
                    <a:pt x="125" y="428"/>
                    <a:pt x="116" y="393"/>
                    <a:pt x="116" y="356"/>
                  </a:cubicBezTo>
                  <a:cubicBezTo>
                    <a:pt x="116" y="356"/>
                    <a:pt x="116" y="355"/>
                    <a:pt x="116" y="355"/>
                  </a:cubicBezTo>
                  <a:cubicBezTo>
                    <a:pt x="117" y="322"/>
                    <a:pt x="123" y="290"/>
                    <a:pt x="136" y="261"/>
                  </a:cubicBezTo>
                  <a:cubicBezTo>
                    <a:pt x="172" y="176"/>
                    <a:pt x="257" y="117"/>
                    <a:pt x="356" y="117"/>
                  </a:cubicBezTo>
                  <a:cubicBezTo>
                    <a:pt x="488" y="117"/>
                    <a:pt x="595" y="224"/>
                    <a:pt x="595" y="356"/>
                  </a:cubicBezTo>
                  <a:cubicBezTo>
                    <a:pt x="595" y="457"/>
                    <a:pt x="533" y="543"/>
                    <a:pt x="444" y="5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grpSp>
      <p:sp>
        <p:nvSpPr>
          <p:cNvPr id="26" name="Freeform 21">
            <a:extLst>
              <a:ext uri="{FF2B5EF4-FFF2-40B4-BE49-F238E27FC236}">
                <a16:creationId xmlns:a16="http://schemas.microsoft.com/office/drawing/2014/main" id="{0E87E02A-E7BE-5743-7A87-C5D64C41AD57}"/>
              </a:ext>
            </a:extLst>
          </p:cNvPr>
          <p:cNvSpPr>
            <a:spLocks noEditPoints="1"/>
          </p:cNvSpPr>
          <p:nvPr/>
        </p:nvSpPr>
        <p:spPr bwMode="auto">
          <a:xfrm>
            <a:off x="4498665" y="2437674"/>
            <a:ext cx="589110" cy="602959"/>
          </a:xfrm>
          <a:custGeom>
            <a:avLst/>
            <a:gdLst>
              <a:gd name="T0" fmla="*/ 60 w 295"/>
              <a:gd name="T1" fmla="*/ 80 h 350"/>
              <a:gd name="T2" fmla="*/ 12 w 295"/>
              <a:gd name="T3" fmla="*/ 80 h 350"/>
              <a:gd name="T4" fmla="*/ 295 w 295"/>
              <a:gd name="T5" fmla="*/ 36 h 350"/>
              <a:gd name="T6" fmla="*/ 204 w 295"/>
              <a:gd name="T7" fmla="*/ 25 h 350"/>
              <a:gd name="T8" fmla="*/ 197 w 295"/>
              <a:gd name="T9" fmla="*/ 0 h 350"/>
              <a:gd name="T10" fmla="*/ 191 w 295"/>
              <a:gd name="T11" fmla="*/ 25 h 350"/>
              <a:gd name="T12" fmla="*/ 100 w 295"/>
              <a:gd name="T13" fmla="*/ 25 h 350"/>
              <a:gd name="T14" fmla="*/ 108 w 295"/>
              <a:gd name="T15" fmla="*/ 36 h 350"/>
              <a:gd name="T16" fmla="*/ 108 w 295"/>
              <a:gd name="T17" fmla="*/ 140 h 350"/>
              <a:gd name="T18" fmla="*/ 95 w 295"/>
              <a:gd name="T19" fmla="*/ 153 h 350"/>
              <a:gd name="T20" fmla="*/ 59 w 295"/>
              <a:gd name="T21" fmla="*/ 118 h 350"/>
              <a:gd name="T22" fmla="*/ 39 w 295"/>
              <a:gd name="T23" fmla="*/ 109 h 350"/>
              <a:gd name="T24" fmla="*/ 0 w 295"/>
              <a:gd name="T25" fmla="*/ 137 h 350"/>
              <a:gd name="T26" fmla="*/ 0 w 295"/>
              <a:gd name="T27" fmla="*/ 172 h 350"/>
              <a:gd name="T28" fmla="*/ 0 w 295"/>
              <a:gd name="T29" fmla="*/ 334 h 350"/>
              <a:gd name="T30" fmla="*/ 31 w 295"/>
              <a:gd name="T31" fmla="*/ 334 h 350"/>
              <a:gd name="T32" fmla="*/ 37 w 295"/>
              <a:gd name="T33" fmla="*/ 240 h 350"/>
              <a:gd name="T34" fmla="*/ 53 w 295"/>
              <a:gd name="T35" fmla="*/ 350 h 350"/>
              <a:gd name="T36" fmla="*/ 68 w 295"/>
              <a:gd name="T37" fmla="*/ 240 h 350"/>
              <a:gd name="T38" fmla="*/ 68 w 295"/>
              <a:gd name="T39" fmla="*/ 163 h 350"/>
              <a:gd name="T40" fmla="*/ 85 w 295"/>
              <a:gd name="T41" fmla="*/ 181 h 350"/>
              <a:gd name="T42" fmla="*/ 104 w 295"/>
              <a:gd name="T43" fmla="*/ 181 h 350"/>
              <a:gd name="T44" fmla="*/ 118 w 295"/>
              <a:gd name="T45" fmla="*/ 167 h 350"/>
              <a:gd name="T46" fmla="*/ 295 w 295"/>
              <a:gd name="T47" fmla="*/ 167 h 350"/>
              <a:gd name="T48" fmla="*/ 287 w 295"/>
              <a:gd name="T49" fmla="*/ 156 h 350"/>
              <a:gd name="T50" fmla="*/ 295 w 295"/>
              <a:gd name="T51" fmla="*/ 36 h 350"/>
              <a:gd name="T52" fmla="*/ 197 w 295"/>
              <a:gd name="T53" fmla="*/ 5 h 350"/>
              <a:gd name="T54" fmla="*/ 197 w 295"/>
              <a:gd name="T55" fmla="*/ 21 h 350"/>
              <a:gd name="T56" fmla="*/ 280 w 295"/>
              <a:gd name="T57" fmla="*/ 156 h 350"/>
              <a:gd name="T58" fmla="*/ 272 w 295"/>
              <a:gd name="T59" fmla="*/ 76 h 350"/>
              <a:gd name="T60" fmla="*/ 246 w 295"/>
              <a:gd name="T61" fmla="*/ 156 h 350"/>
              <a:gd name="T62" fmla="*/ 238 w 295"/>
              <a:gd name="T63" fmla="*/ 57 h 350"/>
              <a:gd name="T64" fmla="*/ 212 w 295"/>
              <a:gd name="T65" fmla="*/ 156 h 350"/>
              <a:gd name="T66" fmla="*/ 204 w 295"/>
              <a:gd name="T67" fmla="*/ 100 h 350"/>
              <a:gd name="T68" fmla="*/ 179 w 295"/>
              <a:gd name="T69" fmla="*/ 156 h 350"/>
              <a:gd name="T70" fmla="*/ 145 w 295"/>
              <a:gd name="T71" fmla="*/ 140 h 350"/>
              <a:gd name="T72" fmla="*/ 182 w 295"/>
              <a:gd name="T73" fmla="*/ 87 h 350"/>
              <a:gd name="T74" fmla="*/ 142 w 295"/>
              <a:gd name="T75" fmla="*/ 120 h 350"/>
              <a:gd name="T76" fmla="*/ 114 w 295"/>
              <a:gd name="T77" fmla="*/ 133 h 350"/>
              <a:gd name="T78" fmla="*/ 280 w 295"/>
              <a:gd name="T79" fmla="*/ 3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5" h="350">
                <a:moveTo>
                  <a:pt x="36" y="104"/>
                </a:moveTo>
                <a:cubicBezTo>
                  <a:pt x="49" y="104"/>
                  <a:pt x="60" y="93"/>
                  <a:pt x="60" y="80"/>
                </a:cubicBezTo>
                <a:cubicBezTo>
                  <a:pt x="60" y="67"/>
                  <a:pt x="49" y="56"/>
                  <a:pt x="36" y="56"/>
                </a:cubicBezTo>
                <a:cubicBezTo>
                  <a:pt x="23" y="56"/>
                  <a:pt x="12" y="67"/>
                  <a:pt x="12" y="80"/>
                </a:cubicBezTo>
                <a:cubicBezTo>
                  <a:pt x="12" y="93"/>
                  <a:pt x="23" y="104"/>
                  <a:pt x="36" y="104"/>
                </a:cubicBezTo>
                <a:close/>
                <a:moveTo>
                  <a:pt x="295" y="36"/>
                </a:moveTo>
                <a:cubicBezTo>
                  <a:pt x="295" y="25"/>
                  <a:pt x="295" y="25"/>
                  <a:pt x="295" y="25"/>
                </a:cubicBezTo>
                <a:cubicBezTo>
                  <a:pt x="204" y="25"/>
                  <a:pt x="204" y="25"/>
                  <a:pt x="204" y="25"/>
                </a:cubicBezTo>
                <a:cubicBezTo>
                  <a:pt x="208" y="23"/>
                  <a:pt x="211" y="18"/>
                  <a:pt x="211" y="13"/>
                </a:cubicBezTo>
                <a:cubicBezTo>
                  <a:pt x="211" y="6"/>
                  <a:pt x="205" y="0"/>
                  <a:pt x="197" y="0"/>
                </a:cubicBezTo>
                <a:cubicBezTo>
                  <a:pt x="190" y="0"/>
                  <a:pt x="184" y="6"/>
                  <a:pt x="184" y="13"/>
                </a:cubicBezTo>
                <a:cubicBezTo>
                  <a:pt x="184" y="18"/>
                  <a:pt x="187" y="23"/>
                  <a:pt x="191" y="25"/>
                </a:cubicBezTo>
                <a:cubicBezTo>
                  <a:pt x="114" y="25"/>
                  <a:pt x="114" y="25"/>
                  <a:pt x="114" y="25"/>
                </a:cubicBezTo>
                <a:cubicBezTo>
                  <a:pt x="100" y="25"/>
                  <a:pt x="100" y="25"/>
                  <a:pt x="100" y="25"/>
                </a:cubicBezTo>
                <a:cubicBezTo>
                  <a:pt x="100" y="36"/>
                  <a:pt x="100" y="36"/>
                  <a:pt x="100" y="36"/>
                </a:cubicBezTo>
                <a:cubicBezTo>
                  <a:pt x="108" y="36"/>
                  <a:pt x="108" y="36"/>
                  <a:pt x="108" y="36"/>
                </a:cubicBezTo>
                <a:cubicBezTo>
                  <a:pt x="108" y="37"/>
                  <a:pt x="108" y="37"/>
                  <a:pt x="108" y="37"/>
                </a:cubicBezTo>
                <a:cubicBezTo>
                  <a:pt x="108" y="140"/>
                  <a:pt x="108" y="140"/>
                  <a:pt x="108" y="140"/>
                </a:cubicBezTo>
                <a:cubicBezTo>
                  <a:pt x="101" y="147"/>
                  <a:pt x="101" y="147"/>
                  <a:pt x="101" y="147"/>
                </a:cubicBezTo>
                <a:cubicBezTo>
                  <a:pt x="95" y="153"/>
                  <a:pt x="95" y="153"/>
                  <a:pt x="95" y="153"/>
                </a:cubicBezTo>
                <a:cubicBezTo>
                  <a:pt x="84" y="142"/>
                  <a:pt x="84" y="142"/>
                  <a:pt x="84" y="142"/>
                </a:cubicBezTo>
                <a:cubicBezTo>
                  <a:pt x="59" y="118"/>
                  <a:pt x="59" y="118"/>
                  <a:pt x="59" y="118"/>
                </a:cubicBezTo>
                <a:cubicBezTo>
                  <a:pt x="59" y="117"/>
                  <a:pt x="58" y="116"/>
                  <a:pt x="57" y="116"/>
                </a:cubicBezTo>
                <a:cubicBezTo>
                  <a:pt x="52" y="112"/>
                  <a:pt x="46" y="109"/>
                  <a:pt x="39" y="109"/>
                </a:cubicBezTo>
                <a:cubicBezTo>
                  <a:pt x="29" y="109"/>
                  <a:pt x="29" y="109"/>
                  <a:pt x="29" y="109"/>
                </a:cubicBezTo>
                <a:cubicBezTo>
                  <a:pt x="14" y="109"/>
                  <a:pt x="1" y="122"/>
                  <a:pt x="0" y="137"/>
                </a:cubicBezTo>
                <a:cubicBezTo>
                  <a:pt x="0" y="138"/>
                  <a:pt x="0" y="138"/>
                  <a:pt x="0" y="139"/>
                </a:cubicBezTo>
                <a:cubicBezTo>
                  <a:pt x="0" y="172"/>
                  <a:pt x="0" y="172"/>
                  <a:pt x="0" y="172"/>
                </a:cubicBezTo>
                <a:cubicBezTo>
                  <a:pt x="0" y="240"/>
                  <a:pt x="0" y="240"/>
                  <a:pt x="0" y="240"/>
                </a:cubicBezTo>
                <a:cubicBezTo>
                  <a:pt x="0" y="334"/>
                  <a:pt x="0" y="334"/>
                  <a:pt x="0" y="334"/>
                </a:cubicBezTo>
                <a:cubicBezTo>
                  <a:pt x="0" y="343"/>
                  <a:pt x="7" y="350"/>
                  <a:pt x="16" y="350"/>
                </a:cubicBezTo>
                <a:cubicBezTo>
                  <a:pt x="24" y="350"/>
                  <a:pt x="31" y="343"/>
                  <a:pt x="31" y="334"/>
                </a:cubicBezTo>
                <a:cubicBezTo>
                  <a:pt x="31" y="240"/>
                  <a:pt x="31" y="240"/>
                  <a:pt x="31" y="240"/>
                </a:cubicBezTo>
                <a:cubicBezTo>
                  <a:pt x="37" y="240"/>
                  <a:pt x="37" y="240"/>
                  <a:pt x="37" y="240"/>
                </a:cubicBezTo>
                <a:cubicBezTo>
                  <a:pt x="37" y="334"/>
                  <a:pt x="37" y="334"/>
                  <a:pt x="37" y="334"/>
                </a:cubicBezTo>
                <a:cubicBezTo>
                  <a:pt x="37" y="343"/>
                  <a:pt x="44" y="350"/>
                  <a:pt x="53" y="350"/>
                </a:cubicBezTo>
                <a:cubicBezTo>
                  <a:pt x="61" y="350"/>
                  <a:pt x="68" y="343"/>
                  <a:pt x="68" y="334"/>
                </a:cubicBezTo>
                <a:cubicBezTo>
                  <a:pt x="68" y="240"/>
                  <a:pt x="68" y="240"/>
                  <a:pt x="68" y="240"/>
                </a:cubicBezTo>
                <a:cubicBezTo>
                  <a:pt x="68" y="240"/>
                  <a:pt x="68" y="240"/>
                  <a:pt x="68" y="240"/>
                </a:cubicBezTo>
                <a:cubicBezTo>
                  <a:pt x="68" y="163"/>
                  <a:pt x="68" y="163"/>
                  <a:pt x="68" y="163"/>
                </a:cubicBezTo>
                <a:cubicBezTo>
                  <a:pt x="83" y="179"/>
                  <a:pt x="83" y="179"/>
                  <a:pt x="83" y="179"/>
                </a:cubicBezTo>
                <a:cubicBezTo>
                  <a:pt x="84" y="179"/>
                  <a:pt x="84" y="180"/>
                  <a:pt x="85" y="181"/>
                </a:cubicBezTo>
                <a:cubicBezTo>
                  <a:pt x="89" y="185"/>
                  <a:pt x="96" y="186"/>
                  <a:pt x="101" y="183"/>
                </a:cubicBezTo>
                <a:cubicBezTo>
                  <a:pt x="102" y="183"/>
                  <a:pt x="103" y="182"/>
                  <a:pt x="104" y="181"/>
                </a:cubicBezTo>
                <a:cubicBezTo>
                  <a:pt x="105" y="180"/>
                  <a:pt x="105" y="180"/>
                  <a:pt x="106" y="179"/>
                </a:cubicBezTo>
                <a:cubicBezTo>
                  <a:pt x="118" y="167"/>
                  <a:pt x="118" y="167"/>
                  <a:pt x="118" y="167"/>
                </a:cubicBezTo>
                <a:cubicBezTo>
                  <a:pt x="150" y="167"/>
                  <a:pt x="150" y="167"/>
                  <a:pt x="150" y="167"/>
                </a:cubicBezTo>
                <a:cubicBezTo>
                  <a:pt x="295" y="167"/>
                  <a:pt x="295" y="167"/>
                  <a:pt x="295" y="167"/>
                </a:cubicBezTo>
                <a:cubicBezTo>
                  <a:pt x="295" y="156"/>
                  <a:pt x="295" y="156"/>
                  <a:pt x="295" y="156"/>
                </a:cubicBezTo>
                <a:cubicBezTo>
                  <a:pt x="287" y="156"/>
                  <a:pt x="287" y="156"/>
                  <a:pt x="287" y="156"/>
                </a:cubicBezTo>
                <a:cubicBezTo>
                  <a:pt x="287" y="36"/>
                  <a:pt x="287" y="36"/>
                  <a:pt x="287" y="36"/>
                </a:cubicBezTo>
                <a:lnTo>
                  <a:pt x="295" y="36"/>
                </a:lnTo>
                <a:close/>
                <a:moveTo>
                  <a:pt x="189" y="13"/>
                </a:moveTo>
                <a:cubicBezTo>
                  <a:pt x="189" y="9"/>
                  <a:pt x="193" y="5"/>
                  <a:pt x="197" y="5"/>
                </a:cubicBezTo>
                <a:cubicBezTo>
                  <a:pt x="202" y="5"/>
                  <a:pt x="205" y="9"/>
                  <a:pt x="205" y="13"/>
                </a:cubicBezTo>
                <a:cubicBezTo>
                  <a:pt x="205" y="18"/>
                  <a:pt x="202" y="21"/>
                  <a:pt x="197" y="21"/>
                </a:cubicBezTo>
                <a:cubicBezTo>
                  <a:pt x="193" y="21"/>
                  <a:pt x="189" y="18"/>
                  <a:pt x="189" y="13"/>
                </a:cubicBezTo>
                <a:close/>
                <a:moveTo>
                  <a:pt x="280" y="156"/>
                </a:moveTo>
                <a:cubicBezTo>
                  <a:pt x="272" y="156"/>
                  <a:pt x="272" y="156"/>
                  <a:pt x="272" y="156"/>
                </a:cubicBezTo>
                <a:cubicBezTo>
                  <a:pt x="272" y="76"/>
                  <a:pt x="272" y="76"/>
                  <a:pt x="272" y="76"/>
                </a:cubicBezTo>
                <a:cubicBezTo>
                  <a:pt x="246" y="76"/>
                  <a:pt x="246" y="76"/>
                  <a:pt x="246" y="76"/>
                </a:cubicBezTo>
                <a:cubicBezTo>
                  <a:pt x="246" y="156"/>
                  <a:pt x="246" y="156"/>
                  <a:pt x="246" y="156"/>
                </a:cubicBezTo>
                <a:cubicBezTo>
                  <a:pt x="238" y="156"/>
                  <a:pt x="238" y="156"/>
                  <a:pt x="238" y="156"/>
                </a:cubicBezTo>
                <a:cubicBezTo>
                  <a:pt x="238" y="57"/>
                  <a:pt x="238" y="57"/>
                  <a:pt x="238" y="57"/>
                </a:cubicBezTo>
                <a:cubicBezTo>
                  <a:pt x="212" y="57"/>
                  <a:pt x="212" y="57"/>
                  <a:pt x="212" y="57"/>
                </a:cubicBezTo>
                <a:cubicBezTo>
                  <a:pt x="212" y="156"/>
                  <a:pt x="212" y="156"/>
                  <a:pt x="212" y="156"/>
                </a:cubicBezTo>
                <a:cubicBezTo>
                  <a:pt x="204" y="156"/>
                  <a:pt x="204" y="156"/>
                  <a:pt x="204" y="156"/>
                </a:cubicBezTo>
                <a:cubicBezTo>
                  <a:pt x="204" y="100"/>
                  <a:pt x="204" y="100"/>
                  <a:pt x="204" y="100"/>
                </a:cubicBezTo>
                <a:cubicBezTo>
                  <a:pt x="179" y="100"/>
                  <a:pt x="179" y="100"/>
                  <a:pt x="179" y="100"/>
                </a:cubicBezTo>
                <a:cubicBezTo>
                  <a:pt x="179" y="156"/>
                  <a:pt x="179" y="156"/>
                  <a:pt x="179" y="156"/>
                </a:cubicBezTo>
                <a:cubicBezTo>
                  <a:pt x="129" y="156"/>
                  <a:pt x="129" y="156"/>
                  <a:pt x="129" y="156"/>
                </a:cubicBezTo>
                <a:cubicBezTo>
                  <a:pt x="145" y="140"/>
                  <a:pt x="145" y="140"/>
                  <a:pt x="145" y="140"/>
                </a:cubicBezTo>
                <a:cubicBezTo>
                  <a:pt x="148" y="136"/>
                  <a:pt x="149" y="130"/>
                  <a:pt x="146" y="126"/>
                </a:cubicBezTo>
                <a:cubicBezTo>
                  <a:pt x="182" y="87"/>
                  <a:pt x="182" y="87"/>
                  <a:pt x="182" y="87"/>
                </a:cubicBezTo>
                <a:cubicBezTo>
                  <a:pt x="179" y="85"/>
                  <a:pt x="179" y="85"/>
                  <a:pt x="179" y="85"/>
                </a:cubicBezTo>
                <a:cubicBezTo>
                  <a:pt x="142" y="120"/>
                  <a:pt x="142" y="120"/>
                  <a:pt x="142" y="120"/>
                </a:cubicBezTo>
                <a:cubicBezTo>
                  <a:pt x="137" y="117"/>
                  <a:pt x="130" y="117"/>
                  <a:pt x="126" y="121"/>
                </a:cubicBezTo>
                <a:cubicBezTo>
                  <a:pt x="114" y="133"/>
                  <a:pt x="114" y="133"/>
                  <a:pt x="114" y="133"/>
                </a:cubicBezTo>
                <a:cubicBezTo>
                  <a:pt x="114" y="36"/>
                  <a:pt x="114" y="36"/>
                  <a:pt x="114" y="36"/>
                </a:cubicBezTo>
                <a:cubicBezTo>
                  <a:pt x="280" y="36"/>
                  <a:pt x="280" y="36"/>
                  <a:pt x="280" y="36"/>
                </a:cubicBezTo>
                <a:lnTo>
                  <a:pt x="280" y="156"/>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142032"/>
              </a:solidFill>
              <a:effectLst/>
              <a:uLnTx/>
              <a:uFillTx/>
              <a:latin typeface="Usual" panose="020B0604020202020204"/>
            </a:endParaRPr>
          </a:p>
        </p:txBody>
      </p:sp>
      <p:pic>
        <p:nvPicPr>
          <p:cNvPr id="27" name="Graphic 3" descr="Users with solid fill">
            <a:extLst>
              <a:ext uri="{FF2B5EF4-FFF2-40B4-BE49-F238E27FC236}">
                <a16:creationId xmlns:a16="http://schemas.microsoft.com/office/drawing/2014/main" id="{624C75CD-3631-F939-D40F-29CFBA7A76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4550" y="2430293"/>
            <a:ext cx="667556" cy="678289"/>
          </a:xfrm>
          <a:prstGeom prst="rect">
            <a:avLst/>
          </a:prstGeom>
        </p:spPr>
      </p:pic>
      <p:pic>
        <p:nvPicPr>
          <p:cNvPr id="28" name="Graphic 21" descr="Clipboard Ticked with solid fill">
            <a:extLst>
              <a:ext uri="{FF2B5EF4-FFF2-40B4-BE49-F238E27FC236}">
                <a16:creationId xmlns:a16="http://schemas.microsoft.com/office/drawing/2014/main" id="{D1FA4220-F3E3-9C8C-4FF0-0A9C996AF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6883" y="2398902"/>
            <a:ext cx="753414" cy="699753"/>
          </a:xfrm>
          <a:prstGeom prst="rect">
            <a:avLst/>
          </a:prstGeom>
        </p:spPr>
      </p:pic>
      <p:sp>
        <p:nvSpPr>
          <p:cNvPr id="29" name="TextBox 28">
            <a:extLst>
              <a:ext uri="{FF2B5EF4-FFF2-40B4-BE49-F238E27FC236}">
                <a16:creationId xmlns:a16="http://schemas.microsoft.com/office/drawing/2014/main" id="{FF58ED46-23B8-FF34-2B5A-0B40383F616A}"/>
              </a:ext>
            </a:extLst>
          </p:cNvPr>
          <p:cNvSpPr txBox="1"/>
          <p:nvPr/>
        </p:nvSpPr>
        <p:spPr>
          <a:xfrm>
            <a:off x="3474831" y="1649029"/>
            <a:ext cx="2475824" cy="400110"/>
          </a:xfrm>
          <a:prstGeom prst="rect">
            <a:avLst/>
          </a:prstGeom>
          <a:noFill/>
        </p:spPr>
        <p:txBody>
          <a:bodyPr wrap="square" lIns="91440" tIns="45720" rIns="91440" bIns="45720" rtlCol="0" anchor="t">
            <a:spAutoFit/>
          </a:bodyPr>
          <a:lstStyle/>
          <a:p>
            <a:pPr algn="ctr"/>
            <a:r>
              <a:rPr lang="en-GB" sz="2000" b="1">
                <a:solidFill>
                  <a:schemeClr val="tx2"/>
                </a:solidFill>
                <a:latin typeface="Usual" panose="020B0604020202020204"/>
              </a:rPr>
              <a:t>Think Impact</a:t>
            </a:r>
          </a:p>
        </p:txBody>
      </p:sp>
      <p:sp>
        <p:nvSpPr>
          <p:cNvPr id="30" name="TextBox 29">
            <a:extLst>
              <a:ext uri="{FF2B5EF4-FFF2-40B4-BE49-F238E27FC236}">
                <a16:creationId xmlns:a16="http://schemas.microsoft.com/office/drawing/2014/main" id="{4B289C93-EFC3-C235-8EA8-2FD1D7AE7C62}"/>
              </a:ext>
            </a:extLst>
          </p:cNvPr>
          <p:cNvSpPr txBox="1"/>
          <p:nvPr/>
        </p:nvSpPr>
        <p:spPr>
          <a:xfrm>
            <a:off x="9009575" y="1649029"/>
            <a:ext cx="2571733" cy="400110"/>
          </a:xfrm>
          <a:prstGeom prst="rect">
            <a:avLst/>
          </a:prstGeom>
          <a:noFill/>
        </p:spPr>
        <p:txBody>
          <a:bodyPr wrap="square" lIns="91440" tIns="45720" rIns="91440" bIns="45720" rtlCol="0" anchor="t">
            <a:spAutoFit/>
          </a:bodyPr>
          <a:lstStyle/>
          <a:p>
            <a:pPr algn="ctr"/>
            <a:r>
              <a:rPr lang="en-GB" sz="2000" b="1">
                <a:solidFill>
                  <a:schemeClr val="accent2"/>
                </a:solidFill>
                <a:latin typeface="Usual" panose="020B0604020202020204"/>
              </a:rPr>
              <a:t>Own It</a:t>
            </a:r>
            <a:endParaRPr lang="en-US" sz="1200" b="1">
              <a:latin typeface="Usual" panose="020B0604020202020204"/>
            </a:endParaRPr>
          </a:p>
        </p:txBody>
      </p:sp>
      <p:sp>
        <p:nvSpPr>
          <p:cNvPr id="31" name="TextBox 30">
            <a:extLst>
              <a:ext uri="{FF2B5EF4-FFF2-40B4-BE49-F238E27FC236}">
                <a16:creationId xmlns:a16="http://schemas.microsoft.com/office/drawing/2014/main" id="{4D6E6757-1947-DB92-72A0-385EBBE1C910}"/>
              </a:ext>
            </a:extLst>
          </p:cNvPr>
          <p:cNvSpPr txBox="1"/>
          <p:nvPr/>
        </p:nvSpPr>
        <p:spPr>
          <a:xfrm>
            <a:off x="6241346" y="1649029"/>
            <a:ext cx="2571252" cy="400110"/>
          </a:xfrm>
          <a:prstGeom prst="rect">
            <a:avLst/>
          </a:prstGeom>
          <a:noFill/>
        </p:spPr>
        <p:txBody>
          <a:bodyPr wrap="square" lIns="91440" tIns="45720" rIns="91440" bIns="45720" rtlCol="0" anchor="t">
            <a:spAutoFit/>
          </a:bodyPr>
          <a:lstStyle/>
          <a:p>
            <a:pPr algn="ctr"/>
            <a:r>
              <a:rPr lang="en-GB" sz="2000" b="1">
                <a:solidFill>
                  <a:schemeClr val="accent4"/>
                </a:solidFill>
                <a:latin typeface="Usual" panose="020B0604020202020204"/>
              </a:rPr>
              <a:t>Be Part Of It</a:t>
            </a:r>
          </a:p>
        </p:txBody>
      </p:sp>
      <p:sp>
        <p:nvSpPr>
          <p:cNvPr id="35" name="Text Placeholder 1">
            <a:extLst>
              <a:ext uri="{FF2B5EF4-FFF2-40B4-BE49-F238E27FC236}">
                <a16:creationId xmlns:a16="http://schemas.microsoft.com/office/drawing/2014/main" id="{02075975-6087-CC1C-12CC-4C6F78037A2C}"/>
              </a:ext>
            </a:extLst>
          </p:cNvPr>
          <p:cNvSpPr txBox="1">
            <a:spLocks/>
          </p:cNvSpPr>
          <p:nvPr/>
        </p:nvSpPr>
        <p:spPr>
          <a:xfrm>
            <a:off x="480485" y="926400"/>
            <a:ext cx="9113536" cy="372160"/>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GB" sz="1850" b="0" i="0" kern="1200" smtClean="0">
                <a:solidFill>
                  <a:schemeClr val="tx1"/>
                </a:solidFill>
                <a:latin typeface="Usual" panose="020B0603030403020204" pitchFamily="34" charset="77"/>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b="1" i="0" kern="1200" smtClean="0">
                <a:solidFill>
                  <a:schemeClr val="tx1"/>
                </a:solidFill>
                <a:latin typeface="Usual ExtraBold" panose="020B06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b="1" i="0" kern="1200" smtClean="0">
                <a:solidFill>
                  <a:schemeClr val="tx1"/>
                </a:solidFill>
                <a:latin typeface="Usual ExtraBold" panose="020B06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b="1" i="0" kern="1200" smtClean="0">
                <a:solidFill>
                  <a:schemeClr val="tx1"/>
                </a:solidFill>
                <a:latin typeface="Usual ExtraBold" panose="020B06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b="1" i="0" kern="1200">
                <a:solidFill>
                  <a:schemeClr val="tx1"/>
                </a:solidFill>
                <a:latin typeface="Usual ExtraBold"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latin typeface="Usual"/>
                <a:ea typeface="Tahoma"/>
                <a:cs typeface="Tahoma"/>
              </a:rPr>
              <a:t>We are following set culture principles to ensure a positive experience for everyone.</a:t>
            </a:r>
          </a:p>
        </p:txBody>
      </p:sp>
    </p:spTree>
    <p:extLst>
      <p:ext uri="{BB962C8B-B14F-4D97-AF65-F5344CB8AC3E}">
        <p14:creationId xmlns:p14="http://schemas.microsoft.com/office/powerpoint/2010/main" val="143950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3DB77-BB4E-F636-AE6F-9AB32E2A2D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B2AD1E-CE88-4BA1-B905-E1015DB27977}"/>
              </a:ext>
            </a:extLst>
          </p:cNvPr>
          <p:cNvSpPr>
            <a:spLocks noGrp="1"/>
          </p:cNvSpPr>
          <p:nvPr>
            <p:ph type="body" sz="quarter" idx="10"/>
          </p:nvPr>
        </p:nvSpPr>
        <p:spPr/>
        <p:txBody>
          <a:bodyPr>
            <a:normAutofit lnSpcReduction="10000"/>
          </a:bodyPr>
          <a:lstStyle/>
          <a:p>
            <a:r>
              <a:rPr lang="en-GB"/>
              <a:t>Overview of the Metrics</a:t>
            </a:r>
          </a:p>
        </p:txBody>
      </p:sp>
    </p:spTree>
    <p:extLst>
      <p:ext uri="{BB962C8B-B14F-4D97-AF65-F5344CB8AC3E}">
        <p14:creationId xmlns:p14="http://schemas.microsoft.com/office/powerpoint/2010/main" val="1943341112"/>
      </p:ext>
    </p:extLst>
  </p:cSld>
  <p:clrMapOvr>
    <a:masterClrMapping/>
  </p:clrMapOvr>
</p:sld>
</file>

<file path=ppt/theme/theme1.xml><?xml version="1.0" encoding="utf-8"?>
<a:theme xmlns:a="http://schemas.openxmlformats.org/drawingml/2006/main" name="ozone theme">
  <a:themeElements>
    <a:clrScheme name="Openreach Colour Palette">
      <a:dk1>
        <a:srgbClr val="142032"/>
      </a:dk1>
      <a:lt1>
        <a:srgbClr val="FFFFFF"/>
      </a:lt1>
      <a:dk2>
        <a:srgbClr val="142032"/>
      </a:dk2>
      <a:lt2>
        <a:srgbClr val="FFFFFF"/>
      </a:lt2>
      <a:accent1>
        <a:srgbClr val="142032"/>
      </a:accent1>
      <a:accent2>
        <a:srgbClr val="43B071"/>
      </a:accent2>
      <a:accent3>
        <a:srgbClr val="5488C7"/>
      </a:accent3>
      <a:accent4>
        <a:srgbClr val="51565D"/>
      </a:accent4>
      <a:accent5>
        <a:srgbClr val="FFFFFF"/>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zone theme" id="{CFAF2B66-E148-49D7-8517-873406E3621B}" vid="{B45CDB1B-E598-490D-8AD4-64FA73F92718}"/>
    </a:ext>
  </a:extLst>
</a:theme>
</file>

<file path=ppt/theme/theme2.xml><?xml version="1.0" encoding="utf-8"?>
<a:theme xmlns:a="http://schemas.openxmlformats.org/drawingml/2006/main" name="1_Office Theme">
  <a:themeElements>
    <a:clrScheme name="Openreach Colour Palette">
      <a:dk1>
        <a:srgbClr val="142032"/>
      </a:dk1>
      <a:lt1>
        <a:srgbClr val="FFFFFF"/>
      </a:lt1>
      <a:dk2>
        <a:srgbClr val="142032"/>
      </a:dk2>
      <a:lt2>
        <a:srgbClr val="FFFFFF"/>
      </a:lt2>
      <a:accent1>
        <a:srgbClr val="142032"/>
      </a:accent1>
      <a:accent2>
        <a:srgbClr val="43B071"/>
      </a:accent2>
      <a:accent3>
        <a:srgbClr val="5488C7"/>
      </a:accent3>
      <a:accent4>
        <a:srgbClr val="51565D"/>
      </a:accent4>
      <a:accent5>
        <a:srgbClr val="FFFFFF"/>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2">
              <a:lumMod val="75000"/>
            </a:schemeClr>
          </a:solidFill>
          <a:prstDash val="lgDash"/>
        </a:ln>
      </a:spPr>
      <a:bodyPr rtlCol="0" anchor="ctr"/>
      <a:lstStyle>
        <a:defPPr marL="171450" indent="-171450" algn="l" rtl="0">
          <a:buFont typeface="Arial" panose="020B0604020202020204" pitchFamily="34" charset="0"/>
          <a:buChar char="•"/>
          <a:defRPr sz="1200" dirty="0" smtClean="0">
            <a:solidFill>
              <a:schemeClr val="tx1"/>
            </a:solidFill>
            <a:effectLst/>
            <a:latin typeface="Usual" panose="020B0604020202020204" charset="0"/>
            <a:cs typeface="Usual" panose="020B060402020202020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penreach_PowerPoint_Presentation_Template" id="{7533B472-4E9F-0D49-BC57-7E0E3CA8B286}" vid="{4FA3332E-9EE1-A342-9F1A-E989F5E4AA70}"/>
    </a:ext>
  </a:extLst>
</a:theme>
</file>

<file path=ppt/theme/theme3.xml><?xml version="1.0" encoding="utf-8"?>
<a:theme xmlns:a="http://schemas.openxmlformats.org/drawingml/2006/main" name="6_Office Theme">
  <a:themeElements>
    <a:clrScheme name="Openreach Colour Palette">
      <a:dk1>
        <a:srgbClr val="142032"/>
      </a:dk1>
      <a:lt1>
        <a:srgbClr val="FFFFFF"/>
      </a:lt1>
      <a:dk2>
        <a:srgbClr val="142032"/>
      </a:dk2>
      <a:lt2>
        <a:srgbClr val="FFFFFF"/>
      </a:lt2>
      <a:accent1>
        <a:srgbClr val="142032"/>
      </a:accent1>
      <a:accent2>
        <a:srgbClr val="3EA66C"/>
      </a:accent2>
      <a:accent3>
        <a:srgbClr val="5488C7"/>
      </a:accent3>
      <a:accent4>
        <a:srgbClr val="51565D"/>
      </a:accent4>
      <a:accent5>
        <a:srgbClr val="FFFFFF"/>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ist codes NRO Nov 2022.potx" id="{11BFFD14-B4F5-4D5A-A081-D9E2D29C813A}" vid="{6375F852-7F3A-494D-80C1-BE2A6745F910}"/>
    </a:ext>
  </a:extLst>
</a:theme>
</file>

<file path=ppt/theme/theme4.xml><?xml version="1.0" encoding="utf-8"?>
<a:theme xmlns:a="http://schemas.openxmlformats.org/drawingml/2006/main" name="Theme1">
  <a:themeElements>
    <a:clrScheme name="Custom 6">
      <a:dk1>
        <a:srgbClr val="FFFFFF"/>
      </a:dk1>
      <a:lt1>
        <a:srgbClr val="FFFFFF"/>
      </a:lt1>
      <a:dk2>
        <a:srgbClr val="FFFFFF"/>
      </a:dk2>
      <a:lt2>
        <a:srgbClr val="FFFFFF"/>
      </a:lt2>
      <a:accent1>
        <a:srgbClr val="142032"/>
      </a:accent1>
      <a:accent2>
        <a:srgbClr val="3EA66C"/>
      </a:accent2>
      <a:accent3>
        <a:srgbClr val="5488C7"/>
      </a:accent3>
      <a:accent4>
        <a:srgbClr val="51565D"/>
      </a:accent4>
      <a:accent5>
        <a:srgbClr val="BACFE8"/>
      </a:accent5>
      <a:accent6>
        <a:srgbClr val="ACE0C3"/>
      </a:accent6>
      <a:hlink>
        <a:srgbClr val="0563C1"/>
      </a:hlink>
      <a:folHlink>
        <a:srgbClr val="954F72"/>
      </a:folHlink>
    </a:clrScheme>
    <a:fontScheme name="Custom 1">
      <a:majorFont>
        <a:latin typeface="Usual"/>
        <a:ea typeface=""/>
        <a:cs typeface=""/>
      </a:majorFont>
      <a:minorFont>
        <a:latin typeface="Usua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DF362765-A699-4FEC-BC1D-10D28F1E39C3}" vid="{CB7C0A00-112D-4367-8B09-21C3B773950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B10D6D9EEE2742B147E129F6A0845F" ma:contentTypeVersion="6" ma:contentTypeDescription="Create a new document." ma:contentTypeScope="" ma:versionID="25d7ec15a81026220f56a32b1bfdd0f0">
  <xsd:schema xmlns:xsd="http://www.w3.org/2001/XMLSchema" xmlns:xs="http://www.w3.org/2001/XMLSchema" xmlns:p="http://schemas.microsoft.com/office/2006/metadata/properties" xmlns:ns2="dc965624-dc18-4e00-8dbb-0b2b19ab2b52" xmlns:ns3="81f3b2bf-c351-4c12-b3ef-51dc9843cff9" targetNamespace="http://schemas.microsoft.com/office/2006/metadata/properties" ma:root="true" ma:fieldsID="62337c2975d8fac95b6d47953dd21687" ns2:_="" ns3:_="">
    <xsd:import namespace="dc965624-dc18-4e00-8dbb-0b2b19ab2b52"/>
    <xsd:import namespace="81f3b2bf-c351-4c12-b3ef-51dc9843cff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65624-dc18-4e00-8dbb-0b2b19ab2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f3b2bf-c351-4c12-b3ef-51dc9843cf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1f3b2bf-c351-4c12-b3ef-51dc9843cff9">
      <UserInfo>
        <DisplayName>McGunnigle,L,Laura,BNG5 R</DisplayName>
        <AccountId>38</AccountId>
        <AccountType/>
      </UserInfo>
      <UserInfo>
        <DisplayName>Cox,BJ,Billy,BNSB1 R</DisplayName>
        <AccountId>35</AccountId>
        <AccountType/>
      </UserInfo>
      <UserInfo>
        <DisplayName>Holden,G,Gemma,BNG3 R</DisplayName>
        <AccountId>30</AccountId>
        <AccountType/>
      </UserInfo>
      <UserInfo>
        <DisplayName>Fletcher,M,Maria,BNN6 R</DisplayName>
        <AccountId>23</AccountId>
        <AccountType/>
      </UserInfo>
    </SharedWithUsers>
  </documentManagement>
</p:properties>
</file>

<file path=customXml/itemProps1.xml><?xml version="1.0" encoding="utf-8"?>
<ds:datastoreItem xmlns:ds="http://schemas.openxmlformats.org/officeDocument/2006/customXml" ds:itemID="{C00245B8-0FF0-4B37-AAA8-50679B9F955C}">
  <ds:schemaRefs>
    <ds:schemaRef ds:uri="http://schemas.microsoft.com/sharepoint/v3/contenttype/forms"/>
  </ds:schemaRefs>
</ds:datastoreItem>
</file>

<file path=customXml/itemProps2.xml><?xml version="1.0" encoding="utf-8"?>
<ds:datastoreItem xmlns:ds="http://schemas.openxmlformats.org/officeDocument/2006/customXml" ds:itemID="{5A5CD4B8-F1FB-4068-A877-4C3B3DDE665F}">
  <ds:schemaRefs>
    <ds:schemaRef ds:uri="81f3b2bf-c351-4c12-b3ef-51dc9843cff9"/>
    <ds:schemaRef ds:uri="dc965624-dc18-4e00-8dbb-0b2b19ab2b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760170-739F-4B55-AA07-2424B8761665}">
  <ds:schemaRefs>
    <ds:schemaRef ds:uri="81f3b2bf-c351-4c12-b3ef-51dc9843cff9"/>
    <ds:schemaRef ds:uri="dc965624-dc18-4e00-8dbb-0b2b19ab2b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15</Notes>
  <HiddenSlides>0</HiddenSlides>
  <ScaleCrop>false</ScaleCrop>
  <HeadingPairs>
    <vt:vector size="4" baseType="variant">
      <vt:variant>
        <vt:lpstr>Theme</vt:lpstr>
      </vt:variant>
      <vt:variant>
        <vt:i4>4</vt:i4>
      </vt:variant>
      <vt:variant>
        <vt:lpstr>Slide Titles</vt:lpstr>
      </vt:variant>
      <vt:variant>
        <vt:i4>16</vt:i4>
      </vt:variant>
    </vt:vector>
  </HeadingPairs>
  <TitlesOfParts>
    <vt:vector size="20" baseType="lpstr">
      <vt:lpstr>ozone theme</vt:lpstr>
      <vt:lpstr>1_Office Theme</vt:lpstr>
      <vt:lpstr>6_Office Theme</vt:lpstr>
      <vt:lpstr>Theme1</vt:lpstr>
      <vt:lpstr>PowerPoint Presentation</vt:lpstr>
      <vt:lpstr>PowerPoint Presentation</vt:lpstr>
      <vt:lpstr>PowerPoint Presentation</vt:lpstr>
      <vt:lpstr>Why does there need to be change across FND?</vt:lpstr>
      <vt:lpstr>MyPotential vision</vt:lpstr>
      <vt:lpstr>MyPotential – Our commitments </vt:lpstr>
      <vt:lpstr>MyPotential NRO: The journey so far</vt:lpstr>
      <vt:lpstr>MyPotential Programme principles </vt:lpstr>
      <vt:lpstr>PowerPoint Presentation</vt:lpstr>
      <vt:lpstr>Cablers &amp; Jointers metrics</vt:lpstr>
      <vt:lpstr>How we would like to use the metrics</vt:lpstr>
      <vt:lpstr>PowerPoint Presentation</vt:lpstr>
      <vt:lpstr>What we need from you</vt:lpstr>
      <vt:lpstr>Q&amp;A and Next Steps</vt:lpstr>
      <vt:lpstr>PowerPoint Presentation</vt:lpstr>
      <vt:lpstr>Your wellbeing</vt:lpstr>
    </vt:vector>
  </TitlesOfParts>
  <Company>BT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Corcoran,E,Ella,BHC R</dc:creator>
  <cp:revision>1</cp:revision>
  <dcterms:created xsi:type="dcterms:W3CDTF">2024-02-13T14:52:59Z</dcterms:created>
  <dcterms:modified xsi:type="dcterms:W3CDTF">2024-06-04T14:03:57Z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818d02-8d25-4bb9-b27c-e4db64670887_Enabled">
    <vt:lpwstr>true</vt:lpwstr>
  </property>
  <property fmtid="{D5CDD505-2E9C-101B-9397-08002B2CF9AE}" pid="3" name="MSIP_Label_55818d02-8d25-4bb9-b27c-e4db64670887_SetDate">
    <vt:lpwstr>2024-02-14T16:48:51Z</vt:lpwstr>
  </property>
  <property fmtid="{D5CDD505-2E9C-101B-9397-08002B2CF9AE}" pid="4" name="MSIP_Label_55818d02-8d25-4bb9-b27c-e4db64670887_Method">
    <vt:lpwstr>Standard</vt:lpwstr>
  </property>
  <property fmtid="{D5CDD505-2E9C-101B-9397-08002B2CF9AE}" pid="5" name="MSIP_Label_55818d02-8d25-4bb9-b27c-e4db64670887_Name">
    <vt:lpwstr>55818d02-8d25-4bb9-b27c-e4db64670887</vt:lpwstr>
  </property>
  <property fmtid="{D5CDD505-2E9C-101B-9397-08002B2CF9AE}" pid="6" name="MSIP_Label_55818d02-8d25-4bb9-b27c-e4db64670887_SiteId">
    <vt:lpwstr>a7f35688-9c00-4d5e-ba41-29f146377ab0</vt:lpwstr>
  </property>
  <property fmtid="{D5CDD505-2E9C-101B-9397-08002B2CF9AE}" pid="7" name="MSIP_Label_55818d02-8d25-4bb9-b27c-e4db64670887_ActionId">
    <vt:lpwstr>357ae22b-c6f4-4357-82f3-33986cc1e090</vt:lpwstr>
  </property>
  <property fmtid="{D5CDD505-2E9C-101B-9397-08002B2CF9AE}" pid="8" name="MSIP_Label_55818d02-8d25-4bb9-b27c-e4db64670887_ContentBits">
    <vt:lpwstr>0</vt:lpwstr>
  </property>
  <property fmtid="{D5CDD505-2E9C-101B-9397-08002B2CF9AE}" pid="9" name="ContentTypeId">
    <vt:lpwstr>0x0101001CB10D6D9EEE2742B147E129F6A0845F</vt:lpwstr>
  </property>
</Properties>
</file>