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0220" autoAdjust="0"/>
    <p:restoredTop sz="96187" autoAdjust="0"/>
  </p:normalViewPr>
  <p:slideViewPr>
    <p:cSldViewPr snapToGrid="0">
      <p:cViewPr varScale="1">
        <p:scale>
          <a:sx n="88" d="100"/>
          <a:sy n="88" d="100"/>
        </p:scale>
        <p:origin x="98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CDD41-F641-45B8-9E70-8D081BD603A9}" type="datetimeFigureOut">
              <a:rPr lang="en-GB" smtClean="0"/>
              <a:pPr/>
              <a:t>29/11/2023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064"/>
            <a:ext cx="5438775" cy="39089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FB283-AE7E-4BD0-83F0-9F3DC8A6A5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68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D85F-76C9-4841-893E-BA117D78257D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AE22-B447-45B3-846F-A84D19FAA421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F385-0717-4331-A1C2-398ADBA333FC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B263-EB63-4397-BB98-2DE08847A84F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A6C2-B096-4FD3-B2B7-94B9CD41ABF8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E46C-72C9-4B12-BF36-275B446DA539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DCC1-B055-4037-8084-540279BD9F34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0082-A708-4467-8F4C-B35BE4E6AAB1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A4803-A0BA-4326-848C-EE91A8EF0397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EEE1A0D-BAE7-4321-B769-4786674CD77E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4FC4-3389-4B7F-9398-EFC3A758EA0D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BA5995A-DEBF-43EF-B9E4-835FB62A8B66}" type="datetime1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Andy Furey, CWU Assistant Secretary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CWU Rep Structure </a:t>
            </a:r>
            <a:br>
              <a:rPr lang="en-GB" sz="4000" dirty="0" smtClean="0"/>
            </a:br>
            <a:r>
              <a:rPr lang="en-GB" sz="4000" dirty="0" smtClean="0"/>
              <a:t>Distribution of Branches – Regional Cleaning Reps</a:t>
            </a:r>
            <a:endParaRPr lang="en-GB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BFFFF"/>
              </a:clrFrom>
              <a:clrTo>
                <a:srgbClr val="FB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7" t="3811" r="1285" b="2946"/>
          <a:stretch/>
        </p:blipFill>
        <p:spPr>
          <a:xfrm>
            <a:off x="9997200" y="288000"/>
            <a:ext cx="1434241" cy="510117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158"/>
              </p:ext>
            </p:extLst>
          </p:nvPr>
        </p:nvGraphicFramePr>
        <p:xfrm>
          <a:off x="8866207" y="1805940"/>
          <a:ext cx="2565234" cy="4391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97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West</a:t>
                      </a:r>
                      <a:r>
                        <a:rPr lang="en-GB" sz="1600" baseline="0" dirty="0" smtClean="0"/>
                        <a:t> Region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493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Cornwall Amal</a:t>
                      </a:r>
                    </a:p>
                    <a:p>
                      <a:r>
                        <a:rPr lang="en-GB" sz="1400" dirty="0" smtClean="0"/>
                        <a:t>Plymouth &amp; East Cornwall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Western Counties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Bournemouth &amp; Dorset Amal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Bristol &amp; District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Wessex</a:t>
                      </a:r>
                      <a:r>
                        <a:rPr lang="en-GB" sz="1400" baseline="0" dirty="0" smtClean="0"/>
                        <a:t> South Central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South East No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South Central Postal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Gloucestershire Amal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South East Wales Amal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South West Wales Amal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Gwent Amal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Shropshire &amp; Mid Wales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Worcester &amp; Hereford Amal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North Wales &amp; The Marches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Portsmouth &amp; District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South West No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Wolverhampton &amp; District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50198"/>
              </p:ext>
            </p:extLst>
          </p:nvPr>
        </p:nvGraphicFramePr>
        <p:xfrm>
          <a:off x="5993413" y="1782500"/>
          <a:ext cx="2755951" cy="4415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86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East</a:t>
                      </a:r>
                      <a:r>
                        <a:rPr lang="en-GB" sz="1600" baseline="0" dirty="0" smtClean="0"/>
                        <a:t> Region Continued….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849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Leicestershire</a:t>
                      </a:r>
                    </a:p>
                    <a:p>
                      <a:r>
                        <a:rPr lang="en-GB" sz="1400" dirty="0" smtClean="0"/>
                        <a:t>Eastern</a:t>
                      </a:r>
                      <a:r>
                        <a:rPr lang="en-GB" sz="1400" baseline="0" dirty="0" smtClean="0"/>
                        <a:t> No 3</a:t>
                      </a:r>
                    </a:p>
                    <a:p>
                      <a:r>
                        <a:rPr lang="en-GB" sz="1400" baseline="0" dirty="0" smtClean="0"/>
                        <a:t>Eastern No 4</a:t>
                      </a:r>
                    </a:p>
                    <a:p>
                      <a:r>
                        <a:rPr lang="en-GB" sz="1400" baseline="0" dirty="0" smtClean="0"/>
                        <a:t>Eastern No 5</a:t>
                      </a:r>
                    </a:p>
                    <a:p>
                      <a:r>
                        <a:rPr lang="en-GB" sz="1400" baseline="0" dirty="0" smtClean="0"/>
                        <a:t>Eastern No 6</a:t>
                      </a:r>
                    </a:p>
                    <a:p>
                      <a:r>
                        <a:rPr lang="en-GB" sz="1400" baseline="0" dirty="0" smtClean="0"/>
                        <a:t>Essex Amal</a:t>
                      </a:r>
                    </a:p>
                    <a:p>
                      <a:r>
                        <a:rPr lang="en-GB" sz="1400" baseline="0" dirty="0" smtClean="0"/>
                        <a:t>Colchester &amp; District</a:t>
                      </a:r>
                    </a:p>
                    <a:p>
                      <a:r>
                        <a:rPr lang="en-GB" sz="1400" baseline="0" dirty="0" smtClean="0"/>
                        <a:t>Romford Amal</a:t>
                      </a:r>
                    </a:p>
                    <a:p>
                      <a:r>
                        <a:rPr lang="en-GB" sz="1400" baseline="0" dirty="0" smtClean="0"/>
                        <a:t>London Branches</a:t>
                      </a:r>
                    </a:p>
                    <a:p>
                      <a:r>
                        <a:rPr lang="en-GB" sz="1400" baseline="0" dirty="0" smtClean="0"/>
                        <a:t>South West Middlesex</a:t>
                      </a:r>
                    </a:p>
                    <a:p>
                      <a:r>
                        <a:rPr lang="en-GB" sz="1400" baseline="0" dirty="0" smtClean="0"/>
                        <a:t>Harrow &amp; District Amal</a:t>
                      </a:r>
                    </a:p>
                    <a:p>
                      <a:r>
                        <a:rPr lang="en-GB" sz="1400" baseline="0" dirty="0" smtClean="0"/>
                        <a:t>Kingston Area</a:t>
                      </a:r>
                    </a:p>
                    <a:p>
                      <a:r>
                        <a:rPr lang="en-GB" sz="1400" baseline="0" dirty="0" smtClean="0"/>
                        <a:t>Croydon &amp; Sutton Amal</a:t>
                      </a:r>
                    </a:p>
                    <a:p>
                      <a:r>
                        <a:rPr lang="en-GB" sz="1400" baseline="0" dirty="0" smtClean="0"/>
                        <a:t>South &amp; East Thames Amal</a:t>
                      </a:r>
                    </a:p>
                    <a:p>
                      <a:r>
                        <a:rPr lang="en-GB" sz="1400" baseline="0" dirty="0" smtClean="0"/>
                        <a:t>Kent Invicta</a:t>
                      </a:r>
                    </a:p>
                    <a:p>
                      <a:r>
                        <a:rPr lang="en-GB" sz="1400" baseline="0" dirty="0" smtClean="0"/>
                        <a:t>Southdowns Weald &amp; Rother Amal</a:t>
                      </a:r>
                    </a:p>
                    <a:p>
                      <a:r>
                        <a:rPr lang="en-GB" sz="1400" baseline="0" dirty="0" smtClean="0"/>
                        <a:t>Northern Home Counties Amal</a:t>
                      </a:r>
                    </a:p>
                    <a:p>
                      <a:r>
                        <a:rPr lang="en-GB" sz="1400" baseline="0" dirty="0" smtClean="0"/>
                        <a:t>Suffolk Amal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692510"/>
              </p:ext>
            </p:extLst>
          </p:nvPr>
        </p:nvGraphicFramePr>
        <p:xfrm>
          <a:off x="3145299" y="4490978"/>
          <a:ext cx="271317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76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East Region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38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South </a:t>
                      </a:r>
                      <a:r>
                        <a:rPr lang="en-GB" sz="1400" dirty="0" smtClean="0"/>
                        <a:t>Midlands Postal</a:t>
                      </a:r>
                    </a:p>
                    <a:p>
                      <a:r>
                        <a:rPr lang="en-GB" sz="1400" dirty="0" smtClean="0"/>
                        <a:t>North Staffordshire</a:t>
                      </a:r>
                      <a:r>
                        <a:rPr lang="en-GB" sz="1400" baseline="0" dirty="0" smtClean="0"/>
                        <a:t> Postal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Birmingham &amp; District Amal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Derbyshire</a:t>
                      </a:r>
                      <a:r>
                        <a:rPr lang="en-GB" sz="1400" baseline="0" dirty="0" smtClean="0"/>
                        <a:t> Amal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Nottingham &amp; District Amal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798668"/>
              </p:ext>
            </p:extLst>
          </p:nvPr>
        </p:nvGraphicFramePr>
        <p:xfrm>
          <a:off x="3122150" y="1782501"/>
          <a:ext cx="2713170" cy="2687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9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North</a:t>
                      </a:r>
                      <a:r>
                        <a:rPr lang="en-GB" sz="1600" baseline="0" dirty="0" smtClean="0"/>
                        <a:t> Region Continued ….</a:t>
                      </a:r>
                      <a:endParaRPr lang="en-GB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568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North</a:t>
                      </a:r>
                      <a:r>
                        <a:rPr lang="en-GB" sz="1400" baseline="0" dirty="0" smtClean="0"/>
                        <a:t> West Central Amal</a:t>
                      </a:r>
                    </a:p>
                    <a:p>
                      <a:r>
                        <a:rPr lang="en-GB" sz="1400" baseline="0" dirty="0" smtClean="0"/>
                        <a:t>Greater Manchester</a:t>
                      </a:r>
                    </a:p>
                    <a:p>
                      <a:r>
                        <a:rPr lang="en-GB" sz="1400" baseline="0" dirty="0" smtClean="0"/>
                        <a:t>Greater </a:t>
                      </a:r>
                      <a:r>
                        <a:rPr lang="en-GB" sz="1400" baseline="0" smtClean="0"/>
                        <a:t>Mersey </a:t>
                      </a:r>
                      <a:r>
                        <a:rPr lang="en-GB" sz="1400" baseline="0" smtClean="0"/>
                        <a:t>Amal</a:t>
                      </a:r>
                      <a:endParaRPr lang="en-GB" sz="1400" baseline="0" dirty="0" smtClean="0"/>
                    </a:p>
                    <a:p>
                      <a:r>
                        <a:rPr lang="en-GB" sz="1400" baseline="0" dirty="0" smtClean="0"/>
                        <a:t>North West No 1</a:t>
                      </a:r>
                    </a:p>
                    <a:p>
                      <a:r>
                        <a:rPr lang="en-GB" sz="1400" baseline="0" dirty="0" smtClean="0"/>
                        <a:t>East Lancs Amal</a:t>
                      </a:r>
                    </a:p>
                    <a:p>
                      <a:r>
                        <a:rPr lang="en-GB" sz="1400" baseline="0" dirty="0" smtClean="0"/>
                        <a:t>Doncaster &amp; District</a:t>
                      </a:r>
                    </a:p>
                    <a:p>
                      <a:r>
                        <a:rPr lang="en-GB" sz="1400" baseline="0" dirty="0" smtClean="0"/>
                        <a:t>North East </a:t>
                      </a:r>
                      <a:r>
                        <a:rPr lang="en-GB" sz="1400" baseline="0" dirty="0" smtClean="0"/>
                        <a:t>Central Branch</a:t>
                      </a:r>
                      <a:endParaRPr lang="en-GB" sz="1400" baseline="0" dirty="0" smtClean="0"/>
                    </a:p>
                    <a:p>
                      <a:r>
                        <a:rPr lang="en-GB" sz="1400" baseline="0" dirty="0" smtClean="0"/>
                        <a:t>Warrington Mail Centre</a:t>
                      </a:r>
                    </a:p>
                    <a:p>
                      <a:r>
                        <a:rPr lang="en-GB" sz="1400" baseline="0" dirty="0" smtClean="0"/>
                        <a:t>Northern Ireland Branches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35402"/>
              </p:ext>
            </p:extLst>
          </p:nvPr>
        </p:nvGraphicFramePr>
        <p:xfrm>
          <a:off x="327280" y="1792151"/>
          <a:ext cx="2713170" cy="4405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76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North Region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Hull &amp; East Ridings</a:t>
                      </a:r>
                      <a:endParaRPr lang="en-GB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South </a:t>
                      </a:r>
                      <a:r>
                        <a:rPr lang="en-GB" sz="1400" dirty="0" err="1" smtClean="0"/>
                        <a:t>Yorks</a:t>
                      </a:r>
                      <a:r>
                        <a:rPr lang="en-GB" sz="1400" baseline="0" dirty="0" smtClean="0"/>
                        <a:t> &amp; District Amal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Leeds No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Bradford &amp; District Amal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York &amp; District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Cleveland Amal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Newcastle </a:t>
                      </a:r>
                      <a:r>
                        <a:rPr lang="en-GB" sz="1400" baseline="0" dirty="0" smtClean="0"/>
                        <a:t>Amal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Glasgow &amp; District Amal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Scotland No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Scotland No 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Grampian &amp; Shetland Amal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Orkney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Highland Amal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North Lancs &amp; Cumbria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Clyde Valley Amal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Cheshire No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8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4012</TotalTime>
  <Words>234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CWU Rep Structure  Distribution of Branches – Regional Cleaning Reps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CWU Structure</dc:title>
  <dc:creator>System User</dc:creator>
  <cp:lastModifiedBy>lparrett</cp:lastModifiedBy>
  <cp:revision>277</cp:revision>
  <cp:lastPrinted>2023-11-29T08:58:21Z</cp:lastPrinted>
  <dcterms:created xsi:type="dcterms:W3CDTF">2018-01-17T10:51:27Z</dcterms:created>
  <dcterms:modified xsi:type="dcterms:W3CDTF">2023-11-29T14:01:51Z</dcterms:modified>
</cp:coreProperties>
</file>