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  <p:sldMasterId id="2147483755" r:id="rId2"/>
    <p:sldMasterId id="2147483770" r:id="rId3"/>
    <p:sldMasterId id="2147483791" r:id="rId4"/>
    <p:sldMasterId id="2147483826" r:id="rId5"/>
  </p:sldMasterIdLst>
  <p:notesMasterIdLst>
    <p:notesMasterId r:id="rId7"/>
  </p:notesMasterIdLst>
  <p:sldIdLst>
    <p:sldId id="257" r:id="rId6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04" autoAdjust="0"/>
    <p:restoredTop sz="93400" autoAdjust="0"/>
  </p:normalViewPr>
  <p:slideViewPr>
    <p:cSldViewPr snapToGrid="0">
      <p:cViewPr varScale="1">
        <p:scale>
          <a:sx n="94" d="100"/>
          <a:sy n="94" d="100"/>
        </p:scale>
        <p:origin x="101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2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720280"/>
          </a:xfrm>
          <a:prstGeom prst="rect">
            <a:avLst/>
          </a:prstGeom>
        </p:spPr>
        <p:txBody>
          <a:bodyPr vert="horz" lIns="135284" tIns="67643" rIns="135284" bIns="67643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1"/>
            <a:ext cx="4301543" cy="720280"/>
          </a:xfrm>
          <a:prstGeom prst="rect">
            <a:avLst/>
          </a:prstGeom>
        </p:spPr>
        <p:txBody>
          <a:bodyPr vert="horz" lIns="135284" tIns="67643" rIns="135284" bIns="67643" rtlCol="0"/>
          <a:lstStyle>
            <a:lvl1pPr algn="r">
              <a:defRPr sz="1700"/>
            </a:lvl1pPr>
          </a:lstStyle>
          <a:p>
            <a:fld id="{841B16FB-3740-4BA8-AE42-C0DCC4BD123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5463"/>
            <a:ext cx="86121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5284" tIns="67643" rIns="135284" bIns="6764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6908710"/>
            <a:ext cx="7941310" cy="5652582"/>
          </a:xfrm>
          <a:prstGeom prst="rect">
            <a:avLst/>
          </a:prstGeom>
        </p:spPr>
        <p:txBody>
          <a:bodyPr vert="horz" lIns="135284" tIns="67643" rIns="135284" bIns="6764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5484"/>
            <a:ext cx="4301543" cy="720279"/>
          </a:xfrm>
          <a:prstGeom prst="rect">
            <a:avLst/>
          </a:prstGeom>
        </p:spPr>
        <p:txBody>
          <a:bodyPr vert="horz" lIns="135284" tIns="67643" rIns="135284" bIns="67643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13635484"/>
            <a:ext cx="4301543" cy="720279"/>
          </a:xfrm>
          <a:prstGeom prst="rect">
            <a:avLst/>
          </a:prstGeom>
        </p:spPr>
        <p:txBody>
          <a:bodyPr vert="horz" lIns="135284" tIns="67643" rIns="135284" bIns="67643" rtlCol="0" anchor="b"/>
          <a:lstStyle>
            <a:lvl1pPr algn="r">
              <a:defRPr sz="1700"/>
            </a:lvl1pPr>
          </a:lstStyle>
          <a:p>
            <a:fld id="{BF8267E0-2D6C-4D43-B058-E785F189A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315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Shine campaign?</a:t>
            </a:r>
          </a:p>
          <a:p>
            <a:r>
              <a:rPr lang="en-GB" dirty="0"/>
              <a:t>IT’s not someone else’s job</a:t>
            </a:r>
          </a:p>
          <a:p>
            <a:r>
              <a:rPr lang="en-GB" dirty="0"/>
              <a:t>It’s my responsibility to clear up my mess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E8565A-727C-4F55-BDED-EA3FDDD3EB6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38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36830151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1862803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40800" y="228600"/>
            <a:ext cx="2844800" cy="538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8331200" cy="538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8806438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13792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06400" y="1285875"/>
            <a:ext cx="11379200" cy="4327525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50314407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>
            <a:extLst>
              <a:ext uri="{FF2B5EF4-FFF2-40B4-BE49-F238E27FC236}">
                <a16:creationId xmlns:a16="http://schemas.microsoft.com/office/drawing/2014/main" id="{A7C99869-789A-47FB-89BD-E1C92949A21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248400"/>
            <a:ext cx="12192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32861B1-F5AF-4B70-85BD-D5904DB107F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357967" y="6345239"/>
            <a:ext cx="53551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71" tIns="45685" rIns="91371" bIns="45685" anchor="ctr"/>
          <a:lstStyle>
            <a:lvl1pPr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0F696D-6F68-43B0-A3C6-014540544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284" y="2795589"/>
            <a:ext cx="10361083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1" tIns="45685" rIns="91371" bIns="45685" anchor="ctr"/>
          <a:lstStyle>
            <a:lvl1pPr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31871008-2A84-4F29-9450-AD10989E6D9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288088"/>
            <a:ext cx="35052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1" tIns="45685" rIns="91371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  <a:defRPr/>
            </a:pPr>
            <a:r>
              <a:rPr lang="en-GB" sz="1100" b="1" dirty="0">
                <a:solidFill>
                  <a:srgbClr val="FF0000"/>
                </a:solidFill>
                <a:latin typeface="ChevinLight" pitchFamily="2" charset="0"/>
                <a:cs typeface="+mn-cs"/>
              </a:rPr>
              <a:t>COMMERCIAL IN CONFIDENCE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B9ECA89D-0ECA-4AC6-B1A6-2215FFDFCE2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470651"/>
            <a:ext cx="35052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1" tIns="45685" rIns="91371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  <a:defRPr/>
            </a:pPr>
            <a:r>
              <a:rPr lang="en-GB" sz="1100" b="1" dirty="0">
                <a:solidFill>
                  <a:srgbClr val="FF0000"/>
                </a:solidFill>
                <a:latin typeface="ChevinLight" pitchFamily="2" charset="0"/>
                <a:cs typeface="+mn-cs"/>
              </a:rPr>
              <a:t>Draft and Discussion Purpose Only</a:t>
            </a:r>
          </a:p>
        </p:txBody>
      </p:sp>
      <p:grpSp>
        <p:nvGrpSpPr>
          <p:cNvPr id="9" name="Group 10">
            <a:extLst>
              <a:ext uri="{FF2B5EF4-FFF2-40B4-BE49-F238E27FC236}">
                <a16:creationId xmlns:a16="http://schemas.microsoft.com/office/drawing/2014/main" id="{A31046BA-F936-4C70-83E7-F9D15315CED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098800" y="6353176"/>
            <a:ext cx="4497917" cy="447675"/>
            <a:chOff x="1585" y="4002"/>
            <a:chExt cx="2301" cy="282"/>
          </a:xfrm>
        </p:grpSpPr>
        <p:pic>
          <p:nvPicPr>
            <p:cNvPr id="10" name="Picture 10" descr="Tri-logocolNEWPO[1]">
              <a:extLst>
                <a:ext uri="{FF2B5EF4-FFF2-40B4-BE49-F238E27FC236}">
                  <a16:creationId xmlns:a16="http://schemas.microsoft.com/office/drawing/2014/main" id="{CF8462D8-D594-43DB-82FA-177D270A197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275" b="874"/>
            <a:stretch>
              <a:fillRect/>
            </a:stretch>
          </p:blipFill>
          <p:spPr bwMode="hidden">
            <a:xfrm>
              <a:off x="1585" y="4020"/>
              <a:ext cx="70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9">
              <a:extLst>
                <a:ext uri="{FF2B5EF4-FFF2-40B4-BE49-F238E27FC236}">
                  <a16:creationId xmlns:a16="http://schemas.microsoft.com/office/drawing/2014/main" id="{55C7F5CF-DA03-44CD-8D36-DCCD0945EB1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4031"/>
              <a:ext cx="590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0" descr="Tri-logocolNEWPO[1]">
              <a:extLst>
                <a:ext uri="{FF2B5EF4-FFF2-40B4-BE49-F238E27FC236}">
                  <a16:creationId xmlns:a16="http://schemas.microsoft.com/office/drawing/2014/main" id="{3397F077-C5CF-40FB-BCA8-C04A1300017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816" r="40767" b="-5832"/>
            <a:stretch>
              <a:fillRect/>
            </a:stretch>
          </p:blipFill>
          <p:spPr bwMode="hidden">
            <a:xfrm>
              <a:off x="2493" y="4002"/>
              <a:ext cx="63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endParaRPr lang="en-US" noProof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838575"/>
            <a:ext cx="8534400" cy="1752600"/>
          </a:xfrm>
        </p:spPr>
        <p:txBody>
          <a:bodyPr lIns="0" tIns="0" rIns="0" bIns="0"/>
          <a:lstStyle>
            <a:lvl1pPr marL="0" indent="0">
              <a:buFontTx/>
              <a:buNone/>
              <a:defRPr sz="3200">
                <a:solidFill>
                  <a:srgbClr val="FF0000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BB138565-F91A-4D92-AF62-5BB8CB836A2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F74F7B-CE10-4B9E-9AB6-915F1F80ABB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225892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9EA2AE1-F149-4C1F-955C-1D78B778A2C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A71837-BAD5-4359-A8E0-4E85DE3D90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259278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912BB91-1F36-47E3-AAB2-DABFA78B65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B92C75-09E3-4A1D-A6EC-C4881BF1DD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506855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834" y="1035050"/>
            <a:ext cx="5380567" cy="5094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035050"/>
            <a:ext cx="5380567" cy="5094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4AEEA89-8701-488A-A819-564A344C389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F12D1A-F616-46EE-8CE4-21E159F903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04612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8BC60B1-2E7C-46BD-9A07-DACB320A224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6ED4C2-5717-4B53-A318-83B30676B6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963560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38A571FD-2070-4784-991A-24DD141FEC1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36866A-50D6-4A44-9FF5-2586FC8801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055279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76A54BF6-1D83-4D4E-B2B1-A98E50B371F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228A77-3335-403E-9CFC-0C84EE525E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08694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5891805"/>
      </p:ext>
    </p:extLst>
  </p:cSld>
  <p:clrMapOvr>
    <a:masterClrMapping/>
  </p:clrMapOvr>
  <p:transition advClick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B78A8189-897C-4050-8F73-929C0188D11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1BEC15-8B6D-42EC-8EC8-EFB4992484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341723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78F3A52-299E-4F56-985D-7182E7F55DC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D8BCF0-330B-42A1-8A5A-3E172695EC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696239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B703FD6-1400-4F59-9F75-E48819CDA7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C1FDCF-CD0C-4C28-8B8F-CFE3A77A78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037810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3151" y="-38100"/>
            <a:ext cx="2885016" cy="61674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1" y="-38100"/>
            <a:ext cx="8458200" cy="61674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CD32BDA-782B-4F48-B204-C66FAA0C7DF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D746EF-4ECD-44FD-BCE7-E94A09D1AB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854939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1752" y="-38100"/>
            <a:ext cx="11256433" cy="681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3834" y="1035050"/>
            <a:ext cx="5380567" cy="2470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1" y="1035050"/>
            <a:ext cx="5380567" cy="2470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3834" y="3657600"/>
            <a:ext cx="5380567" cy="2471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1" y="3657600"/>
            <a:ext cx="5380567" cy="2471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ED20C16-5692-4DA1-AC8A-33B956177D6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24C043-34E5-449C-B283-B1395E331D7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08745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2" y="-38100"/>
            <a:ext cx="11256433" cy="681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3834" y="1035050"/>
            <a:ext cx="10964333" cy="5094288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1A09BFA-14DC-4D18-83F1-43562E72515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1DACFD-30B9-46D6-BB61-4E5F3C80DD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470273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2" y="-38100"/>
            <a:ext cx="11256433" cy="681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13834" y="1035050"/>
            <a:ext cx="10964333" cy="5094288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1B802CB-8657-4B45-A600-EA9A2C72460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9B233B-1018-44B5-BA6B-158E14BCAA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261094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1000370" y="6523325"/>
            <a:ext cx="8464061" cy="113557"/>
          </a:xfrm>
        </p:spPr>
        <p:txBody>
          <a:bodyPr lIns="0" tIns="0" rIns="0" bIns="0"/>
          <a:lstStyle>
            <a:lvl1pPr>
              <a:lnSpc>
                <a:spcPct val="100000"/>
              </a:lnSpc>
              <a:defRPr sz="738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1723" defTabSz="844083"/>
            <a:endParaRPr lang="en-GB" spc="-5" dirty="0">
              <a:solidFill>
                <a:srgbClr val="404044"/>
              </a:solidFill>
            </a:endParaRPr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F8D0F366-32B5-47E4-9F7C-531AE9EB6BA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397058" y="6359730"/>
            <a:ext cx="289509" cy="130036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3447" defTabSz="844083">
              <a:lnSpc>
                <a:spcPts val="997"/>
              </a:lnSpc>
            </a:pPr>
            <a:fld id="{81D60167-4931-47E6-BA6A-407CBD079E47}" type="slidenum">
              <a:rPr lang="en-GB" smtClean="0">
                <a:solidFill>
                  <a:srgbClr val="404044"/>
                </a:solidFill>
              </a:rPr>
              <a:pPr marL="23447" defTabSz="844083">
                <a:lnSpc>
                  <a:spcPts val="997"/>
                </a:lnSpc>
              </a:pPr>
              <a:t>‹#›</a:t>
            </a:fld>
            <a:endParaRPr lang="en-GB" dirty="0">
              <a:solidFill>
                <a:srgbClr val="4040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0350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1000371" y="6537463"/>
            <a:ext cx="8464061" cy="85280"/>
          </a:xfrm>
        </p:spPr>
        <p:txBody>
          <a:bodyPr lIns="0" tIns="0" rIns="0" bIns="0"/>
          <a:lstStyle>
            <a:lvl1pPr>
              <a:lnSpc>
                <a:spcPct val="100000"/>
              </a:lnSpc>
              <a:defRPr sz="554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8792" defTabSz="633062"/>
            <a:endParaRPr lang="en-GB" spc="-4" dirty="0">
              <a:solidFill>
                <a:srgbClr val="404044"/>
              </a:solidFill>
            </a:endParaRPr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F8D0F366-32B5-47E4-9F7C-531AE9EB6BA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397059" y="6359730"/>
            <a:ext cx="289509" cy="130036"/>
          </a:xfrm>
          <a:prstGeom prst="rect">
            <a:avLst/>
          </a:prstGeom>
        </p:spPr>
        <p:txBody>
          <a:bodyPr lIns="0" tIns="0" rIns="0" bIns="0"/>
          <a:lstStyle>
            <a:lvl1pPr>
              <a:defRPr sz="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7585" defTabSz="633062">
              <a:lnSpc>
                <a:spcPts val="748"/>
              </a:lnSpc>
            </a:pPr>
            <a:fld id="{81D60167-4931-47E6-BA6A-407CBD079E47}" type="slidenum">
              <a:rPr lang="en-GB" smtClean="0">
                <a:solidFill>
                  <a:srgbClr val="404044"/>
                </a:solidFill>
              </a:rPr>
              <a:pPr marL="17585" defTabSz="633062">
                <a:lnSpc>
                  <a:spcPts val="748"/>
                </a:lnSpc>
              </a:pPr>
              <a:t>‹#›</a:t>
            </a:fld>
            <a:endParaRPr lang="en-GB" dirty="0">
              <a:solidFill>
                <a:srgbClr val="4040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098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98620" y="1800147"/>
            <a:ext cx="10994760" cy="244328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621" y="3836217"/>
            <a:ext cx="10975163" cy="1018033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76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9281398"/>
      </p:ext>
    </p:extLst>
  </p:cSld>
  <p:clrMapOvr>
    <a:masterClrMapping/>
  </p:clrMapOvr>
  <p:transition advClick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374903"/>
            <a:ext cx="10994760" cy="101803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621" y="1800148"/>
            <a:ext cx="10994760" cy="4682951"/>
          </a:xfrm>
        </p:spPr>
        <p:txBody>
          <a:bodyPr/>
          <a:lstStyle>
            <a:lvl1pPr algn="l">
              <a:defRPr sz="2800">
                <a:solidFill>
                  <a:srgbClr val="C00000"/>
                </a:solidFill>
              </a:defRPr>
            </a:lvl1pPr>
            <a:lvl2pPr algn="l">
              <a:defRPr>
                <a:solidFill>
                  <a:srgbClr val="C00000"/>
                </a:solidFill>
              </a:defRPr>
            </a:lvl2pPr>
            <a:lvl3pPr algn="l">
              <a:defRPr>
                <a:solidFill>
                  <a:srgbClr val="C00000"/>
                </a:solidFill>
              </a:defRPr>
            </a:lvl3pPr>
            <a:lvl4pPr algn="l">
              <a:defRPr>
                <a:solidFill>
                  <a:srgbClr val="C00000"/>
                </a:solidFill>
              </a:defRPr>
            </a:lvl4pPr>
            <a:lvl5pPr algn="l"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36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578507"/>
            <a:ext cx="8347872" cy="967132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620" y="1596541"/>
            <a:ext cx="8347872" cy="468141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2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285875"/>
            <a:ext cx="5588000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85875"/>
            <a:ext cx="5588000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3034360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1507735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5641235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452694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2265512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266785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2.vml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tags" Target="../tags/tag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7" Type="http://schemas.microsoft.com/office/2007/relationships/hdphoto" Target="../media/hdphoto1.wdp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F77B345-8535-4D49-A41A-2C94D0DE9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1137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CE66FDF-CC83-48D4-BCEA-4CCC8539B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285875"/>
            <a:ext cx="1137920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4" name="Slide Number">
            <a:extLst>
              <a:ext uri="{FF2B5EF4-FFF2-40B4-BE49-F238E27FC236}">
                <a16:creationId xmlns:a16="http://schemas.microsoft.com/office/drawing/2014/main" id="{F6C85E88-FF6C-4DB6-817A-3A64D467F38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772766" y="6542931"/>
            <a:ext cx="182742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GB" sz="1000" kern="1200" baseline="0" smtClean="0">
                <a:solidFill>
                  <a:schemeClr val="tx1"/>
                </a:solidFill>
                <a:latin typeface="ChevinLight" panose="02000300000000000000" pitchFamily="2" charset="0"/>
                <a:ea typeface="+mn-ea"/>
                <a:cs typeface="+mn-cs"/>
              </a:rPr>
              <a:pPr lvl="0" algn="r"/>
              <a:t>‹#›</a:t>
            </a:fld>
            <a:endParaRPr lang="en-GB" sz="1000" kern="1200" baseline="0" dirty="0">
              <a:solidFill>
                <a:schemeClr val="tx1"/>
              </a:solidFill>
              <a:latin typeface="ChevinLight" panose="02000300000000000000" pitchFamily="2" charset="0"/>
              <a:ea typeface="+mn-ea"/>
              <a:cs typeface="+mn-cs"/>
            </a:endParaRPr>
          </a:p>
        </p:txBody>
      </p:sp>
      <p:pic>
        <p:nvPicPr>
          <p:cNvPr id="15" name="Picture 6" descr="RMGlogo_red_copy">
            <a:extLst>
              <a:ext uri="{FF2B5EF4-FFF2-40B4-BE49-F238E27FC236}">
                <a16:creationId xmlns:a16="http://schemas.microsoft.com/office/drawing/2014/main" id="{31E4550A-CFB4-45E3-A558-4B45658A81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5189414" y="6505575"/>
            <a:ext cx="2422769" cy="2286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" lastClr="FFFFFF"/>
            </a:solidFill>
            <a:miter lim="800000"/>
            <a:headEnd/>
            <a:tailEnd/>
          </a:ln>
        </p:spPr>
      </p:pic>
      <p:sp>
        <p:nvSpPr>
          <p:cNvPr id="16" name="Line 8">
            <a:extLst>
              <a:ext uri="{FF2B5EF4-FFF2-40B4-BE49-F238E27FC236}">
                <a16:creationId xmlns:a16="http://schemas.microsoft.com/office/drawing/2014/main" id="{7FA6D884-FE6C-45E4-9BBE-CD27CEC9F5ED}"/>
              </a:ext>
            </a:extLst>
          </p:cNvPr>
          <p:cNvSpPr>
            <a:spLocks noChangeShapeType="1"/>
          </p:cNvSpPr>
          <p:nvPr userDrawn="1"/>
        </p:nvSpPr>
        <p:spPr bwMode="ltGray">
          <a:xfrm>
            <a:off x="0" y="6381750"/>
            <a:ext cx="12192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endParaRPr lang="en-GB" sz="1800" dirty="0">
              <a:solidFill>
                <a:prstClr val="black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3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A31B4618-1887-4726-8DAE-80D917807A01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29262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</p:sldLayoutIdLst>
  <p:transition advClick="0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ChevinBold" pitchFamily="2" charset="0"/>
        </a:defRPr>
      </a:lvl9pPr>
    </p:titleStyle>
    <p:bodyStyle>
      <a:lvl1pPr marL="225425" indent="-225425" algn="l" rtl="0" eaLnBrk="0" fontAlgn="base" hangingPunct="0">
        <a:lnSpc>
          <a:spcPct val="90000"/>
        </a:lnSpc>
        <a:spcBef>
          <a:spcPct val="30000"/>
        </a:spcBef>
        <a:spcAft>
          <a:spcPct val="20000"/>
        </a:spcAft>
        <a:buClr>
          <a:schemeClr val="tx2"/>
        </a:buClr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515938" indent="-58738" algn="l" rtl="0" eaLnBrk="0" fontAlgn="base" hangingPunct="0">
        <a:lnSpc>
          <a:spcPct val="90000"/>
        </a:lnSpc>
        <a:spcBef>
          <a:spcPct val="20000"/>
        </a:spcBef>
        <a:spcAft>
          <a:spcPct val="20000"/>
        </a:spcAft>
        <a:buClr>
          <a:schemeClr val="tx2"/>
        </a:buClr>
        <a:defRPr sz="2200">
          <a:solidFill>
            <a:schemeClr val="tx2"/>
          </a:solidFill>
          <a:latin typeface="+mn-lt"/>
        </a:defRPr>
      </a:lvl2pPr>
      <a:lvl3pPr marL="1084263" indent="-171450" algn="l" rtl="0" eaLnBrk="0" fontAlgn="base" hangingPunct="0">
        <a:lnSpc>
          <a:spcPct val="90000"/>
        </a:lnSpc>
        <a:spcBef>
          <a:spcPct val="30000"/>
        </a:spcBef>
        <a:spcAft>
          <a:spcPct val="20000"/>
        </a:spcAft>
        <a:buClr>
          <a:schemeClr val="tx2"/>
        </a:buClr>
        <a:buChar char="-"/>
        <a:defRPr sz="2000">
          <a:solidFill>
            <a:schemeClr val="tx1"/>
          </a:solidFill>
          <a:latin typeface="+mn-lt"/>
        </a:defRPr>
      </a:lvl3pPr>
      <a:lvl4pPr marL="1428750" indent="-57150" algn="l" rtl="0" eaLnBrk="0" fontAlgn="base" hangingPunct="0">
        <a:lnSpc>
          <a:spcPct val="90000"/>
        </a:lnSpc>
        <a:spcBef>
          <a:spcPct val="30000"/>
        </a:spcBef>
        <a:spcAft>
          <a:spcPct val="20000"/>
        </a:spcAft>
        <a:defRPr>
          <a:solidFill>
            <a:schemeClr val="hlink"/>
          </a:solidFill>
          <a:latin typeface="+mn-lt"/>
        </a:defRPr>
      </a:lvl4pPr>
      <a:lvl5pPr marL="1773238" indent="1588" algn="l" rtl="0" eaLnBrk="0" fontAlgn="base" hangingPunct="0">
        <a:lnSpc>
          <a:spcPct val="90000"/>
        </a:lnSpc>
        <a:spcBef>
          <a:spcPct val="30000"/>
        </a:spcBef>
        <a:spcAft>
          <a:spcPct val="20000"/>
        </a:spcAft>
        <a:defRPr sz="1600">
          <a:solidFill>
            <a:schemeClr val="tx1"/>
          </a:solidFill>
          <a:latin typeface="ChevinExtraBold" pitchFamily="2" charset="0"/>
        </a:defRPr>
      </a:lvl5pPr>
      <a:lvl6pPr marL="2230438" indent="1588" algn="l" rtl="0" fontAlgn="base">
        <a:lnSpc>
          <a:spcPct val="90000"/>
        </a:lnSpc>
        <a:spcBef>
          <a:spcPct val="30000"/>
        </a:spcBef>
        <a:spcAft>
          <a:spcPct val="20000"/>
        </a:spcAft>
        <a:defRPr sz="1600">
          <a:solidFill>
            <a:schemeClr val="tx1"/>
          </a:solidFill>
          <a:latin typeface="ChevinExtraBold" pitchFamily="2" charset="0"/>
        </a:defRPr>
      </a:lvl6pPr>
      <a:lvl7pPr marL="2687638" indent="1588" algn="l" rtl="0" fontAlgn="base">
        <a:lnSpc>
          <a:spcPct val="90000"/>
        </a:lnSpc>
        <a:spcBef>
          <a:spcPct val="30000"/>
        </a:spcBef>
        <a:spcAft>
          <a:spcPct val="20000"/>
        </a:spcAft>
        <a:defRPr sz="1600">
          <a:solidFill>
            <a:schemeClr val="tx1"/>
          </a:solidFill>
          <a:latin typeface="ChevinExtraBold" pitchFamily="2" charset="0"/>
        </a:defRPr>
      </a:lvl7pPr>
      <a:lvl8pPr marL="3144838" indent="1588" algn="l" rtl="0" fontAlgn="base">
        <a:lnSpc>
          <a:spcPct val="90000"/>
        </a:lnSpc>
        <a:spcBef>
          <a:spcPct val="30000"/>
        </a:spcBef>
        <a:spcAft>
          <a:spcPct val="20000"/>
        </a:spcAft>
        <a:defRPr sz="1600">
          <a:solidFill>
            <a:schemeClr val="tx1"/>
          </a:solidFill>
          <a:latin typeface="ChevinExtraBold" pitchFamily="2" charset="0"/>
        </a:defRPr>
      </a:lvl8pPr>
      <a:lvl9pPr marL="3602038" indent="1588" algn="l" rtl="0" fontAlgn="base">
        <a:lnSpc>
          <a:spcPct val="90000"/>
        </a:lnSpc>
        <a:spcBef>
          <a:spcPct val="30000"/>
        </a:spcBef>
        <a:spcAft>
          <a:spcPct val="20000"/>
        </a:spcAft>
        <a:defRPr sz="1600">
          <a:solidFill>
            <a:schemeClr val="tx1"/>
          </a:solidFill>
          <a:latin typeface="ChevinExtraBold" pitchFamily="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7AE96A-6060-4432-A318-480D90DEC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1752" y="-38100"/>
            <a:ext cx="11256433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1" tIns="45685" rIns="91371" bIns="45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AC0A15-13CD-4490-A389-67C6CBD33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3834" y="1035050"/>
            <a:ext cx="10964333" cy="509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36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</p:txBody>
      </p:sp>
      <p:sp>
        <p:nvSpPr>
          <p:cNvPr id="1028" name="Line 6">
            <a:extLst>
              <a:ext uri="{FF2B5EF4-FFF2-40B4-BE49-F238E27FC236}">
                <a16:creationId xmlns:a16="http://schemas.microsoft.com/office/drawing/2014/main" id="{854E6F9C-1573-46EA-B6F6-9130869B275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248400"/>
            <a:ext cx="12192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1029" name="Rectangle 8">
            <a:extLst>
              <a:ext uri="{FF2B5EF4-FFF2-40B4-BE49-F238E27FC236}">
                <a16:creationId xmlns:a16="http://schemas.microsoft.com/office/drawing/2014/main" id="{B1CFFFD7-8169-477C-AD89-227E3DDEE7F7}"/>
              </a:ext>
            </a:extLst>
          </p:cNvPr>
          <p:cNvSpPr>
            <a:spLocks noChangeArrowheads="1"/>
          </p:cNvSpPr>
          <p:nvPr/>
        </p:nvSpPr>
        <p:spPr bwMode="gray">
          <a:xfrm>
            <a:off x="2357967" y="6345239"/>
            <a:ext cx="53551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71" tIns="45685" rIns="91371" bIns="45685" anchor="ctr"/>
          <a:lstStyle>
            <a:lvl1pPr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C7E039CE-AAB8-47F7-84B6-00B0BCAB8F69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357967" y="6345239"/>
            <a:ext cx="53551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71" tIns="45685" rIns="91371" bIns="45685" anchor="ctr"/>
          <a:lstStyle>
            <a:lvl1pPr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31" name="Group 7">
            <a:extLst>
              <a:ext uri="{FF2B5EF4-FFF2-40B4-BE49-F238E27FC236}">
                <a16:creationId xmlns:a16="http://schemas.microsoft.com/office/drawing/2014/main" id="{A755AF9B-D576-44E7-A29C-A3B164D7CB9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098800" y="6353176"/>
            <a:ext cx="4497917" cy="447675"/>
            <a:chOff x="1585" y="4002"/>
            <a:chExt cx="2301" cy="282"/>
          </a:xfrm>
        </p:grpSpPr>
        <p:pic>
          <p:nvPicPr>
            <p:cNvPr id="1036" name="Picture 10" descr="Tri-logocolNEWPO[1]">
              <a:extLst>
                <a:ext uri="{FF2B5EF4-FFF2-40B4-BE49-F238E27FC236}">
                  <a16:creationId xmlns:a16="http://schemas.microsoft.com/office/drawing/2014/main" id="{FF7A3E3E-A37E-4739-837F-DF0A0B16360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275" b="874"/>
            <a:stretch>
              <a:fillRect/>
            </a:stretch>
          </p:blipFill>
          <p:spPr bwMode="hidden">
            <a:xfrm>
              <a:off x="1585" y="4020"/>
              <a:ext cx="70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9">
              <a:extLst>
                <a:ext uri="{FF2B5EF4-FFF2-40B4-BE49-F238E27FC236}">
                  <a16:creationId xmlns:a16="http://schemas.microsoft.com/office/drawing/2014/main" id="{01374B50-D476-4804-BF8C-09B6DA4927D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4031"/>
              <a:ext cx="590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10" descr="Tri-logocolNEWPO[1]">
              <a:extLst>
                <a:ext uri="{FF2B5EF4-FFF2-40B4-BE49-F238E27FC236}">
                  <a16:creationId xmlns:a16="http://schemas.microsoft.com/office/drawing/2014/main" id="{6D99FE43-3410-4321-93AA-F1FF56B4A33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816" r="40767" b="-5832"/>
            <a:stretch>
              <a:fillRect/>
            </a:stretch>
          </p:blipFill>
          <p:spPr bwMode="hidden">
            <a:xfrm>
              <a:off x="2493" y="4002"/>
              <a:ext cx="63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2" name="AutoShape 11">
            <a:extLst>
              <a:ext uri="{FF2B5EF4-FFF2-40B4-BE49-F238E27FC236}">
                <a16:creationId xmlns:a16="http://schemas.microsoft.com/office/drawing/2014/main" id="{682104EA-DE92-48B6-BADB-461A0D66E7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51" y="962025"/>
            <a:ext cx="11184467" cy="5195888"/>
          </a:xfrm>
          <a:prstGeom prst="roundRect">
            <a:avLst>
              <a:gd name="adj" fmla="val 375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382" tIns="10797" rIns="91382" bIns="10797"/>
          <a:lstStyle>
            <a:lvl1pPr marL="342900" indent="-3429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3pPr>
            <a:lvl4pPr marL="660400" indent="-160338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Bold" pitchFamily="2" charset="0"/>
                <a:cs typeface="Arial" pitchFamily="34" charset="0"/>
              </a:defRPr>
            </a:lvl9pPr>
          </a:lstStyle>
          <a:p>
            <a:pPr lvl="3">
              <a:lnSpc>
                <a:spcPct val="95000"/>
              </a:lnSpc>
              <a:spcBef>
                <a:spcPct val="15000"/>
              </a:spcBef>
              <a:spcAft>
                <a:spcPct val="15000"/>
              </a:spcAft>
              <a:buClr>
                <a:srgbClr val="EC111B"/>
              </a:buClr>
              <a:buFontTx/>
              <a:buChar char="•"/>
              <a:defRPr/>
            </a:pPr>
            <a:endParaRPr lang="en-US" altLang="en-US" sz="1000">
              <a:solidFill>
                <a:srgbClr val="000000"/>
              </a:solidFill>
              <a:latin typeface="ChevinLight" pitchFamily="2" charset="0"/>
            </a:endParaRPr>
          </a:p>
        </p:txBody>
      </p:sp>
      <p:sp>
        <p:nvSpPr>
          <p:cNvPr id="97290" name="Rectangle 10">
            <a:extLst>
              <a:ext uri="{FF2B5EF4-FFF2-40B4-BE49-F238E27FC236}">
                <a16:creationId xmlns:a16="http://schemas.microsoft.com/office/drawing/2014/main" id="{8002DE5A-C468-43F4-A4C5-9AA6080920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99085" y="6324600"/>
            <a:ext cx="254211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1" tIns="45685" rIns="91371" bIns="45685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3AB4C6EC-FC10-44B4-ABF6-5E930F8ED87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4" name="Text Box 13">
            <a:extLst>
              <a:ext uri="{FF2B5EF4-FFF2-40B4-BE49-F238E27FC236}">
                <a16:creationId xmlns:a16="http://schemas.microsoft.com/office/drawing/2014/main" id="{740DD5C2-D4CD-4A34-BB4D-50B74C598EC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288088"/>
            <a:ext cx="35052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1" tIns="45685" rIns="91371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  <a:defRPr/>
            </a:pPr>
            <a:r>
              <a:rPr lang="en-GB" sz="1100" b="1" dirty="0">
                <a:solidFill>
                  <a:srgbClr val="FF0000"/>
                </a:solidFill>
                <a:latin typeface="ChevinLight" pitchFamily="2" charset="0"/>
                <a:cs typeface="+mn-cs"/>
              </a:rPr>
              <a:t>COMMERCIAL IN CONFIDENCE</a:t>
            </a:r>
          </a:p>
        </p:txBody>
      </p:sp>
      <p:sp>
        <p:nvSpPr>
          <p:cNvPr id="1035" name="Text Box 14">
            <a:extLst>
              <a:ext uri="{FF2B5EF4-FFF2-40B4-BE49-F238E27FC236}">
                <a16:creationId xmlns:a16="http://schemas.microsoft.com/office/drawing/2014/main" id="{9D77408A-65E3-4419-AB82-92F47F9EF3B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470651"/>
            <a:ext cx="35052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1" tIns="45685" rIns="91371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EC111B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  <a:defRPr/>
            </a:pPr>
            <a:r>
              <a:rPr lang="en-GB" sz="1100" b="1" dirty="0">
                <a:solidFill>
                  <a:srgbClr val="FF0000"/>
                </a:solidFill>
                <a:latin typeface="ChevinLight" pitchFamily="2" charset="0"/>
                <a:cs typeface="+mn-cs"/>
              </a:rPr>
              <a:t>Draft and Discussion Purpose Only</a:t>
            </a:r>
          </a:p>
        </p:txBody>
      </p:sp>
      <p:sp>
        <p:nvSpPr>
          <p:cNvPr id="3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FA1AD19D-0870-4451-85F3-B1A67630E3D5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10966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transition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hevinBold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hevinBold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hevinBold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hevinBold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hevinBold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hevinBold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hevinBold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hevinBold" pitchFamily="2" charset="0"/>
        </a:defRPr>
      </a:lvl9pPr>
    </p:titleStyle>
    <p:bodyStyle>
      <a:lvl1pPr marL="176213" indent="-17621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rgbClr val="EC111B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52425" indent="-174625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rgbClr val="EC111B"/>
        </a:buClr>
        <a:buFont typeface="ChevinLight" panose="02000300000000000000" pitchFamily="2" charset="0"/>
        <a:buChar char="-"/>
        <a:defRPr>
          <a:solidFill>
            <a:schemeClr val="tx1"/>
          </a:solidFill>
          <a:latin typeface="ChevinLight" pitchFamily="2" charset="0"/>
        </a:defRPr>
      </a:lvl2pPr>
      <a:lvl3pPr marL="544513" indent="-190500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tx2"/>
        </a:buClr>
        <a:buFont typeface="ChevinLight" panose="02000300000000000000" pitchFamily="2" charset="0"/>
        <a:buChar char="-"/>
        <a:defRPr sz="1600">
          <a:solidFill>
            <a:schemeClr val="accent2"/>
          </a:solidFill>
          <a:latin typeface="ChevinLight" pitchFamily="2" charset="0"/>
        </a:defRPr>
      </a:lvl3pPr>
      <a:lvl4pPr marL="715963" indent="-169863" algn="l" rtl="0" eaLnBrk="0" fontAlgn="base" hangingPunct="0">
        <a:spcBef>
          <a:spcPct val="50000"/>
        </a:spcBef>
        <a:spcAft>
          <a:spcPct val="0"/>
        </a:spcAft>
        <a:defRPr sz="900">
          <a:solidFill>
            <a:schemeClr val="hlink"/>
          </a:solidFill>
          <a:latin typeface="ChevinLight" pitchFamily="2" charset="0"/>
        </a:defRPr>
      </a:lvl4pPr>
      <a:lvl5pPr marL="901700" indent="-184150" algn="l" rtl="0" eaLnBrk="0" fontAlgn="base" hangingPunct="0">
        <a:spcBef>
          <a:spcPct val="50000"/>
        </a:spcBef>
        <a:spcAft>
          <a:spcPct val="0"/>
        </a:spcAft>
        <a:defRPr sz="900">
          <a:solidFill>
            <a:schemeClr val="tx1"/>
          </a:solidFill>
          <a:latin typeface="ChevinLight" pitchFamily="2" charset="0"/>
        </a:defRPr>
      </a:lvl5pPr>
      <a:lvl6pPr marL="1358900" indent="-184150" algn="l" rtl="0" fontAlgn="base">
        <a:spcBef>
          <a:spcPct val="50000"/>
        </a:spcBef>
        <a:spcAft>
          <a:spcPct val="0"/>
        </a:spcAft>
        <a:defRPr sz="900">
          <a:solidFill>
            <a:schemeClr val="tx1"/>
          </a:solidFill>
          <a:latin typeface="ChevinLight" pitchFamily="2" charset="0"/>
        </a:defRPr>
      </a:lvl6pPr>
      <a:lvl7pPr marL="1816100" indent="-184150" algn="l" rtl="0" fontAlgn="base">
        <a:spcBef>
          <a:spcPct val="50000"/>
        </a:spcBef>
        <a:spcAft>
          <a:spcPct val="0"/>
        </a:spcAft>
        <a:defRPr sz="900">
          <a:solidFill>
            <a:schemeClr val="tx1"/>
          </a:solidFill>
          <a:latin typeface="ChevinLight" pitchFamily="2" charset="0"/>
        </a:defRPr>
      </a:lvl7pPr>
      <a:lvl8pPr marL="2273300" indent="-184150" algn="l" rtl="0" fontAlgn="base">
        <a:spcBef>
          <a:spcPct val="50000"/>
        </a:spcBef>
        <a:spcAft>
          <a:spcPct val="0"/>
        </a:spcAft>
        <a:defRPr sz="900">
          <a:solidFill>
            <a:schemeClr val="tx1"/>
          </a:solidFill>
          <a:latin typeface="ChevinLight" pitchFamily="2" charset="0"/>
        </a:defRPr>
      </a:lvl8pPr>
      <a:lvl9pPr marL="2730500" indent="-184150" algn="l" rtl="0" fontAlgn="base">
        <a:spcBef>
          <a:spcPct val="50000"/>
        </a:spcBef>
        <a:spcAft>
          <a:spcPct val="0"/>
        </a:spcAft>
        <a:defRPr sz="900">
          <a:solidFill>
            <a:schemeClr val="tx1"/>
          </a:solidFill>
          <a:latin typeface="ChevinLight" pitchFamily="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233" y="1868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33" y="1868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bk object 16"/>
          <p:cNvSpPr/>
          <p:nvPr/>
        </p:nvSpPr>
        <p:spPr>
          <a:xfrm>
            <a:off x="611650" y="6354742"/>
            <a:ext cx="10968892" cy="45719"/>
          </a:xfrm>
          <a:custGeom>
            <a:avLst/>
            <a:gdLst/>
            <a:ahLst/>
            <a:cxnLst/>
            <a:rect l="l" t="t" r="r" b="b"/>
            <a:pathLst>
              <a:path w="8208009">
                <a:moveTo>
                  <a:pt x="0" y="0"/>
                </a:moveTo>
                <a:lnTo>
                  <a:pt x="8207997" y="0"/>
                </a:lnTo>
              </a:path>
            </a:pathLst>
          </a:custGeom>
          <a:ln w="12700">
            <a:solidFill>
              <a:srgbClr val="DA212A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62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1563" y="596695"/>
            <a:ext cx="10968884" cy="447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DA212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1650" y="1359188"/>
            <a:ext cx="109688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00369" y="6523325"/>
            <a:ext cx="8462739" cy="11355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738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1723" defTabSz="422041"/>
            <a:endParaRPr lang="en-GB" spc="-5" dirty="0">
              <a:solidFill>
                <a:srgbClr val="404044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9695234" y="6491101"/>
            <a:ext cx="1875117" cy="232995"/>
            <a:chOff x="4330700" y="3700463"/>
            <a:chExt cx="3602038" cy="550862"/>
          </a:xfrm>
          <a:solidFill>
            <a:schemeClr val="accent1"/>
          </a:solidFill>
        </p:grpSpPr>
        <p:sp>
          <p:nvSpPr>
            <p:cNvPr id="35" name="Freeform 5"/>
            <p:cNvSpPr>
              <a:spLocks noEditPoints="1"/>
            </p:cNvSpPr>
            <p:nvPr userDrawn="1"/>
          </p:nvSpPr>
          <p:spPr bwMode="auto">
            <a:xfrm>
              <a:off x="4330700" y="3708400"/>
              <a:ext cx="292100" cy="438150"/>
            </a:xfrm>
            <a:custGeom>
              <a:avLst/>
              <a:gdLst>
                <a:gd name="T0" fmla="*/ 106 w 106"/>
                <a:gd name="T1" fmla="*/ 146 h 158"/>
                <a:gd name="T2" fmla="*/ 103 w 106"/>
                <a:gd name="T3" fmla="*/ 152 h 158"/>
                <a:gd name="T4" fmla="*/ 97 w 106"/>
                <a:gd name="T5" fmla="*/ 157 h 158"/>
                <a:gd name="T6" fmla="*/ 90 w 106"/>
                <a:gd name="T7" fmla="*/ 158 h 158"/>
                <a:gd name="T8" fmla="*/ 83 w 106"/>
                <a:gd name="T9" fmla="*/ 156 h 158"/>
                <a:gd name="T10" fmla="*/ 77 w 106"/>
                <a:gd name="T11" fmla="*/ 149 h 158"/>
                <a:gd name="T12" fmla="*/ 64 w 106"/>
                <a:gd name="T13" fmla="*/ 122 h 158"/>
                <a:gd name="T14" fmla="*/ 49 w 106"/>
                <a:gd name="T15" fmla="*/ 96 h 158"/>
                <a:gd name="T16" fmla="*/ 29 w 106"/>
                <a:gd name="T17" fmla="*/ 96 h 158"/>
                <a:gd name="T18" fmla="*/ 29 w 106"/>
                <a:gd name="T19" fmla="*/ 143 h 158"/>
                <a:gd name="T20" fmla="*/ 25 w 106"/>
                <a:gd name="T21" fmla="*/ 154 h 158"/>
                <a:gd name="T22" fmla="*/ 14 w 106"/>
                <a:gd name="T23" fmla="*/ 158 h 158"/>
                <a:gd name="T24" fmla="*/ 4 w 106"/>
                <a:gd name="T25" fmla="*/ 154 h 158"/>
                <a:gd name="T26" fmla="*/ 0 w 106"/>
                <a:gd name="T27" fmla="*/ 143 h 158"/>
                <a:gd name="T28" fmla="*/ 0 w 106"/>
                <a:gd name="T29" fmla="*/ 15 h 158"/>
                <a:gd name="T30" fmla="*/ 4 w 106"/>
                <a:gd name="T31" fmla="*/ 5 h 158"/>
                <a:gd name="T32" fmla="*/ 14 w 106"/>
                <a:gd name="T33" fmla="*/ 0 h 158"/>
                <a:gd name="T34" fmla="*/ 55 w 106"/>
                <a:gd name="T35" fmla="*/ 0 h 158"/>
                <a:gd name="T36" fmla="*/ 92 w 106"/>
                <a:gd name="T37" fmla="*/ 12 h 158"/>
                <a:gd name="T38" fmla="*/ 104 w 106"/>
                <a:gd name="T39" fmla="*/ 44 h 158"/>
                <a:gd name="T40" fmla="*/ 104 w 106"/>
                <a:gd name="T41" fmla="*/ 52 h 158"/>
                <a:gd name="T42" fmla="*/ 98 w 106"/>
                <a:gd name="T43" fmla="*/ 75 h 158"/>
                <a:gd name="T44" fmla="*/ 80 w 106"/>
                <a:gd name="T45" fmla="*/ 90 h 158"/>
                <a:gd name="T46" fmla="*/ 93 w 106"/>
                <a:gd name="T47" fmla="*/ 113 h 158"/>
                <a:gd name="T48" fmla="*/ 104 w 106"/>
                <a:gd name="T49" fmla="*/ 137 h 158"/>
                <a:gd name="T50" fmla="*/ 106 w 106"/>
                <a:gd name="T51" fmla="*/ 146 h 158"/>
                <a:gd name="T52" fmla="*/ 75 w 106"/>
                <a:gd name="T53" fmla="*/ 44 h 158"/>
                <a:gd name="T54" fmla="*/ 54 w 106"/>
                <a:gd name="T55" fmla="*/ 28 h 158"/>
                <a:gd name="T56" fmla="*/ 29 w 106"/>
                <a:gd name="T57" fmla="*/ 28 h 158"/>
                <a:gd name="T58" fmla="*/ 29 w 106"/>
                <a:gd name="T59" fmla="*/ 69 h 158"/>
                <a:gd name="T60" fmla="*/ 53 w 106"/>
                <a:gd name="T61" fmla="*/ 69 h 158"/>
                <a:gd name="T62" fmla="*/ 68 w 106"/>
                <a:gd name="T63" fmla="*/ 65 h 158"/>
                <a:gd name="T64" fmla="*/ 75 w 106"/>
                <a:gd name="T65" fmla="*/ 52 h 158"/>
                <a:gd name="T66" fmla="*/ 75 w 106"/>
                <a:gd name="T67" fmla="*/ 4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" h="158">
                  <a:moveTo>
                    <a:pt x="106" y="146"/>
                  </a:moveTo>
                  <a:cubicBezTo>
                    <a:pt x="105" y="148"/>
                    <a:pt x="105" y="150"/>
                    <a:pt x="103" y="152"/>
                  </a:cubicBezTo>
                  <a:cubicBezTo>
                    <a:pt x="102" y="154"/>
                    <a:pt x="100" y="156"/>
                    <a:pt x="97" y="157"/>
                  </a:cubicBezTo>
                  <a:cubicBezTo>
                    <a:pt x="95" y="158"/>
                    <a:pt x="93" y="158"/>
                    <a:pt x="90" y="158"/>
                  </a:cubicBezTo>
                  <a:cubicBezTo>
                    <a:pt x="88" y="158"/>
                    <a:pt x="86" y="158"/>
                    <a:pt x="83" y="156"/>
                  </a:cubicBezTo>
                  <a:cubicBezTo>
                    <a:pt x="81" y="155"/>
                    <a:pt x="79" y="153"/>
                    <a:pt x="77" y="149"/>
                  </a:cubicBezTo>
                  <a:cubicBezTo>
                    <a:pt x="73" y="140"/>
                    <a:pt x="69" y="131"/>
                    <a:pt x="64" y="122"/>
                  </a:cubicBezTo>
                  <a:cubicBezTo>
                    <a:pt x="59" y="113"/>
                    <a:pt x="54" y="105"/>
                    <a:pt x="49" y="96"/>
                  </a:cubicBezTo>
                  <a:cubicBezTo>
                    <a:pt x="29" y="96"/>
                    <a:pt x="29" y="96"/>
                    <a:pt x="29" y="96"/>
                  </a:cubicBezTo>
                  <a:cubicBezTo>
                    <a:pt x="29" y="143"/>
                    <a:pt x="29" y="143"/>
                    <a:pt x="29" y="143"/>
                  </a:cubicBezTo>
                  <a:cubicBezTo>
                    <a:pt x="29" y="148"/>
                    <a:pt x="27" y="151"/>
                    <a:pt x="25" y="154"/>
                  </a:cubicBezTo>
                  <a:cubicBezTo>
                    <a:pt x="22" y="157"/>
                    <a:pt x="18" y="158"/>
                    <a:pt x="14" y="158"/>
                  </a:cubicBezTo>
                  <a:cubicBezTo>
                    <a:pt x="10" y="158"/>
                    <a:pt x="6" y="157"/>
                    <a:pt x="4" y="154"/>
                  </a:cubicBezTo>
                  <a:cubicBezTo>
                    <a:pt x="1" y="151"/>
                    <a:pt x="0" y="148"/>
                    <a:pt x="0" y="14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1" y="7"/>
                    <a:pt x="4" y="5"/>
                  </a:cubicBezTo>
                  <a:cubicBezTo>
                    <a:pt x="6" y="2"/>
                    <a:pt x="10" y="0"/>
                    <a:pt x="14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1" y="0"/>
                    <a:pt x="84" y="4"/>
                    <a:pt x="92" y="12"/>
                  </a:cubicBezTo>
                  <a:cubicBezTo>
                    <a:pt x="100" y="19"/>
                    <a:pt x="104" y="30"/>
                    <a:pt x="104" y="44"/>
                  </a:cubicBezTo>
                  <a:cubicBezTo>
                    <a:pt x="104" y="52"/>
                    <a:pt x="104" y="52"/>
                    <a:pt x="104" y="52"/>
                  </a:cubicBezTo>
                  <a:cubicBezTo>
                    <a:pt x="104" y="61"/>
                    <a:pt x="102" y="69"/>
                    <a:pt x="98" y="75"/>
                  </a:cubicBezTo>
                  <a:cubicBezTo>
                    <a:pt x="93" y="82"/>
                    <a:pt x="87" y="87"/>
                    <a:pt x="80" y="90"/>
                  </a:cubicBezTo>
                  <a:cubicBezTo>
                    <a:pt x="84" y="98"/>
                    <a:pt x="88" y="106"/>
                    <a:pt x="93" y="113"/>
                  </a:cubicBezTo>
                  <a:cubicBezTo>
                    <a:pt x="97" y="121"/>
                    <a:pt x="101" y="129"/>
                    <a:pt x="104" y="137"/>
                  </a:cubicBezTo>
                  <a:cubicBezTo>
                    <a:pt x="106" y="140"/>
                    <a:pt x="106" y="143"/>
                    <a:pt x="106" y="146"/>
                  </a:cubicBezTo>
                  <a:close/>
                  <a:moveTo>
                    <a:pt x="75" y="44"/>
                  </a:moveTo>
                  <a:cubicBezTo>
                    <a:pt x="75" y="33"/>
                    <a:pt x="68" y="28"/>
                    <a:pt x="54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53" y="69"/>
                    <a:pt x="53" y="69"/>
                    <a:pt x="53" y="69"/>
                  </a:cubicBezTo>
                  <a:cubicBezTo>
                    <a:pt x="59" y="69"/>
                    <a:pt x="64" y="67"/>
                    <a:pt x="68" y="65"/>
                  </a:cubicBezTo>
                  <a:cubicBezTo>
                    <a:pt x="73" y="62"/>
                    <a:pt x="75" y="58"/>
                    <a:pt x="75" y="52"/>
                  </a:cubicBezTo>
                  <a:lnTo>
                    <a:pt x="75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Freeform 6"/>
            <p:cNvSpPr>
              <a:spLocks noEditPoints="1"/>
            </p:cNvSpPr>
            <p:nvPr userDrawn="1"/>
          </p:nvSpPr>
          <p:spPr bwMode="auto">
            <a:xfrm>
              <a:off x="4679950" y="3830638"/>
              <a:ext cx="254000" cy="315912"/>
            </a:xfrm>
            <a:custGeom>
              <a:avLst/>
              <a:gdLst>
                <a:gd name="T0" fmla="*/ 89 w 92"/>
                <a:gd name="T1" fmla="*/ 86 h 114"/>
                <a:gd name="T2" fmla="*/ 81 w 92"/>
                <a:gd name="T3" fmla="*/ 100 h 114"/>
                <a:gd name="T4" fmla="*/ 66 w 92"/>
                <a:gd name="T5" fmla="*/ 110 h 114"/>
                <a:gd name="T6" fmla="*/ 46 w 92"/>
                <a:gd name="T7" fmla="*/ 114 h 114"/>
                <a:gd name="T8" fmla="*/ 25 w 92"/>
                <a:gd name="T9" fmla="*/ 110 h 114"/>
                <a:gd name="T10" fmla="*/ 11 w 92"/>
                <a:gd name="T11" fmla="*/ 100 h 114"/>
                <a:gd name="T12" fmla="*/ 2 w 92"/>
                <a:gd name="T13" fmla="*/ 86 h 114"/>
                <a:gd name="T14" fmla="*/ 0 w 92"/>
                <a:gd name="T15" fmla="*/ 68 h 114"/>
                <a:gd name="T16" fmla="*/ 0 w 92"/>
                <a:gd name="T17" fmla="*/ 45 h 114"/>
                <a:gd name="T18" fmla="*/ 2 w 92"/>
                <a:gd name="T19" fmla="*/ 28 h 114"/>
                <a:gd name="T20" fmla="*/ 11 w 92"/>
                <a:gd name="T21" fmla="*/ 13 h 114"/>
                <a:gd name="T22" fmla="*/ 25 w 92"/>
                <a:gd name="T23" fmla="*/ 3 h 114"/>
                <a:gd name="T24" fmla="*/ 46 w 92"/>
                <a:gd name="T25" fmla="*/ 0 h 114"/>
                <a:gd name="T26" fmla="*/ 66 w 92"/>
                <a:gd name="T27" fmla="*/ 3 h 114"/>
                <a:gd name="T28" fmla="*/ 81 w 92"/>
                <a:gd name="T29" fmla="*/ 13 h 114"/>
                <a:gd name="T30" fmla="*/ 89 w 92"/>
                <a:gd name="T31" fmla="*/ 28 h 114"/>
                <a:gd name="T32" fmla="*/ 92 w 92"/>
                <a:gd name="T33" fmla="*/ 45 h 114"/>
                <a:gd name="T34" fmla="*/ 92 w 92"/>
                <a:gd name="T35" fmla="*/ 68 h 114"/>
                <a:gd name="T36" fmla="*/ 89 w 92"/>
                <a:gd name="T37" fmla="*/ 86 h 114"/>
                <a:gd name="T38" fmla="*/ 63 w 92"/>
                <a:gd name="T39" fmla="*/ 46 h 114"/>
                <a:gd name="T40" fmla="*/ 59 w 92"/>
                <a:gd name="T41" fmla="*/ 31 h 114"/>
                <a:gd name="T42" fmla="*/ 46 w 92"/>
                <a:gd name="T43" fmla="*/ 26 h 114"/>
                <a:gd name="T44" fmla="*/ 33 w 92"/>
                <a:gd name="T45" fmla="*/ 31 h 114"/>
                <a:gd name="T46" fmla="*/ 29 w 92"/>
                <a:gd name="T47" fmla="*/ 46 h 114"/>
                <a:gd name="T48" fmla="*/ 29 w 92"/>
                <a:gd name="T49" fmla="*/ 68 h 114"/>
                <a:gd name="T50" fmla="*/ 33 w 92"/>
                <a:gd name="T51" fmla="*/ 83 h 114"/>
                <a:gd name="T52" fmla="*/ 46 w 92"/>
                <a:gd name="T53" fmla="*/ 88 h 114"/>
                <a:gd name="T54" fmla="*/ 59 w 92"/>
                <a:gd name="T55" fmla="*/ 83 h 114"/>
                <a:gd name="T56" fmla="*/ 63 w 92"/>
                <a:gd name="T57" fmla="*/ 68 h 114"/>
                <a:gd name="T58" fmla="*/ 63 w 92"/>
                <a:gd name="T59" fmla="*/ 46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2" h="114">
                  <a:moveTo>
                    <a:pt x="89" y="86"/>
                  </a:moveTo>
                  <a:cubicBezTo>
                    <a:pt x="87" y="91"/>
                    <a:pt x="84" y="96"/>
                    <a:pt x="81" y="100"/>
                  </a:cubicBezTo>
                  <a:cubicBezTo>
                    <a:pt x="77" y="104"/>
                    <a:pt x="72" y="108"/>
                    <a:pt x="66" y="110"/>
                  </a:cubicBezTo>
                  <a:cubicBezTo>
                    <a:pt x="61" y="112"/>
                    <a:pt x="54" y="114"/>
                    <a:pt x="46" y="114"/>
                  </a:cubicBezTo>
                  <a:cubicBezTo>
                    <a:pt x="38" y="114"/>
                    <a:pt x="31" y="112"/>
                    <a:pt x="25" y="110"/>
                  </a:cubicBezTo>
                  <a:cubicBezTo>
                    <a:pt x="19" y="108"/>
                    <a:pt x="14" y="104"/>
                    <a:pt x="11" y="100"/>
                  </a:cubicBezTo>
                  <a:cubicBezTo>
                    <a:pt x="7" y="96"/>
                    <a:pt x="4" y="91"/>
                    <a:pt x="2" y="86"/>
                  </a:cubicBezTo>
                  <a:cubicBezTo>
                    <a:pt x="1" y="80"/>
                    <a:pt x="0" y="74"/>
                    <a:pt x="0" y="6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39"/>
                    <a:pt x="1" y="33"/>
                    <a:pt x="2" y="28"/>
                  </a:cubicBezTo>
                  <a:cubicBezTo>
                    <a:pt x="4" y="22"/>
                    <a:pt x="7" y="17"/>
                    <a:pt x="11" y="13"/>
                  </a:cubicBezTo>
                  <a:cubicBezTo>
                    <a:pt x="14" y="9"/>
                    <a:pt x="19" y="6"/>
                    <a:pt x="25" y="3"/>
                  </a:cubicBezTo>
                  <a:cubicBezTo>
                    <a:pt x="31" y="1"/>
                    <a:pt x="38" y="0"/>
                    <a:pt x="46" y="0"/>
                  </a:cubicBezTo>
                  <a:cubicBezTo>
                    <a:pt x="54" y="0"/>
                    <a:pt x="61" y="1"/>
                    <a:pt x="66" y="3"/>
                  </a:cubicBezTo>
                  <a:cubicBezTo>
                    <a:pt x="72" y="6"/>
                    <a:pt x="77" y="9"/>
                    <a:pt x="81" y="13"/>
                  </a:cubicBezTo>
                  <a:cubicBezTo>
                    <a:pt x="84" y="17"/>
                    <a:pt x="87" y="22"/>
                    <a:pt x="89" y="28"/>
                  </a:cubicBezTo>
                  <a:cubicBezTo>
                    <a:pt x="91" y="33"/>
                    <a:pt x="92" y="39"/>
                    <a:pt x="92" y="45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92" y="74"/>
                    <a:pt x="91" y="80"/>
                    <a:pt x="89" y="86"/>
                  </a:cubicBezTo>
                  <a:close/>
                  <a:moveTo>
                    <a:pt x="63" y="46"/>
                  </a:moveTo>
                  <a:cubicBezTo>
                    <a:pt x="63" y="39"/>
                    <a:pt x="61" y="34"/>
                    <a:pt x="59" y="31"/>
                  </a:cubicBezTo>
                  <a:cubicBezTo>
                    <a:pt x="56" y="28"/>
                    <a:pt x="52" y="26"/>
                    <a:pt x="46" y="26"/>
                  </a:cubicBezTo>
                  <a:cubicBezTo>
                    <a:pt x="40" y="26"/>
                    <a:pt x="36" y="28"/>
                    <a:pt x="33" y="31"/>
                  </a:cubicBezTo>
                  <a:cubicBezTo>
                    <a:pt x="30" y="34"/>
                    <a:pt x="29" y="39"/>
                    <a:pt x="29" y="46"/>
                  </a:cubicBezTo>
                  <a:cubicBezTo>
                    <a:pt x="29" y="68"/>
                    <a:pt x="29" y="68"/>
                    <a:pt x="29" y="68"/>
                  </a:cubicBezTo>
                  <a:cubicBezTo>
                    <a:pt x="29" y="74"/>
                    <a:pt x="30" y="79"/>
                    <a:pt x="33" y="83"/>
                  </a:cubicBezTo>
                  <a:cubicBezTo>
                    <a:pt x="36" y="86"/>
                    <a:pt x="40" y="88"/>
                    <a:pt x="46" y="88"/>
                  </a:cubicBezTo>
                  <a:cubicBezTo>
                    <a:pt x="52" y="88"/>
                    <a:pt x="56" y="86"/>
                    <a:pt x="59" y="83"/>
                  </a:cubicBezTo>
                  <a:cubicBezTo>
                    <a:pt x="61" y="79"/>
                    <a:pt x="63" y="74"/>
                    <a:pt x="63" y="68"/>
                  </a:cubicBezTo>
                  <a:lnTo>
                    <a:pt x="63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Freeform 7"/>
            <p:cNvSpPr>
              <a:spLocks/>
            </p:cNvSpPr>
            <p:nvPr userDrawn="1"/>
          </p:nvSpPr>
          <p:spPr bwMode="auto">
            <a:xfrm>
              <a:off x="4962525" y="3830638"/>
              <a:ext cx="271463" cy="420687"/>
            </a:xfrm>
            <a:custGeom>
              <a:avLst/>
              <a:gdLst>
                <a:gd name="T0" fmla="*/ 70 w 99"/>
                <a:gd name="T1" fmla="*/ 96 h 152"/>
                <a:gd name="T2" fmla="*/ 60 w 99"/>
                <a:gd name="T3" fmla="*/ 120 h 152"/>
                <a:gd name="T4" fmla="*/ 49 w 99"/>
                <a:gd name="T5" fmla="*/ 136 h 152"/>
                <a:gd name="T6" fmla="*/ 34 w 99"/>
                <a:gd name="T7" fmla="*/ 147 h 152"/>
                <a:gd name="T8" fmla="*/ 16 w 99"/>
                <a:gd name="T9" fmla="*/ 151 h 152"/>
                <a:gd name="T10" fmla="*/ 4 w 99"/>
                <a:gd name="T11" fmla="*/ 148 h 152"/>
                <a:gd name="T12" fmla="*/ 0 w 99"/>
                <a:gd name="T13" fmla="*/ 138 h 152"/>
                <a:gd name="T14" fmla="*/ 3 w 99"/>
                <a:gd name="T15" fmla="*/ 128 h 152"/>
                <a:gd name="T16" fmla="*/ 13 w 99"/>
                <a:gd name="T17" fmla="*/ 124 h 152"/>
                <a:gd name="T18" fmla="*/ 26 w 99"/>
                <a:gd name="T19" fmla="*/ 120 h 152"/>
                <a:gd name="T20" fmla="*/ 38 w 99"/>
                <a:gd name="T21" fmla="*/ 108 h 152"/>
                <a:gd name="T22" fmla="*/ 28 w 99"/>
                <a:gd name="T23" fmla="*/ 84 h 152"/>
                <a:gd name="T24" fmla="*/ 19 w 99"/>
                <a:gd name="T25" fmla="*/ 59 h 152"/>
                <a:gd name="T26" fmla="*/ 11 w 99"/>
                <a:gd name="T27" fmla="*/ 36 h 152"/>
                <a:gd name="T28" fmla="*/ 5 w 99"/>
                <a:gd name="T29" fmla="*/ 17 h 152"/>
                <a:gd name="T30" fmla="*/ 4 w 99"/>
                <a:gd name="T31" fmla="*/ 10 h 152"/>
                <a:gd name="T32" fmla="*/ 7 w 99"/>
                <a:gd name="T33" fmla="*/ 5 h 152"/>
                <a:gd name="T34" fmla="*/ 12 w 99"/>
                <a:gd name="T35" fmla="*/ 1 h 152"/>
                <a:gd name="T36" fmla="*/ 18 w 99"/>
                <a:gd name="T37" fmla="*/ 0 h 152"/>
                <a:gd name="T38" fmla="*/ 26 w 99"/>
                <a:gd name="T39" fmla="*/ 2 h 152"/>
                <a:gd name="T40" fmla="*/ 31 w 99"/>
                <a:gd name="T41" fmla="*/ 10 h 152"/>
                <a:gd name="T42" fmla="*/ 40 w 99"/>
                <a:gd name="T43" fmla="*/ 38 h 152"/>
                <a:gd name="T44" fmla="*/ 51 w 99"/>
                <a:gd name="T45" fmla="*/ 72 h 152"/>
                <a:gd name="T46" fmla="*/ 71 w 99"/>
                <a:gd name="T47" fmla="*/ 10 h 152"/>
                <a:gd name="T48" fmla="*/ 76 w 99"/>
                <a:gd name="T49" fmla="*/ 2 h 152"/>
                <a:gd name="T50" fmla="*/ 84 w 99"/>
                <a:gd name="T51" fmla="*/ 0 h 152"/>
                <a:gd name="T52" fmla="*/ 91 w 99"/>
                <a:gd name="T53" fmla="*/ 1 h 152"/>
                <a:gd name="T54" fmla="*/ 96 w 99"/>
                <a:gd name="T55" fmla="*/ 5 h 152"/>
                <a:gd name="T56" fmla="*/ 98 w 99"/>
                <a:gd name="T57" fmla="*/ 11 h 152"/>
                <a:gd name="T58" fmla="*/ 98 w 99"/>
                <a:gd name="T59" fmla="*/ 19 h 152"/>
                <a:gd name="T60" fmla="*/ 70 w 99"/>
                <a:gd name="T61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9" h="152">
                  <a:moveTo>
                    <a:pt x="70" y="96"/>
                  </a:moveTo>
                  <a:cubicBezTo>
                    <a:pt x="67" y="105"/>
                    <a:pt x="64" y="113"/>
                    <a:pt x="60" y="120"/>
                  </a:cubicBezTo>
                  <a:cubicBezTo>
                    <a:pt x="57" y="126"/>
                    <a:pt x="53" y="132"/>
                    <a:pt x="49" y="136"/>
                  </a:cubicBezTo>
                  <a:cubicBezTo>
                    <a:pt x="44" y="141"/>
                    <a:pt x="39" y="144"/>
                    <a:pt x="34" y="147"/>
                  </a:cubicBezTo>
                  <a:cubicBezTo>
                    <a:pt x="29" y="149"/>
                    <a:pt x="23" y="151"/>
                    <a:pt x="16" y="151"/>
                  </a:cubicBezTo>
                  <a:cubicBezTo>
                    <a:pt x="11" y="152"/>
                    <a:pt x="7" y="151"/>
                    <a:pt x="4" y="148"/>
                  </a:cubicBezTo>
                  <a:cubicBezTo>
                    <a:pt x="1" y="145"/>
                    <a:pt x="0" y="141"/>
                    <a:pt x="0" y="138"/>
                  </a:cubicBezTo>
                  <a:cubicBezTo>
                    <a:pt x="0" y="134"/>
                    <a:pt x="1" y="131"/>
                    <a:pt x="3" y="128"/>
                  </a:cubicBezTo>
                  <a:cubicBezTo>
                    <a:pt x="5" y="125"/>
                    <a:pt x="8" y="124"/>
                    <a:pt x="13" y="124"/>
                  </a:cubicBezTo>
                  <a:cubicBezTo>
                    <a:pt x="17" y="123"/>
                    <a:pt x="21" y="122"/>
                    <a:pt x="26" y="120"/>
                  </a:cubicBezTo>
                  <a:cubicBezTo>
                    <a:pt x="30" y="118"/>
                    <a:pt x="34" y="114"/>
                    <a:pt x="38" y="108"/>
                  </a:cubicBezTo>
                  <a:cubicBezTo>
                    <a:pt x="35" y="100"/>
                    <a:pt x="32" y="92"/>
                    <a:pt x="28" y="84"/>
                  </a:cubicBezTo>
                  <a:cubicBezTo>
                    <a:pt x="25" y="75"/>
                    <a:pt x="22" y="67"/>
                    <a:pt x="19" y="59"/>
                  </a:cubicBezTo>
                  <a:cubicBezTo>
                    <a:pt x="16" y="51"/>
                    <a:pt x="13" y="43"/>
                    <a:pt x="11" y="36"/>
                  </a:cubicBezTo>
                  <a:cubicBezTo>
                    <a:pt x="8" y="29"/>
                    <a:pt x="6" y="23"/>
                    <a:pt x="5" y="17"/>
                  </a:cubicBezTo>
                  <a:cubicBezTo>
                    <a:pt x="4" y="15"/>
                    <a:pt x="4" y="12"/>
                    <a:pt x="4" y="10"/>
                  </a:cubicBezTo>
                  <a:cubicBezTo>
                    <a:pt x="5" y="8"/>
                    <a:pt x="6" y="6"/>
                    <a:pt x="7" y="5"/>
                  </a:cubicBezTo>
                  <a:cubicBezTo>
                    <a:pt x="8" y="3"/>
                    <a:pt x="10" y="2"/>
                    <a:pt x="12" y="1"/>
                  </a:cubicBezTo>
                  <a:cubicBezTo>
                    <a:pt x="14" y="0"/>
                    <a:pt x="16" y="0"/>
                    <a:pt x="18" y="0"/>
                  </a:cubicBezTo>
                  <a:cubicBezTo>
                    <a:pt x="21" y="0"/>
                    <a:pt x="24" y="1"/>
                    <a:pt x="26" y="2"/>
                  </a:cubicBezTo>
                  <a:cubicBezTo>
                    <a:pt x="28" y="4"/>
                    <a:pt x="30" y="6"/>
                    <a:pt x="31" y="10"/>
                  </a:cubicBezTo>
                  <a:cubicBezTo>
                    <a:pt x="33" y="17"/>
                    <a:pt x="36" y="27"/>
                    <a:pt x="40" y="38"/>
                  </a:cubicBezTo>
                  <a:cubicBezTo>
                    <a:pt x="43" y="49"/>
                    <a:pt x="47" y="60"/>
                    <a:pt x="51" y="72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72" y="6"/>
                    <a:pt x="74" y="4"/>
                    <a:pt x="76" y="2"/>
                  </a:cubicBezTo>
                  <a:cubicBezTo>
                    <a:pt x="79" y="1"/>
                    <a:pt x="82" y="0"/>
                    <a:pt x="84" y="0"/>
                  </a:cubicBezTo>
                  <a:cubicBezTo>
                    <a:pt x="87" y="0"/>
                    <a:pt x="89" y="0"/>
                    <a:pt x="91" y="1"/>
                  </a:cubicBezTo>
                  <a:cubicBezTo>
                    <a:pt x="93" y="2"/>
                    <a:pt x="94" y="3"/>
                    <a:pt x="96" y="5"/>
                  </a:cubicBezTo>
                  <a:cubicBezTo>
                    <a:pt x="97" y="7"/>
                    <a:pt x="98" y="9"/>
                    <a:pt x="98" y="11"/>
                  </a:cubicBezTo>
                  <a:cubicBezTo>
                    <a:pt x="99" y="14"/>
                    <a:pt x="99" y="16"/>
                    <a:pt x="98" y="19"/>
                  </a:cubicBezTo>
                  <a:lnTo>
                    <a:pt x="7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Freeform 8"/>
            <p:cNvSpPr>
              <a:spLocks noEditPoints="1"/>
            </p:cNvSpPr>
            <p:nvPr userDrawn="1"/>
          </p:nvSpPr>
          <p:spPr bwMode="auto">
            <a:xfrm>
              <a:off x="5265738" y="3830638"/>
              <a:ext cx="271463" cy="315912"/>
            </a:xfrm>
            <a:custGeom>
              <a:avLst/>
              <a:gdLst>
                <a:gd name="T0" fmla="*/ 96 w 99"/>
                <a:gd name="T1" fmla="*/ 111 h 114"/>
                <a:gd name="T2" fmla="*/ 85 w 99"/>
                <a:gd name="T3" fmla="*/ 114 h 114"/>
                <a:gd name="T4" fmla="*/ 77 w 99"/>
                <a:gd name="T5" fmla="*/ 112 h 114"/>
                <a:gd name="T6" fmla="*/ 72 w 99"/>
                <a:gd name="T7" fmla="*/ 109 h 114"/>
                <a:gd name="T8" fmla="*/ 67 w 99"/>
                <a:gd name="T9" fmla="*/ 105 h 114"/>
                <a:gd name="T10" fmla="*/ 53 w 99"/>
                <a:gd name="T11" fmla="*/ 112 h 114"/>
                <a:gd name="T12" fmla="*/ 38 w 99"/>
                <a:gd name="T13" fmla="*/ 114 h 114"/>
                <a:gd name="T14" fmla="*/ 9 w 99"/>
                <a:gd name="T15" fmla="*/ 104 h 114"/>
                <a:gd name="T16" fmla="*/ 0 w 99"/>
                <a:gd name="T17" fmla="*/ 80 h 114"/>
                <a:gd name="T18" fmla="*/ 0 w 99"/>
                <a:gd name="T19" fmla="*/ 79 h 114"/>
                <a:gd name="T20" fmla="*/ 10 w 99"/>
                <a:gd name="T21" fmla="*/ 55 h 114"/>
                <a:gd name="T22" fmla="*/ 42 w 99"/>
                <a:gd name="T23" fmla="*/ 46 h 114"/>
                <a:gd name="T24" fmla="*/ 61 w 99"/>
                <a:gd name="T25" fmla="*/ 46 h 114"/>
                <a:gd name="T26" fmla="*/ 61 w 99"/>
                <a:gd name="T27" fmla="*/ 42 h 114"/>
                <a:gd name="T28" fmla="*/ 58 w 99"/>
                <a:gd name="T29" fmla="*/ 28 h 114"/>
                <a:gd name="T30" fmla="*/ 45 w 99"/>
                <a:gd name="T31" fmla="*/ 23 h 114"/>
                <a:gd name="T32" fmla="*/ 33 w 99"/>
                <a:gd name="T33" fmla="*/ 24 h 114"/>
                <a:gd name="T34" fmla="*/ 25 w 99"/>
                <a:gd name="T35" fmla="*/ 27 h 114"/>
                <a:gd name="T36" fmla="*/ 16 w 99"/>
                <a:gd name="T37" fmla="*/ 29 h 114"/>
                <a:gd name="T38" fmla="*/ 9 w 99"/>
                <a:gd name="T39" fmla="*/ 23 h 114"/>
                <a:gd name="T40" fmla="*/ 7 w 99"/>
                <a:gd name="T41" fmla="*/ 15 h 114"/>
                <a:gd name="T42" fmla="*/ 13 w 99"/>
                <a:gd name="T43" fmla="*/ 8 h 114"/>
                <a:gd name="T44" fmla="*/ 29 w 99"/>
                <a:gd name="T45" fmla="*/ 1 h 114"/>
                <a:gd name="T46" fmla="*/ 47 w 99"/>
                <a:gd name="T47" fmla="*/ 0 h 114"/>
                <a:gd name="T48" fmla="*/ 67 w 99"/>
                <a:gd name="T49" fmla="*/ 2 h 114"/>
                <a:gd name="T50" fmla="*/ 80 w 99"/>
                <a:gd name="T51" fmla="*/ 11 h 114"/>
                <a:gd name="T52" fmla="*/ 88 w 99"/>
                <a:gd name="T53" fmla="*/ 25 h 114"/>
                <a:gd name="T54" fmla="*/ 90 w 99"/>
                <a:gd name="T55" fmla="*/ 46 h 114"/>
                <a:gd name="T56" fmla="*/ 90 w 99"/>
                <a:gd name="T57" fmla="*/ 81 h 114"/>
                <a:gd name="T58" fmla="*/ 91 w 99"/>
                <a:gd name="T59" fmla="*/ 89 h 114"/>
                <a:gd name="T60" fmla="*/ 95 w 99"/>
                <a:gd name="T61" fmla="*/ 93 h 114"/>
                <a:gd name="T62" fmla="*/ 98 w 99"/>
                <a:gd name="T63" fmla="*/ 97 h 114"/>
                <a:gd name="T64" fmla="*/ 99 w 99"/>
                <a:gd name="T65" fmla="*/ 102 h 114"/>
                <a:gd name="T66" fmla="*/ 96 w 99"/>
                <a:gd name="T67" fmla="*/ 111 h 114"/>
                <a:gd name="T68" fmla="*/ 61 w 99"/>
                <a:gd name="T69" fmla="*/ 67 h 114"/>
                <a:gd name="T70" fmla="*/ 45 w 99"/>
                <a:gd name="T71" fmla="*/ 67 h 114"/>
                <a:gd name="T72" fmla="*/ 32 w 99"/>
                <a:gd name="T73" fmla="*/ 70 h 114"/>
                <a:gd name="T74" fmla="*/ 28 w 99"/>
                <a:gd name="T75" fmla="*/ 79 h 114"/>
                <a:gd name="T76" fmla="*/ 28 w 99"/>
                <a:gd name="T77" fmla="*/ 81 h 114"/>
                <a:gd name="T78" fmla="*/ 32 w 99"/>
                <a:gd name="T79" fmla="*/ 90 h 114"/>
                <a:gd name="T80" fmla="*/ 44 w 99"/>
                <a:gd name="T81" fmla="*/ 93 h 114"/>
                <a:gd name="T82" fmla="*/ 56 w 99"/>
                <a:gd name="T83" fmla="*/ 89 h 114"/>
                <a:gd name="T84" fmla="*/ 61 w 99"/>
                <a:gd name="T85" fmla="*/ 76 h 114"/>
                <a:gd name="T86" fmla="*/ 61 w 99"/>
                <a:gd name="T87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9" h="114">
                  <a:moveTo>
                    <a:pt x="96" y="111"/>
                  </a:moveTo>
                  <a:cubicBezTo>
                    <a:pt x="93" y="113"/>
                    <a:pt x="89" y="114"/>
                    <a:pt x="85" y="114"/>
                  </a:cubicBezTo>
                  <a:cubicBezTo>
                    <a:pt x="82" y="114"/>
                    <a:pt x="80" y="113"/>
                    <a:pt x="77" y="112"/>
                  </a:cubicBezTo>
                  <a:cubicBezTo>
                    <a:pt x="75" y="111"/>
                    <a:pt x="73" y="110"/>
                    <a:pt x="72" y="109"/>
                  </a:cubicBezTo>
                  <a:cubicBezTo>
                    <a:pt x="70" y="108"/>
                    <a:pt x="69" y="107"/>
                    <a:pt x="67" y="105"/>
                  </a:cubicBezTo>
                  <a:cubicBezTo>
                    <a:pt x="63" y="108"/>
                    <a:pt x="59" y="111"/>
                    <a:pt x="53" y="112"/>
                  </a:cubicBezTo>
                  <a:cubicBezTo>
                    <a:pt x="48" y="113"/>
                    <a:pt x="43" y="114"/>
                    <a:pt x="38" y="114"/>
                  </a:cubicBezTo>
                  <a:cubicBezTo>
                    <a:pt x="25" y="114"/>
                    <a:pt x="15" y="111"/>
                    <a:pt x="9" y="104"/>
                  </a:cubicBezTo>
                  <a:cubicBezTo>
                    <a:pt x="3" y="98"/>
                    <a:pt x="0" y="90"/>
                    <a:pt x="0" y="8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9"/>
                    <a:pt x="3" y="61"/>
                    <a:pt x="10" y="55"/>
                  </a:cubicBezTo>
                  <a:cubicBezTo>
                    <a:pt x="18" y="49"/>
                    <a:pt x="28" y="46"/>
                    <a:pt x="42" y="4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36"/>
                    <a:pt x="60" y="31"/>
                    <a:pt x="58" y="28"/>
                  </a:cubicBezTo>
                  <a:cubicBezTo>
                    <a:pt x="56" y="24"/>
                    <a:pt x="51" y="23"/>
                    <a:pt x="45" y="23"/>
                  </a:cubicBezTo>
                  <a:cubicBezTo>
                    <a:pt x="40" y="23"/>
                    <a:pt x="36" y="23"/>
                    <a:pt x="33" y="24"/>
                  </a:cubicBezTo>
                  <a:cubicBezTo>
                    <a:pt x="31" y="25"/>
                    <a:pt x="28" y="26"/>
                    <a:pt x="25" y="27"/>
                  </a:cubicBezTo>
                  <a:cubicBezTo>
                    <a:pt x="22" y="29"/>
                    <a:pt x="19" y="30"/>
                    <a:pt x="16" y="29"/>
                  </a:cubicBezTo>
                  <a:cubicBezTo>
                    <a:pt x="13" y="27"/>
                    <a:pt x="11" y="26"/>
                    <a:pt x="9" y="23"/>
                  </a:cubicBezTo>
                  <a:cubicBezTo>
                    <a:pt x="8" y="21"/>
                    <a:pt x="7" y="18"/>
                    <a:pt x="7" y="15"/>
                  </a:cubicBezTo>
                  <a:cubicBezTo>
                    <a:pt x="8" y="12"/>
                    <a:pt x="10" y="10"/>
                    <a:pt x="13" y="8"/>
                  </a:cubicBezTo>
                  <a:cubicBezTo>
                    <a:pt x="18" y="5"/>
                    <a:pt x="23" y="3"/>
                    <a:pt x="29" y="1"/>
                  </a:cubicBezTo>
                  <a:cubicBezTo>
                    <a:pt x="35" y="0"/>
                    <a:pt x="41" y="0"/>
                    <a:pt x="47" y="0"/>
                  </a:cubicBezTo>
                  <a:cubicBezTo>
                    <a:pt x="55" y="0"/>
                    <a:pt x="61" y="1"/>
                    <a:pt x="67" y="2"/>
                  </a:cubicBezTo>
                  <a:cubicBezTo>
                    <a:pt x="72" y="4"/>
                    <a:pt x="77" y="7"/>
                    <a:pt x="80" y="11"/>
                  </a:cubicBezTo>
                  <a:cubicBezTo>
                    <a:pt x="83" y="14"/>
                    <a:pt x="86" y="19"/>
                    <a:pt x="88" y="25"/>
                  </a:cubicBezTo>
                  <a:cubicBezTo>
                    <a:pt x="89" y="31"/>
                    <a:pt x="90" y="38"/>
                    <a:pt x="90" y="4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5"/>
                    <a:pt x="90" y="88"/>
                    <a:pt x="91" y="89"/>
                  </a:cubicBezTo>
                  <a:cubicBezTo>
                    <a:pt x="93" y="90"/>
                    <a:pt x="94" y="92"/>
                    <a:pt x="95" y="93"/>
                  </a:cubicBezTo>
                  <a:cubicBezTo>
                    <a:pt x="97" y="94"/>
                    <a:pt x="98" y="95"/>
                    <a:pt x="98" y="97"/>
                  </a:cubicBezTo>
                  <a:cubicBezTo>
                    <a:pt x="99" y="98"/>
                    <a:pt x="99" y="100"/>
                    <a:pt x="99" y="102"/>
                  </a:cubicBezTo>
                  <a:cubicBezTo>
                    <a:pt x="99" y="106"/>
                    <a:pt x="98" y="109"/>
                    <a:pt x="96" y="111"/>
                  </a:cubicBezTo>
                  <a:close/>
                  <a:moveTo>
                    <a:pt x="61" y="67"/>
                  </a:moveTo>
                  <a:cubicBezTo>
                    <a:pt x="45" y="67"/>
                    <a:pt x="45" y="67"/>
                    <a:pt x="45" y="67"/>
                  </a:cubicBezTo>
                  <a:cubicBezTo>
                    <a:pt x="39" y="67"/>
                    <a:pt x="34" y="68"/>
                    <a:pt x="32" y="70"/>
                  </a:cubicBezTo>
                  <a:cubicBezTo>
                    <a:pt x="29" y="73"/>
                    <a:pt x="28" y="76"/>
                    <a:pt x="28" y="79"/>
                  </a:cubicBezTo>
                  <a:cubicBezTo>
                    <a:pt x="28" y="81"/>
                    <a:pt x="28" y="81"/>
                    <a:pt x="28" y="81"/>
                  </a:cubicBezTo>
                  <a:cubicBezTo>
                    <a:pt x="28" y="85"/>
                    <a:pt x="30" y="88"/>
                    <a:pt x="32" y="90"/>
                  </a:cubicBezTo>
                  <a:cubicBezTo>
                    <a:pt x="35" y="92"/>
                    <a:pt x="39" y="93"/>
                    <a:pt x="44" y="93"/>
                  </a:cubicBezTo>
                  <a:cubicBezTo>
                    <a:pt x="49" y="93"/>
                    <a:pt x="53" y="92"/>
                    <a:pt x="56" y="89"/>
                  </a:cubicBezTo>
                  <a:cubicBezTo>
                    <a:pt x="59" y="86"/>
                    <a:pt x="61" y="82"/>
                    <a:pt x="61" y="76"/>
                  </a:cubicBezTo>
                  <a:lnTo>
                    <a:pt x="61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Freeform 9"/>
            <p:cNvSpPr>
              <a:spLocks/>
            </p:cNvSpPr>
            <p:nvPr userDrawn="1"/>
          </p:nvSpPr>
          <p:spPr bwMode="auto">
            <a:xfrm>
              <a:off x="5592763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1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8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2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Freeform 10"/>
            <p:cNvSpPr>
              <a:spLocks/>
            </p:cNvSpPr>
            <p:nvPr userDrawn="1"/>
          </p:nvSpPr>
          <p:spPr bwMode="auto">
            <a:xfrm>
              <a:off x="5948363" y="3703638"/>
              <a:ext cx="382588" cy="442912"/>
            </a:xfrm>
            <a:custGeom>
              <a:avLst/>
              <a:gdLst>
                <a:gd name="T0" fmla="*/ 139 w 139"/>
                <a:gd name="T1" fmla="*/ 147 h 160"/>
                <a:gd name="T2" fmla="*/ 135 w 139"/>
                <a:gd name="T3" fmla="*/ 156 h 160"/>
                <a:gd name="T4" fmla="*/ 125 w 139"/>
                <a:gd name="T5" fmla="*/ 160 h 160"/>
                <a:gd name="T6" fmla="*/ 116 w 139"/>
                <a:gd name="T7" fmla="*/ 156 h 160"/>
                <a:gd name="T8" fmla="*/ 112 w 139"/>
                <a:gd name="T9" fmla="*/ 147 h 160"/>
                <a:gd name="T10" fmla="*/ 112 w 139"/>
                <a:gd name="T11" fmla="*/ 65 h 160"/>
                <a:gd name="T12" fmla="*/ 83 w 139"/>
                <a:gd name="T13" fmla="*/ 126 h 160"/>
                <a:gd name="T14" fmla="*/ 77 w 139"/>
                <a:gd name="T15" fmla="*/ 132 h 160"/>
                <a:gd name="T16" fmla="*/ 69 w 139"/>
                <a:gd name="T17" fmla="*/ 135 h 160"/>
                <a:gd name="T18" fmla="*/ 62 w 139"/>
                <a:gd name="T19" fmla="*/ 132 h 160"/>
                <a:gd name="T20" fmla="*/ 56 w 139"/>
                <a:gd name="T21" fmla="*/ 126 h 160"/>
                <a:gd name="T22" fmla="*/ 27 w 139"/>
                <a:gd name="T23" fmla="*/ 65 h 160"/>
                <a:gd name="T24" fmla="*/ 27 w 139"/>
                <a:gd name="T25" fmla="*/ 147 h 160"/>
                <a:gd name="T26" fmla="*/ 23 w 139"/>
                <a:gd name="T27" fmla="*/ 156 h 160"/>
                <a:gd name="T28" fmla="*/ 14 w 139"/>
                <a:gd name="T29" fmla="*/ 160 h 160"/>
                <a:gd name="T30" fmla="*/ 4 w 139"/>
                <a:gd name="T31" fmla="*/ 156 h 160"/>
                <a:gd name="T32" fmla="*/ 0 w 139"/>
                <a:gd name="T33" fmla="*/ 147 h 160"/>
                <a:gd name="T34" fmla="*/ 0 w 139"/>
                <a:gd name="T35" fmla="*/ 14 h 160"/>
                <a:gd name="T36" fmla="*/ 4 w 139"/>
                <a:gd name="T37" fmla="*/ 4 h 160"/>
                <a:gd name="T38" fmla="*/ 14 w 139"/>
                <a:gd name="T39" fmla="*/ 0 h 160"/>
                <a:gd name="T40" fmla="*/ 23 w 139"/>
                <a:gd name="T41" fmla="*/ 2 h 160"/>
                <a:gd name="T42" fmla="*/ 28 w 139"/>
                <a:gd name="T43" fmla="*/ 9 h 160"/>
                <a:gd name="T44" fmla="*/ 70 w 139"/>
                <a:gd name="T45" fmla="*/ 93 h 160"/>
                <a:gd name="T46" fmla="*/ 111 w 139"/>
                <a:gd name="T47" fmla="*/ 8 h 160"/>
                <a:gd name="T48" fmla="*/ 117 w 139"/>
                <a:gd name="T49" fmla="*/ 2 h 160"/>
                <a:gd name="T50" fmla="*/ 125 w 139"/>
                <a:gd name="T51" fmla="*/ 0 h 160"/>
                <a:gd name="T52" fmla="*/ 135 w 139"/>
                <a:gd name="T53" fmla="*/ 4 h 160"/>
                <a:gd name="T54" fmla="*/ 139 w 139"/>
                <a:gd name="T55" fmla="*/ 14 h 160"/>
                <a:gd name="T56" fmla="*/ 139 w 139"/>
                <a:gd name="T57" fmla="*/ 147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9" h="160">
                  <a:moveTo>
                    <a:pt x="139" y="147"/>
                  </a:moveTo>
                  <a:cubicBezTo>
                    <a:pt x="139" y="150"/>
                    <a:pt x="138" y="153"/>
                    <a:pt x="135" y="156"/>
                  </a:cubicBezTo>
                  <a:cubicBezTo>
                    <a:pt x="132" y="159"/>
                    <a:pt x="129" y="160"/>
                    <a:pt x="125" y="160"/>
                  </a:cubicBezTo>
                  <a:cubicBezTo>
                    <a:pt x="122" y="160"/>
                    <a:pt x="118" y="159"/>
                    <a:pt x="116" y="156"/>
                  </a:cubicBezTo>
                  <a:cubicBezTo>
                    <a:pt x="113" y="153"/>
                    <a:pt x="112" y="150"/>
                    <a:pt x="112" y="147"/>
                  </a:cubicBezTo>
                  <a:cubicBezTo>
                    <a:pt x="112" y="65"/>
                    <a:pt x="112" y="65"/>
                    <a:pt x="112" y="65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1" y="129"/>
                    <a:pt x="79" y="131"/>
                    <a:pt x="77" y="132"/>
                  </a:cubicBezTo>
                  <a:cubicBezTo>
                    <a:pt x="75" y="134"/>
                    <a:pt x="72" y="135"/>
                    <a:pt x="69" y="135"/>
                  </a:cubicBezTo>
                  <a:cubicBezTo>
                    <a:pt x="67" y="135"/>
                    <a:pt x="64" y="134"/>
                    <a:pt x="62" y="132"/>
                  </a:cubicBezTo>
                  <a:cubicBezTo>
                    <a:pt x="59" y="131"/>
                    <a:pt x="58" y="129"/>
                    <a:pt x="56" y="126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147"/>
                    <a:pt x="27" y="147"/>
                    <a:pt x="27" y="147"/>
                  </a:cubicBezTo>
                  <a:cubicBezTo>
                    <a:pt x="27" y="150"/>
                    <a:pt x="26" y="154"/>
                    <a:pt x="23" y="156"/>
                  </a:cubicBezTo>
                  <a:cubicBezTo>
                    <a:pt x="20" y="159"/>
                    <a:pt x="17" y="160"/>
                    <a:pt x="14" y="160"/>
                  </a:cubicBezTo>
                  <a:cubicBezTo>
                    <a:pt x="10" y="160"/>
                    <a:pt x="7" y="159"/>
                    <a:pt x="4" y="156"/>
                  </a:cubicBezTo>
                  <a:cubicBezTo>
                    <a:pt x="1" y="154"/>
                    <a:pt x="0" y="150"/>
                    <a:pt x="0" y="14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0"/>
                    <a:pt x="1" y="7"/>
                    <a:pt x="4" y="4"/>
                  </a:cubicBezTo>
                  <a:cubicBezTo>
                    <a:pt x="7" y="2"/>
                    <a:pt x="10" y="0"/>
                    <a:pt x="14" y="0"/>
                  </a:cubicBezTo>
                  <a:cubicBezTo>
                    <a:pt x="18" y="0"/>
                    <a:pt x="21" y="1"/>
                    <a:pt x="23" y="2"/>
                  </a:cubicBezTo>
                  <a:cubicBezTo>
                    <a:pt x="25" y="4"/>
                    <a:pt x="27" y="6"/>
                    <a:pt x="28" y="9"/>
                  </a:cubicBezTo>
                  <a:cubicBezTo>
                    <a:pt x="70" y="93"/>
                    <a:pt x="70" y="93"/>
                    <a:pt x="70" y="93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3" y="5"/>
                    <a:pt x="115" y="3"/>
                    <a:pt x="117" y="2"/>
                  </a:cubicBezTo>
                  <a:cubicBezTo>
                    <a:pt x="120" y="1"/>
                    <a:pt x="122" y="0"/>
                    <a:pt x="125" y="0"/>
                  </a:cubicBezTo>
                  <a:cubicBezTo>
                    <a:pt x="129" y="0"/>
                    <a:pt x="132" y="2"/>
                    <a:pt x="135" y="4"/>
                  </a:cubicBezTo>
                  <a:cubicBezTo>
                    <a:pt x="138" y="7"/>
                    <a:pt x="139" y="10"/>
                    <a:pt x="139" y="14"/>
                  </a:cubicBezTo>
                  <a:lnTo>
                    <a:pt x="139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Freeform 11"/>
            <p:cNvSpPr>
              <a:spLocks noEditPoints="1"/>
            </p:cNvSpPr>
            <p:nvPr userDrawn="1"/>
          </p:nvSpPr>
          <p:spPr bwMode="auto">
            <a:xfrm>
              <a:off x="6397625" y="3830638"/>
              <a:ext cx="276225" cy="315912"/>
            </a:xfrm>
            <a:custGeom>
              <a:avLst/>
              <a:gdLst>
                <a:gd name="T0" fmla="*/ 96 w 100"/>
                <a:gd name="T1" fmla="*/ 111 h 114"/>
                <a:gd name="T2" fmla="*/ 85 w 100"/>
                <a:gd name="T3" fmla="*/ 114 h 114"/>
                <a:gd name="T4" fmla="*/ 78 w 100"/>
                <a:gd name="T5" fmla="*/ 112 h 114"/>
                <a:gd name="T6" fmla="*/ 72 w 100"/>
                <a:gd name="T7" fmla="*/ 109 h 114"/>
                <a:gd name="T8" fmla="*/ 68 w 100"/>
                <a:gd name="T9" fmla="*/ 105 h 114"/>
                <a:gd name="T10" fmla="*/ 54 w 100"/>
                <a:gd name="T11" fmla="*/ 112 h 114"/>
                <a:gd name="T12" fmla="*/ 39 w 100"/>
                <a:gd name="T13" fmla="*/ 114 h 114"/>
                <a:gd name="T14" fmla="*/ 10 w 100"/>
                <a:gd name="T15" fmla="*/ 104 h 114"/>
                <a:gd name="T16" fmla="*/ 0 w 100"/>
                <a:gd name="T17" fmla="*/ 80 h 114"/>
                <a:gd name="T18" fmla="*/ 0 w 100"/>
                <a:gd name="T19" fmla="*/ 79 h 114"/>
                <a:gd name="T20" fmla="*/ 11 w 100"/>
                <a:gd name="T21" fmla="*/ 55 h 114"/>
                <a:gd name="T22" fmla="*/ 42 w 100"/>
                <a:gd name="T23" fmla="*/ 46 h 114"/>
                <a:gd name="T24" fmla="*/ 62 w 100"/>
                <a:gd name="T25" fmla="*/ 46 h 114"/>
                <a:gd name="T26" fmla="*/ 62 w 100"/>
                <a:gd name="T27" fmla="*/ 42 h 114"/>
                <a:gd name="T28" fmla="*/ 58 w 100"/>
                <a:gd name="T29" fmla="*/ 28 h 114"/>
                <a:gd name="T30" fmla="*/ 45 w 100"/>
                <a:gd name="T31" fmla="*/ 23 h 114"/>
                <a:gd name="T32" fmla="*/ 34 w 100"/>
                <a:gd name="T33" fmla="*/ 24 h 114"/>
                <a:gd name="T34" fmla="*/ 26 w 100"/>
                <a:gd name="T35" fmla="*/ 27 h 114"/>
                <a:gd name="T36" fmla="*/ 16 w 100"/>
                <a:gd name="T37" fmla="*/ 29 h 114"/>
                <a:gd name="T38" fmla="*/ 10 w 100"/>
                <a:gd name="T39" fmla="*/ 23 h 114"/>
                <a:gd name="T40" fmla="*/ 8 w 100"/>
                <a:gd name="T41" fmla="*/ 15 h 114"/>
                <a:gd name="T42" fmla="*/ 14 w 100"/>
                <a:gd name="T43" fmla="*/ 8 h 114"/>
                <a:gd name="T44" fmla="*/ 30 w 100"/>
                <a:gd name="T45" fmla="*/ 1 h 114"/>
                <a:gd name="T46" fmla="*/ 48 w 100"/>
                <a:gd name="T47" fmla="*/ 0 h 114"/>
                <a:gd name="T48" fmla="*/ 67 w 100"/>
                <a:gd name="T49" fmla="*/ 2 h 114"/>
                <a:gd name="T50" fmla="*/ 81 w 100"/>
                <a:gd name="T51" fmla="*/ 11 h 114"/>
                <a:gd name="T52" fmla="*/ 88 w 100"/>
                <a:gd name="T53" fmla="*/ 25 h 114"/>
                <a:gd name="T54" fmla="*/ 90 w 100"/>
                <a:gd name="T55" fmla="*/ 46 h 114"/>
                <a:gd name="T56" fmla="*/ 90 w 100"/>
                <a:gd name="T57" fmla="*/ 81 h 114"/>
                <a:gd name="T58" fmla="*/ 92 w 100"/>
                <a:gd name="T59" fmla="*/ 89 h 114"/>
                <a:gd name="T60" fmla="*/ 96 w 100"/>
                <a:gd name="T61" fmla="*/ 93 h 114"/>
                <a:gd name="T62" fmla="*/ 99 w 100"/>
                <a:gd name="T63" fmla="*/ 97 h 114"/>
                <a:gd name="T64" fmla="*/ 100 w 100"/>
                <a:gd name="T65" fmla="*/ 102 h 114"/>
                <a:gd name="T66" fmla="*/ 96 w 100"/>
                <a:gd name="T67" fmla="*/ 111 h 114"/>
                <a:gd name="T68" fmla="*/ 62 w 100"/>
                <a:gd name="T69" fmla="*/ 67 h 114"/>
                <a:gd name="T70" fmla="*/ 46 w 100"/>
                <a:gd name="T71" fmla="*/ 67 h 114"/>
                <a:gd name="T72" fmla="*/ 33 w 100"/>
                <a:gd name="T73" fmla="*/ 70 h 114"/>
                <a:gd name="T74" fmla="*/ 29 w 100"/>
                <a:gd name="T75" fmla="*/ 79 h 114"/>
                <a:gd name="T76" fmla="*/ 29 w 100"/>
                <a:gd name="T77" fmla="*/ 81 h 114"/>
                <a:gd name="T78" fmla="*/ 33 w 100"/>
                <a:gd name="T79" fmla="*/ 90 h 114"/>
                <a:gd name="T80" fmla="*/ 45 w 100"/>
                <a:gd name="T81" fmla="*/ 93 h 114"/>
                <a:gd name="T82" fmla="*/ 57 w 100"/>
                <a:gd name="T83" fmla="*/ 89 h 114"/>
                <a:gd name="T84" fmla="*/ 62 w 100"/>
                <a:gd name="T85" fmla="*/ 76 h 114"/>
                <a:gd name="T86" fmla="*/ 62 w 100"/>
                <a:gd name="T87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0" h="114">
                  <a:moveTo>
                    <a:pt x="96" y="111"/>
                  </a:moveTo>
                  <a:cubicBezTo>
                    <a:pt x="93" y="113"/>
                    <a:pt x="90" y="114"/>
                    <a:pt x="85" y="114"/>
                  </a:cubicBezTo>
                  <a:cubicBezTo>
                    <a:pt x="83" y="114"/>
                    <a:pt x="80" y="113"/>
                    <a:pt x="78" y="112"/>
                  </a:cubicBezTo>
                  <a:cubicBezTo>
                    <a:pt x="76" y="111"/>
                    <a:pt x="74" y="110"/>
                    <a:pt x="72" y="109"/>
                  </a:cubicBezTo>
                  <a:cubicBezTo>
                    <a:pt x="71" y="108"/>
                    <a:pt x="69" y="107"/>
                    <a:pt x="68" y="105"/>
                  </a:cubicBezTo>
                  <a:cubicBezTo>
                    <a:pt x="64" y="108"/>
                    <a:pt x="59" y="111"/>
                    <a:pt x="54" y="112"/>
                  </a:cubicBezTo>
                  <a:cubicBezTo>
                    <a:pt x="48" y="113"/>
                    <a:pt x="43" y="114"/>
                    <a:pt x="39" y="114"/>
                  </a:cubicBezTo>
                  <a:cubicBezTo>
                    <a:pt x="26" y="114"/>
                    <a:pt x="16" y="111"/>
                    <a:pt x="10" y="104"/>
                  </a:cubicBezTo>
                  <a:cubicBezTo>
                    <a:pt x="3" y="98"/>
                    <a:pt x="0" y="90"/>
                    <a:pt x="0" y="8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9"/>
                    <a:pt x="4" y="61"/>
                    <a:pt x="11" y="55"/>
                  </a:cubicBezTo>
                  <a:cubicBezTo>
                    <a:pt x="18" y="49"/>
                    <a:pt x="29" y="46"/>
                    <a:pt x="42" y="46"/>
                  </a:cubicBezTo>
                  <a:cubicBezTo>
                    <a:pt x="62" y="46"/>
                    <a:pt x="62" y="46"/>
                    <a:pt x="62" y="46"/>
                  </a:cubicBezTo>
                  <a:cubicBezTo>
                    <a:pt x="62" y="42"/>
                    <a:pt x="62" y="42"/>
                    <a:pt x="62" y="42"/>
                  </a:cubicBezTo>
                  <a:cubicBezTo>
                    <a:pt x="62" y="36"/>
                    <a:pt x="60" y="31"/>
                    <a:pt x="58" y="28"/>
                  </a:cubicBezTo>
                  <a:cubicBezTo>
                    <a:pt x="56" y="24"/>
                    <a:pt x="52" y="23"/>
                    <a:pt x="45" y="23"/>
                  </a:cubicBezTo>
                  <a:cubicBezTo>
                    <a:pt x="41" y="23"/>
                    <a:pt x="37" y="23"/>
                    <a:pt x="34" y="24"/>
                  </a:cubicBezTo>
                  <a:cubicBezTo>
                    <a:pt x="31" y="25"/>
                    <a:pt x="28" y="26"/>
                    <a:pt x="26" y="27"/>
                  </a:cubicBezTo>
                  <a:cubicBezTo>
                    <a:pt x="22" y="29"/>
                    <a:pt x="19" y="30"/>
                    <a:pt x="16" y="29"/>
                  </a:cubicBezTo>
                  <a:cubicBezTo>
                    <a:pt x="13" y="27"/>
                    <a:pt x="11" y="26"/>
                    <a:pt x="10" y="23"/>
                  </a:cubicBezTo>
                  <a:cubicBezTo>
                    <a:pt x="8" y="21"/>
                    <a:pt x="8" y="18"/>
                    <a:pt x="8" y="15"/>
                  </a:cubicBezTo>
                  <a:cubicBezTo>
                    <a:pt x="8" y="12"/>
                    <a:pt x="10" y="10"/>
                    <a:pt x="14" y="8"/>
                  </a:cubicBezTo>
                  <a:cubicBezTo>
                    <a:pt x="18" y="5"/>
                    <a:pt x="24" y="3"/>
                    <a:pt x="30" y="1"/>
                  </a:cubicBezTo>
                  <a:cubicBezTo>
                    <a:pt x="36" y="0"/>
                    <a:pt x="42" y="0"/>
                    <a:pt x="48" y="0"/>
                  </a:cubicBezTo>
                  <a:cubicBezTo>
                    <a:pt x="55" y="0"/>
                    <a:pt x="62" y="1"/>
                    <a:pt x="67" y="2"/>
                  </a:cubicBezTo>
                  <a:cubicBezTo>
                    <a:pt x="73" y="4"/>
                    <a:pt x="77" y="7"/>
                    <a:pt x="81" y="11"/>
                  </a:cubicBezTo>
                  <a:cubicBezTo>
                    <a:pt x="84" y="14"/>
                    <a:pt x="86" y="19"/>
                    <a:pt x="88" y="25"/>
                  </a:cubicBezTo>
                  <a:cubicBezTo>
                    <a:pt x="90" y="31"/>
                    <a:pt x="90" y="38"/>
                    <a:pt x="90" y="4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5"/>
                    <a:pt x="91" y="88"/>
                    <a:pt x="92" y="89"/>
                  </a:cubicBezTo>
                  <a:cubicBezTo>
                    <a:pt x="93" y="90"/>
                    <a:pt x="94" y="92"/>
                    <a:pt x="96" y="93"/>
                  </a:cubicBezTo>
                  <a:cubicBezTo>
                    <a:pt x="97" y="94"/>
                    <a:pt x="98" y="95"/>
                    <a:pt x="99" y="97"/>
                  </a:cubicBezTo>
                  <a:cubicBezTo>
                    <a:pt x="100" y="98"/>
                    <a:pt x="100" y="100"/>
                    <a:pt x="100" y="102"/>
                  </a:cubicBezTo>
                  <a:cubicBezTo>
                    <a:pt x="100" y="106"/>
                    <a:pt x="99" y="109"/>
                    <a:pt x="96" y="111"/>
                  </a:cubicBezTo>
                  <a:close/>
                  <a:moveTo>
                    <a:pt x="62" y="67"/>
                  </a:moveTo>
                  <a:cubicBezTo>
                    <a:pt x="46" y="67"/>
                    <a:pt x="46" y="67"/>
                    <a:pt x="46" y="67"/>
                  </a:cubicBezTo>
                  <a:cubicBezTo>
                    <a:pt x="39" y="67"/>
                    <a:pt x="35" y="68"/>
                    <a:pt x="33" y="70"/>
                  </a:cubicBezTo>
                  <a:cubicBezTo>
                    <a:pt x="30" y="73"/>
                    <a:pt x="29" y="76"/>
                    <a:pt x="29" y="79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29" y="85"/>
                    <a:pt x="30" y="88"/>
                    <a:pt x="33" y="90"/>
                  </a:cubicBezTo>
                  <a:cubicBezTo>
                    <a:pt x="35" y="92"/>
                    <a:pt x="39" y="93"/>
                    <a:pt x="45" y="93"/>
                  </a:cubicBezTo>
                  <a:cubicBezTo>
                    <a:pt x="50" y="93"/>
                    <a:pt x="54" y="92"/>
                    <a:pt x="57" y="89"/>
                  </a:cubicBezTo>
                  <a:cubicBezTo>
                    <a:pt x="60" y="86"/>
                    <a:pt x="62" y="82"/>
                    <a:pt x="62" y="76"/>
                  </a:cubicBezTo>
                  <a:lnTo>
                    <a:pt x="62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Freeform 12"/>
            <p:cNvSpPr>
              <a:spLocks noEditPoints="1"/>
            </p:cNvSpPr>
            <p:nvPr userDrawn="1"/>
          </p:nvSpPr>
          <p:spPr bwMode="auto">
            <a:xfrm>
              <a:off x="6726238" y="3700463"/>
              <a:ext cx="87313" cy="446087"/>
            </a:xfrm>
            <a:custGeom>
              <a:avLst/>
              <a:gdLst>
                <a:gd name="T0" fmla="*/ 28 w 32"/>
                <a:gd name="T1" fmla="*/ 28 h 161"/>
                <a:gd name="T2" fmla="*/ 16 w 32"/>
                <a:gd name="T3" fmla="*/ 32 h 161"/>
                <a:gd name="T4" fmla="*/ 5 w 32"/>
                <a:gd name="T5" fmla="*/ 28 h 161"/>
                <a:gd name="T6" fmla="*/ 0 w 32"/>
                <a:gd name="T7" fmla="*/ 16 h 161"/>
                <a:gd name="T8" fmla="*/ 5 w 32"/>
                <a:gd name="T9" fmla="*/ 5 h 161"/>
                <a:gd name="T10" fmla="*/ 16 w 32"/>
                <a:gd name="T11" fmla="*/ 0 h 161"/>
                <a:gd name="T12" fmla="*/ 28 w 32"/>
                <a:gd name="T13" fmla="*/ 5 h 161"/>
                <a:gd name="T14" fmla="*/ 32 w 32"/>
                <a:gd name="T15" fmla="*/ 16 h 161"/>
                <a:gd name="T16" fmla="*/ 28 w 32"/>
                <a:gd name="T17" fmla="*/ 28 h 161"/>
                <a:gd name="T18" fmla="*/ 27 w 32"/>
                <a:gd name="T19" fmla="*/ 156 h 161"/>
                <a:gd name="T20" fmla="*/ 16 w 32"/>
                <a:gd name="T21" fmla="*/ 161 h 161"/>
                <a:gd name="T22" fmla="*/ 6 w 32"/>
                <a:gd name="T23" fmla="*/ 156 h 161"/>
                <a:gd name="T24" fmla="*/ 2 w 32"/>
                <a:gd name="T25" fmla="*/ 146 h 161"/>
                <a:gd name="T26" fmla="*/ 2 w 32"/>
                <a:gd name="T27" fmla="*/ 61 h 161"/>
                <a:gd name="T28" fmla="*/ 6 w 32"/>
                <a:gd name="T29" fmla="*/ 51 h 161"/>
                <a:gd name="T30" fmla="*/ 16 w 32"/>
                <a:gd name="T31" fmla="*/ 47 h 161"/>
                <a:gd name="T32" fmla="*/ 27 w 32"/>
                <a:gd name="T33" fmla="*/ 51 h 161"/>
                <a:gd name="T34" fmla="*/ 31 w 32"/>
                <a:gd name="T35" fmla="*/ 61 h 161"/>
                <a:gd name="T36" fmla="*/ 31 w 32"/>
                <a:gd name="T37" fmla="*/ 146 h 161"/>
                <a:gd name="T38" fmla="*/ 27 w 32"/>
                <a:gd name="T39" fmla="*/ 15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161">
                  <a:moveTo>
                    <a:pt x="28" y="28"/>
                  </a:moveTo>
                  <a:cubicBezTo>
                    <a:pt x="25" y="31"/>
                    <a:pt x="21" y="32"/>
                    <a:pt x="16" y="32"/>
                  </a:cubicBezTo>
                  <a:cubicBezTo>
                    <a:pt x="12" y="32"/>
                    <a:pt x="8" y="31"/>
                    <a:pt x="5" y="28"/>
                  </a:cubicBezTo>
                  <a:cubicBezTo>
                    <a:pt x="2" y="25"/>
                    <a:pt x="0" y="21"/>
                    <a:pt x="0" y="16"/>
                  </a:cubicBezTo>
                  <a:cubicBezTo>
                    <a:pt x="0" y="12"/>
                    <a:pt x="2" y="8"/>
                    <a:pt x="5" y="5"/>
                  </a:cubicBezTo>
                  <a:cubicBezTo>
                    <a:pt x="8" y="2"/>
                    <a:pt x="12" y="0"/>
                    <a:pt x="16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2" y="12"/>
                    <a:pt x="32" y="16"/>
                  </a:cubicBezTo>
                  <a:cubicBezTo>
                    <a:pt x="32" y="21"/>
                    <a:pt x="31" y="25"/>
                    <a:pt x="28" y="28"/>
                  </a:cubicBezTo>
                  <a:close/>
                  <a:moveTo>
                    <a:pt x="27" y="156"/>
                  </a:moveTo>
                  <a:cubicBezTo>
                    <a:pt x="24" y="159"/>
                    <a:pt x="20" y="161"/>
                    <a:pt x="16" y="161"/>
                  </a:cubicBezTo>
                  <a:cubicBezTo>
                    <a:pt x="12" y="161"/>
                    <a:pt x="9" y="159"/>
                    <a:pt x="6" y="156"/>
                  </a:cubicBezTo>
                  <a:cubicBezTo>
                    <a:pt x="3" y="154"/>
                    <a:pt x="2" y="150"/>
                    <a:pt x="2" y="146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57"/>
                    <a:pt x="3" y="54"/>
                    <a:pt x="6" y="51"/>
                  </a:cubicBezTo>
                  <a:cubicBezTo>
                    <a:pt x="9" y="48"/>
                    <a:pt x="12" y="47"/>
                    <a:pt x="16" y="47"/>
                  </a:cubicBezTo>
                  <a:cubicBezTo>
                    <a:pt x="20" y="47"/>
                    <a:pt x="24" y="48"/>
                    <a:pt x="27" y="51"/>
                  </a:cubicBezTo>
                  <a:cubicBezTo>
                    <a:pt x="29" y="54"/>
                    <a:pt x="31" y="57"/>
                    <a:pt x="31" y="61"/>
                  </a:cubicBezTo>
                  <a:cubicBezTo>
                    <a:pt x="31" y="146"/>
                    <a:pt x="31" y="146"/>
                    <a:pt x="31" y="146"/>
                  </a:cubicBezTo>
                  <a:cubicBezTo>
                    <a:pt x="31" y="150"/>
                    <a:pt x="29" y="154"/>
                    <a:pt x="27" y="1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Freeform 13"/>
            <p:cNvSpPr>
              <a:spLocks/>
            </p:cNvSpPr>
            <p:nvPr userDrawn="1"/>
          </p:nvSpPr>
          <p:spPr bwMode="auto">
            <a:xfrm>
              <a:off x="6884988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1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7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2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Freeform 14"/>
            <p:cNvSpPr>
              <a:spLocks noEditPoints="1"/>
            </p:cNvSpPr>
            <p:nvPr userDrawn="1"/>
          </p:nvSpPr>
          <p:spPr bwMode="auto">
            <a:xfrm>
              <a:off x="7213600" y="3830638"/>
              <a:ext cx="274638" cy="417512"/>
            </a:xfrm>
            <a:custGeom>
              <a:avLst/>
              <a:gdLst>
                <a:gd name="T0" fmla="*/ 98 w 100"/>
                <a:gd name="T1" fmla="*/ 84 h 151"/>
                <a:gd name="T2" fmla="*/ 91 w 100"/>
                <a:gd name="T3" fmla="*/ 100 h 151"/>
                <a:gd name="T4" fmla="*/ 79 w 100"/>
                <a:gd name="T5" fmla="*/ 110 h 151"/>
                <a:gd name="T6" fmla="*/ 61 w 100"/>
                <a:gd name="T7" fmla="*/ 114 h 151"/>
                <a:gd name="T8" fmla="*/ 49 w 100"/>
                <a:gd name="T9" fmla="*/ 112 h 151"/>
                <a:gd name="T10" fmla="*/ 38 w 100"/>
                <a:gd name="T11" fmla="*/ 107 h 151"/>
                <a:gd name="T12" fmla="*/ 38 w 100"/>
                <a:gd name="T13" fmla="*/ 137 h 151"/>
                <a:gd name="T14" fmla="*/ 34 w 100"/>
                <a:gd name="T15" fmla="*/ 147 h 151"/>
                <a:gd name="T16" fmla="*/ 24 w 100"/>
                <a:gd name="T17" fmla="*/ 151 h 151"/>
                <a:gd name="T18" fmla="*/ 14 w 100"/>
                <a:gd name="T19" fmla="*/ 147 h 151"/>
                <a:gd name="T20" fmla="*/ 10 w 100"/>
                <a:gd name="T21" fmla="*/ 137 h 151"/>
                <a:gd name="T22" fmla="*/ 10 w 100"/>
                <a:gd name="T23" fmla="*/ 32 h 151"/>
                <a:gd name="T24" fmla="*/ 8 w 100"/>
                <a:gd name="T25" fmla="*/ 25 h 151"/>
                <a:gd name="T26" fmla="*/ 4 w 100"/>
                <a:gd name="T27" fmla="*/ 20 h 151"/>
                <a:gd name="T28" fmla="*/ 1 w 100"/>
                <a:gd name="T29" fmla="*/ 17 h 151"/>
                <a:gd name="T30" fmla="*/ 0 w 100"/>
                <a:gd name="T31" fmla="*/ 12 h 151"/>
                <a:gd name="T32" fmla="*/ 4 w 100"/>
                <a:gd name="T33" fmla="*/ 3 h 151"/>
                <a:gd name="T34" fmla="*/ 14 w 100"/>
                <a:gd name="T35" fmla="*/ 0 h 151"/>
                <a:gd name="T36" fmla="*/ 21 w 100"/>
                <a:gd name="T37" fmla="*/ 1 h 151"/>
                <a:gd name="T38" fmla="*/ 28 w 100"/>
                <a:gd name="T39" fmla="*/ 4 h 151"/>
                <a:gd name="T40" fmla="*/ 32 w 100"/>
                <a:gd name="T41" fmla="*/ 8 h 151"/>
                <a:gd name="T42" fmla="*/ 45 w 100"/>
                <a:gd name="T43" fmla="*/ 2 h 151"/>
                <a:gd name="T44" fmla="*/ 59 w 100"/>
                <a:gd name="T45" fmla="*/ 0 h 151"/>
                <a:gd name="T46" fmla="*/ 90 w 100"/>
                <a:gd name="T47" fmla="*/ 11 h 151"/>
                <a:gd name="T48" fmla="*/ 100 w 100"/>
                <a:gd name="T49" fmla="*/ 46 h 151"/>
                <a:gd name="T50" fmla="*/ 100 w 100"/>
                <a:gd name="T51" fmla="*/ 63 h 151"/>
                <a:gd name="T52" fmla="*/ 98 w 100"/>
                <a:gd name="T53" fmla="*/ 84 h 151"/>
                <a:gd name="T54" fmla="*/ 71 w 100"/>
                <a:gd name="T55" fmla="*/ 43 h 151"/>
                <a:gd name="T56" fmla="*/ 67 w 100"/>
                <a:gd name="T57" fmla="*/ 29 h 151"/>
                <a:gd name="T58" fmla="*/ 54 w 100"/>
                <a:gd name="T59" fmla="*/ 24 h 151"/>
                <a:gd name="T60" fmla="*/ 46 w 100"/>
                <a:gd name="T61" fmla="*/ 26 h 151"/>
                <a:gd name="T62" fmla="*/ 38 w 100"/>
                <a:gd name="T63" fmla="*/ 30 h 151"/>
                <a:gd name="T64" fmla="*/ 38 w 100"/>
                <a:gd name="T65" fmla="*/ 83 h 151"/>
                <a:gd name="T66" fmla="*/ 46 w 100"/>
                <a:gd name="T67" fmla="*/ 88 h 151"/>
                <a:gd name="T68" fmla="*/ 54 w 100"/>
                <a:gd name="T69" fmla="*/ 89 h 151"/>
                <a:gd name="T70" fmla="*/ 68 w 100"/>
                <a:gd name="T71" fmla="*/ 84 h 151"/>
                <a:gd name="T72" fmla="*/ 71 w 100"/>
                <a:gd name="T73" fmla="*/ 68 h 151"/>
                <a:gd name="T74" fmla="*/ 71 w 100"/>
                <a:gd name="T75" fmla="*/ 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0" h="151">
                  <a:moveTo>
                    <a:pt x="98" y="84"/>
                  </a:moveTo>
                  <a:cubicBezTo>
                    <a:pt x="97" y="90"/>
                    <a:pt x="94" y="96"/>
                    <a:pt x="91" y="100"/>
                  </a:cubicBezTo>
                  <a:cubicBezTo>
                    <a:pt x="88" y="105"/>
                    <a:pt x="84" y="108"/>
                    <a:pt x="79" y="110"/>
                  </a:cubicBezTo>
                  <a:cubicBezTo>
                    <a:pt x="74" y="112"/>
                    <a:pt x="68" y="114"/>
                    <a:pt x="61" y="114"/>
                  </a:cubicBezTo>
                  <a:cubicBezTo>
                    <a:pt x="57" y="114"/>
                    <a:pt x="53" y="113"/>
                    <a:pt x="49" y="112"/>
                  </a:cubicBezTo>
                  <a:cubicBezTo>
                    <a:pt x="45" y="111"/>
                    <a:pt x="41" y="109"/>
                    <a:pt x="38" y="107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41"/>
                    <a:pt x="37" y="145"/>
                    <a:pt x="34" y="147"/>
                  </a:cubicBezTo>
                  <a:cubicBezTo>
                    <a:pt x="31" y="150"/>
                    <a:pt x="28" y="151"/>
                    <a:pt x="24" y="151"/>
                  </a:cubicBezTo>
                  <a:cubicBezTo>
                    <a:pt x="20" y="151"/>
                    <a:pt x="17" y="150"/>
                    <a:pt x="14" y="147"/>
                  </a:cubicBezTo>
                  <a:cubicBezTo>
                    <a:pt x="11" y="145"/>
                    <a:pt x="10" y="141"/>
                    <a:pt x="10" y="137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29"/>
                    <a:pt x="9" y="26"/>
                    <a:pt x="8" y="25"/>
                  </a:cubicBezTo>
                  <a:cubicBezTo>
                    <a:pt x="7" y="23"/>
                    <a:pt x="6" y="22"/>
                    <a:pt x="4" y="20"/>
                  </a:cubicBezTo>
                  <a:cubicBezTo>
                    <a:pt x="3" y="19"/>
                    <a:pt x="2" y="18"/>
                    <a:pt x="1" y="17"/>
                  </a:cubicBezTo>
                  <a:cubicBezTo>
                    <a:pt x="0" y="15"/>
                    <a:pt x="0" y="14"/>
                    <a:pt x="0" y="12"/>
                  </a:cubicBezTo>
                  <a:cubicBezTo>
                    <a:pt x="0" y="8"/>
                    <a:pt x="1" y="5"/>
                    <a:pt x="4" y="3"/>
                  </a:cubicBezTo>
                  <a:cubicBezTo>
                    <a:pt x="7" y="1"/>
                    <a:pt x="10" y="0"/>
                    <a:pt x="14" y="0"/>
                  </a:cubicBezTo>
                  <a:cubicBezTo>
                    <a:pt x="17" y="0"/>
                    <a:pt x="19" y="0"/>
                    <a:pt x="21" y="1"/>
                  </a:cubicBezTo>
                  <a:cubicBezTo>
                    <a:pt x="24" y="2"/>
                    <a:pt x="26" y="3"/>
                    <a:pt x="28" y="4"/>
                  </a:cubicBezTo>
                  <a:cubicBezTo>
                    <a:pt x="29" y="5"/>
                    <a:pt x="31" y="7"/>
                    <a:pt x="32" y="8"/>
                  </a:cubicBezTo>
                  <a:cubicBezTo>
                    <a:pt x="36" y="6"/>
                    <a:pt x="40" y="4"/>
                    <a:pt x="45" y="2"/>
                  </a:cubicBezTo>
                  <a:cubicBezTo>
                    <a:pt x="49" y="1"/>
                    <a:pt x="54" y="0"/>
                    <a:pt x="59" y="0"/>
                  </a:cubicBezTo>
                  <a:cubicBezTo>
                    <a:pt x="73" y="0"/>
                    <a:pt x="83" y="4"/>
                    <a:pt x="90" y="11"/>
                  </a:cubicBezTo>
                  <a:cubicBezTo>
                    <a:pt x="97" y="19"/>
                    <a:pt x="100" y="31"/>
                    <a:pt x="100" y="46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71"/>
                    <a:pt x="99" y="78"/>
                    <a:pt x="98" y="84"/>
                  </a:cubicBezTo>
                  <a:close/>
                  <a:moveTo>
                    <a:pt x="71" y="43"/>
                  </a:moveTo>
                  <a:cubicBezTo>
                    <a:pt x="71" y="37"/>
                    <a:pt x="70" y="32"/>
                    <a:pt x="67" y="29"/>
                  </a:cubicBezTo>
                  <a:cubicBezTo>
                    <a:pt x="65" y="26"/>
                    <a:pt x="60" y="24"/>
                    <a:pt x="54" y="24"/>
                  </a:cubicBezTo>
                  <a:cubicBezTo>
                    <a:pt x="51" y="24"/>
                    <a:pt x="49" y="25"/>
                    <a:pt x="46" y="26"/>
                  </a:cubicBezTo>
                  <a:cubicBezTo>
                    <a:pt x="43" y="27"/>
                    <a:pt x="41" y="28"/>
                    <a:pt x="38" y="30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41" y="85"/>
                    <a:pt x="43" y="86"/>
                    <a:pt x="46" y="88"/>
                  </a:cubicBezTo>
                  <a:cubicBezTo>
                    <a:pt x="49" y="89"/>
                    <a:pt x="52" y="89"/>
                    <a:pt x="54" y="89"/>
                  </a:cubicBezTo>
                  <a:cubicBezTo>
                    <a:pt x="61" y="89"/>
                    <a:pt x="65" y="88"/>
                    <a:pt x="68" y="84"/>
                  </a:cubicBezTo>
                  <a:cubicBezTo>
                    <a:pt x="70" y="80"/>
                    <a:pt x="71" y="75"/>
                    <a:pt x="71" y="68"/>
                  </a:cubicBezTo>
                  <a:lnTo>
                    <a:pt x="71" y="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Freeform 15"/>
            <p:cNvSpPr>
              <a:spLocks/>
            </p:cNvSpPr>
            <p:nvPr userDrawn="1"/>
          </p:nvSpPr>
          <p:spPr bwMode="auto">
            <a:xfrm>
              <a:off x="7554913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2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8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3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Freeform 16"/>
            <p:cNvSpPr>
              <a:spLocks/>
            </p:cNvSpPr>
            <p:nvPr userDrawn="1"/>
          </p:nvSpPr>
          <p:spPr bwMode="auto">
            <a:xfrm>
              <a:off x="7712075" y="3830638"/>
              <a:ext cx="220663" cy="315912"/>
            </a:xfrm>
            <a:custGeom>
              <a:avLst/>
              <a:gdLst>
                <a:gd name="T0" fmla="*/ 73 w 80"/>
                <a:gd name="T1" fmla="*/ 27 h 114"/>
                <a:gd name="T2" fmla="*/ 64 w 80"/>
                <a:gd name="T3" fmla="*/ 27 h 114"/>
                <a:gd name="T4" fmla="*/ 57 w 80"/>
                <a:gd name="T5" fmla="*/ 24 h 114"/>
                <a:gd name="T6" fmla="*/ 48 w 80"/>
                <a:gd name="T7" fmla="*/ 23 h 114"/>
                <a:gd name="T8" fmla="*/ 34 w 80"/>
                <a:gd name="T9" fmla="*/ 29 h 114"/>
                <a:gd name="T10" fmla="*/ 29 w 80"/>
                <a:gd name="T11" fmla="*/ 47 h 114"/>
                <a:gd name="T12" fmla="*/ 29 w 80"/>
                <a:gd name="T13" fmla="*/ 67 h 114"/>
                <a:gd name="T14" fmla="*/ 34 w 80"/>
                <a:gd name="T15" fmla="*/ 84 h 114"/>
                <a:gd name="T16" fmla="*/ 47 w 80"/>
                <a:gd name="T17" fmla="*/ 90 h 114"/>
                <a:gd name="T18" fmla="*/ 55 w 80"/>
                <a:gd name="T19" fmla="*/ 89 h 114"/>
                <a:gd name="T20" fmla="*/ 64 w 80"/>
                <a:gd name="T21" fmla="*/ 86 h 114"/>
                <a:gd name="T22" fmla="*/ 73 w 80"/>
                <a:gd name="T23" fmla="*/ 86 h 114"/>
                <a:gd name="T24" fmla="*/ 79 w 80"/>
                <a:gd name="T25" fmla="*/ 93 h 114"/>
                <a:gd name="T26" fmla="*/ 78 w 80"/>
                <a:gd name="T27" fmla="*/ 102 h 114"/>
                <a:gd name="T28" fmla="*/ 73 w 80"/>
                <a:gd name="T29" fmla="*/ 108 h 114"/>
                <a:gd name="T30" fmla="*/ 59 w 80"/>
                <a:gd name="T31" fmla="*/ 112 h 114"/>
                <a:gd name="T32" fmla="*/ 45 w 80"/>
                <a:gd name="T33" fmla="*/ 114 h 114"/>
                <a:gd name="T34" fmla="*/ 25 w 80"/>
                <a:gd name="T35" fmla="*/ 110 h 114"/>
                <a:gd name="T36" fmla="*/ 11 w 80"/>
                <a:gd name="T37" fmla="*/ 100 h 114"/>
                <a:gd name="T38" fmla="*/ 3 w 80"/>
                <a:gd name="T39" fmla="*/ 84 h 114"/>
                <a:gd name="T40" fmla="*/ 0 w 80"/>
                <a:gd name="T41" fmla="*/ 65 h 114"/>
                <a:gd name="T42" fmla="*/ 0 w 80"/>
                <a:gd name="T43" fmla="*/ 50 h 114"/>
                <a:gd name="T44" fmla="*/ 3 w 80"/>
                <a:gd name="T45" fmla="*/ 31 h 114"/>
                <a:gd name="T46" fmla="*/ 12 w 80"/>
                <a:gd name="T47" fmla="*/ 14 h 114"/>
                <a:gd name="T48" fmla="*/ 26 w 80"/>
                <a:gd name="T49" fmla="*/ 4 h 114"/>
                <a:gd name="T50" fmla="*/ 45 w 80"/>
                <a:gd name="T51" fmla="*/ 0 h 114"/>
                <a:gd name="T52" fmla="*/ 60 w 80"/>
                <a:gd name="T53" fmla="*/ 1 h 114"/>
                <a:gd name="T54" fmla="*/ 73 w 80"/>
                <a:gd name="T55" fmla="*/ 6 h 114"/>
                <a:gd name="T56" fmla="*/ 79 w 80"/>
                <a:gd name="T57" fmla="*/ 12 h 114"/>
                <a:gd name="T58" fmla="*/ 79 w 80"/>
                <a:gd name="T59" fmla="*/ 21 h 114"/>
                <a:gd name="T60" fmla="*/ 73 w 80"/>
                <a:gd name="T61" fmla="*/ 2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0" h="114">
                  <a:moveTo>
                    <a:pt x="73" y="27"/>
                  </a:moveTo>
                  <a:cubicBezTo>
                    <a:pt x="70" y="28"/>
                    <a:pt x="67" y="28"/>
                    <a:pt x="64" y="27"/>
                  </a:cubicBezTo>
                  <a:cubicBezTo>
                    <a:pt x="62" y="26"/>
                    <a:pt x="60" y="25"/>
                    <a:pt x="57" y="24"/>
                  </a:cubicBezTo>
                  <a:cubicBezTo>
                    <a:pt x="55" y="24"/>
                    <a:pt x="52" y="23"/>
                    <a:pt x="48" y="23"/>
                  </a:cubicBezTo>
                  <a:cubicBezTo>
                    <a:pt x="42" y="23"/>
                    <a:pt x="37" y="25"/>
                    <a:pt x="34" y="29"/>
                  </a:cubicBezTo>
                  <a:cubicBezTo>
                    <a:pt x="31" y="34"/>
                    <a:pt x="29" y="39"/>
                    <a:pt x="29" y="4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74"/>
                    <a:pt x="31" y="80"/>
                    <a:pt x="34" y="84"/>
                  </a:cubicBezTo>
                  <a:cubicBezTo>
                    <a:pt x="37" y="88"/>
                    <a:pt x="41" y="90"/>
                    <a:pt x="47" y="90"/>
                  </a:cubicBezTo>
                  <a:cubicBezTo>
                    <a:pt x="50" y="90"/>
                    <a:pt x="52" y="90"/>
                    <a:pt x="55" y="89"/>
                  </a:cubicBezTo>
                  <a:cubicBezTo>
                    <a:pt x="58" y="89"/>
                    <a:pt x="61" y="88"/>
                    <a:pt x="64" y="86"/>
                  </a:cubicBezTo>
                  <a:cubicBezTo>
                    <a:pt x="67" y="85"/>
                    <a:pt x="70" y="85"/>
                    <a:pt x="73" y="86"/>
                  </a:cubicBezTo>
                  <a:cubicBezTo>
                    <a:pt x="76" y="88"/>
                    <a:pt x="78" y="90"/>
                    <a:pt x="79" y="93"/>
                  </a:cubicBezTo>
                  <a:cubicBezTo>
                    <a:pt x="80" y="96"/>
                    <a:pt x="80" y="99"/>
                    <a:pt x="78" y="102"/>
                  </a:cubicBezTo>
                  <a:cubicBezTo>
                    <a:pt x="77" y="104"/>
                    <a:pt x="75" y="106"/>
                    <a:pt x="73" y="108"/>
                  </a:cubicBezTo>
                  <a:cubicBezTo>
                    <a:pt x="68" y="110"/>
                    <a:pt x="64" y="112"/>
                    <a:pt x="59" y="112"/>
                  </a:cubicBezTo>
                  <a:cubicBezTo>
                    <a:pt x="54" y="113"/>
                    <a:pt x="50" y="114"/>
                    <a:pt x="45" y="114"/>
                  </a:cubicBezTo>
                  <a:cubicBezTo>
                    <a:pt x="37" y="114"/>
                    <a:pt x="30" y="112"/>
                    <a:pt x="25" y="110"/>
                  </a:cubicBezTo>
                  <a:cubicBezTo>
                    <a:pt x="19" y="108"/>
                    <a:pt x="14" y="104"/>
                    <a:pt x="11" y="100"/>
                  </a:cubicBezTo>
                  <a:cubicBezTo>
                    <a:pt x="7" y="95"/>
                    <a:pt x="5" y="90"/>
                    <a:pt x="3" y="84"/>
                  </a:cubicBezTo>
                  <a:cubicBezTo>
                    <a:pt x="1" y="78"/>
                    <a:pt x="0" y="72"/>
                    <a:pt x="0" y="65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43"/>
                    <a:pt x="1" y="37"/>
                    <a:pt x="3" y="31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5" y="10"/>
                    <a:pt x="20" y="6"/>
                    <a:pt x="26" y="4"/>
                  </a:cubicBezTo>
                  <a:cubicBezTo>
                    <a:pt x="31" y="1"/>
                    <a:pt x="38" y="0"/>
                    <a:pt x="45" y="0"/>
                  </a:cubicBezTo>
                  <a:cubicBezTo>
                    <a:pt x="50" y="0"/>
                    <a:pt x="54" y="0"/>
                    <a:pt x="60" y="1"/>
                  </a:cubicBezTo>
                  <a:cubicBezTo>
                    <a:pt x="65" y="2"/>
                    <a:pt x="69" y="4"/>
                    <a:pt x="73" y="6"/>
                  </a:cubicBezTo>
                  <a:cubicBezTo>
                    <a:pt x="76" y="8"/>
                    <a:pt x="78" y="10"/>
                    <a:pt x="79" y="12"/>
                  </a:cubicBezTo>
                  <a:cubicBezTo>
                    <a:pt x="80" y="14"/>
                    <a:pt x="80" y="17"/>
                    <a:pt x="79" y="21"/>
                  </a:cubicBezTo>
                  <a:cubicBezTo>
                    <a:pt x="78" y="24"/>
                    <a:pt x="76" y="26"/>
                    <a:pt x="73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62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4" name="Holder 4">
            <a:extLst>
              <a:ext uri="{FF2B5EF4-FFF2-40B4-BE49-F238E27FC236}">
                <a16:creationId xmlns:a16="http://schemas.microsoft.com/office/drawing/2014/main" id="{7E66A769-2F1D-4DE8-9F18-D2FC97717BA9}"/>
              </a:ext>
            </a:extLst>
          </p:cNvPr>
          <p:cNvSpPr txBox="1">
            <a:spLocks/>
          </p:cNvSpPr>
          <p:nvPr userDrawn="1"/>
        </p:nvSpPr>
        <p:spPr>
          <a:xfrm>
            <a:off x="11397058" y="6359730"/>
            <a:ext cx="289509" cy="130036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457200" rtl="0" eaLnBrk="1" latinLnBrk="0" hangingPunct="1">
              <a:defRPr sz="1000" b="1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47" defTabSz="844083">
              <a:lnSpc>
                <a:spcPts val="997"/>
              </a:lnSpc>
            </a:pPr>
            <a:fld id="{81D60167-4931-47E6-BA6A-407CBD079E47}" type="slidenum">
              <a:rPr lang="en-GB" sz="1000" smtClean="0">
                <a:solidFill>
                  <a:srgbClr val="404044"/>
                </a:solidFill>
              </a:rPr>
              <a:pPr marL="23447" defTabSz="844083">
                <a:lnSpc>
                  <a:spcPts val="997"/>
                </a:lnSpc>
              </a:pPr>
              <a:t>‹#›</a:t>
            </a:fld>
            <a:endParaRPr lang="en-GB" sz="1000" dirty="0">
              <a:solidFill>
                <a:srgbClr val="404044"/>
              </a:solidFill>
            </a:endParaRPr>
          </a:p>
        </p:txBody>
      </p:sp>
      <p:sp>
        <p:nvSpPr>
          <p:cNvPr id="6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40000696-0A04-41D1-A553-ADD358302467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407331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</p:sldLayoutIdLst>
  <p:hf hdr="0" ftr="0" dt="0"/>
  <p:txStyles>
    <p:titleStyle>
      <a:lvl1pPr>
        <a:defRPr b="0" i="0" u="none">
          <a:latin typeface="ChevinBold" panose="02000700000000000000" pitchFamily="2" charset="0"/>
          <a:ea typeface="+mj-ea"/>
          <a:cs typeface="+mj-cs"/>
        </a:defRPr>
      </a:lvl1pPr>
    </p:titleStyle>
    <p:bodyStyle>
      <a:lvl1pPr marL="0">
        <a:defRPr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422041">
        <a:defRPr>
          <a:latin typeface="+mn-lt"/>
          <a:ea typeface="+mn-ea"/>
          <a:cs typeface="+mn-cs"/>
        </a:defRPr>
      </a:lvl2pPr>
      <a:lvl3pPr marL="844083">
        <a:defRPr>
          <a:latin typeface="+mn-lt"/>
          <a:ea typeface="+mn-ea"/>
          <a:cs typeface="+mn-cs"/>
        </a:defRPr>
      </a:lvl3pPr>
      <a:lvl4pPr marL="1266124">
        <a:defRPr>
          <a:latin typeface="+mn-lt"/>
          <a:ea typeface="+mn-ea"/>
          <a:cs typeface="+mn-cs"/>
        </a:defRPr>
      </a:lvl4pPr>
      <a:lvl5pPr marL="1688165">
        <a:defRPr>
          <a:latin typeface="+mn-lt"/>
          <a:ea typeface="+mn-ea"/>
          <a:cs typeface="+mn-cs"/>
        </a:defRPr>
      </a:lvl5pPr>
      <a:lvl6pPr marL="2110207">
        <a:defRPr>
          <a:latin typeface="+mn-lt"/>
          <a:ea typeface="+mn-ea"/>
          <a:cs typeface="+mn-cs"/>
        </a:defRPr>
      </a:lvl6pPr>
      <a:lvl7pPr marL="2532248">
        <a:defRPr>
          <a:latin typeface="+mn-lt"/>
          <a:ea typeface="+mn-ea"/>
          <a:cs typeface="+mn-cs"/>
        </a:defRPr>
      </a:lvl7pPr>
      <a:lvl8pPr marL="2954289">
        <a:defRPr>
          <a:latin typeface="+mn-lt"/>
          <a:ea typeface="+mn-ea"/>
          <a:cs typeface="+mn-cs"/>
        </a:defRPr>
      </a:lvl8pPr>
      <a:lvl9pPr marL="337633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22041">
        <a:defRPr>
          <a:latin typeface="+mn-lt"/>
          <a:ea typeface="+mn-ea"/>
          <a:cs typeface="+mn-cs"/>
        </a:defRPr>
      </a:lvl2pPr>
      <a:lvl3pPr marL="844083">
        <a:defRPr>
          <a:latin typeface="+mn-lt"/>
          <a:ea typeface="+mn-ea"/>
          <a:cs typeface="+mn-cs"/>
        </a:defRPr>
      </a:lvl3pPr>
      <a:lvl4pPr marL="1266124">
        <a:defRPr>
          <a:latin typeface="+mn-lt"/>
          <a:ea typeface="+mn-ea"/>
          <a:cs typeface="+mn-cs"/>
        </a:defRPr>
      </a:lvl4pPr>
      <a:lvl5pPr marL="1688165">
        <a:defRPr>
          <a:latin typeface="+mn-lt"/>
          <a:ea typeface="+mn-ea"/>
          <a:cs typeface="+mn-cs"/>
        </a:defRPr>
      </a:lvl5pPr>
      <a:lvl6pPr marL="2110207">
        <a:defRPr>
          <a:latin typeface="+mn-lt"/>
          <a:ea typeface="+mn-ea"/>
          <a:cs typeface="+mn-cs"/>
        </a:defRPr>
      </a:lvl6pPr>
      <a:lvl7pPr marL="2532248">
        <a:defRPr>
          <a:latin typeface="+mn-lt"/>
          <a:ea typeface="+mn-ea"/>
          <a:cs typeface="+mn-cs"/>
        </a:defRPr>
      </a:lvl7pPr>
      <a:lvl8pPr marL="2954289">
        <a:defRPr>
          <a:latin typeface="+mn-lt"/>
          <a:ea typeface="+mn-ea"/>
          <a:cs typeface="+mn-cs"/>
        </a:defRPr>
      </a:lvl8pPr>
      <a:lvl9pPr marL="337633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  <p15:guide id="2" orient="horz" pos="4003">
          <p15:clr>
            <a:srgbClr val="F26B43"/>
          </p15:clr>
        </p15:guide>
        <p15:guide id="3" orient="horz" pos="657">
          <p15:clr>
            <a:srgbClr val="F26B43"/>
          </p15:clr>
        </p15:guide>
        <p15:guide id="4" orient="horz" pos="856">
          <p15:clr>
            <a:srgbClr val="F26B43"/>
          </p15:clr>
        </p15:guide>
        <p15:guide id="5" pos="313">
          <p15:clr>
            <a:srgbClr val="F26B43"/>
          </p15:clr>
        </p15:guide>
        <p15:guide id="6" pos="5927">
          <p15:clr>
            <a:srgbClr val="F26B43"/>
          </p15:clr>
        </p15:guide>
        <p15:guide id="7" pos="512">
          <p15:clr>
            <a:srgbClr val="F26B43"/>
          </p15:clr>
        </p15:guide>
        <p15:guide id="8" pos="4844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234" y="187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34" y="187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bk object 16"/>
          <p:cNvSpPr/>
          <p:nvPr/>
        </p:nvSpPr>
        <p:spPr>
          <a:xfrm>
            <a:off x="611650" y="6354744"/>
            <a:ext cx="10968892" cy="45719"/>
          </a:xfrm>
          <a:custGeom>
            <a:avLst/>
            <a:gdLst/>
            <a:ahLst/>
            <a:cxnLst/>
            <a:rect l="l" t="t" r="r" b="b"/>
            <a:pathLst>
              <a:path w="8208009">
                <a:moveTo>
                  <a:pt x="0" y="0"/>
                </a:moveTo>
                <a:lnTo>
                  <a:pt x="8207997" y="0"/>
                </a:lnTo>
              </a:path>
            </a:pathLst>
          </a:custGeom>
          <a:ln w="12700">
            <a:solidFill>
              <a:srgbClr val="DA212A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3165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4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1563" y="596695"/>
            <a:ext cx="10968884" cy="447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DA212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1650" y="1359190"/>
            <a:ext cx="109688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00369" y="6537463"/>
            <a:ext cx="8462739" cy="8528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554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8792" defTabSz="316531"/>
            <a:endParaRPr lang="en-GB" spc="-4" dirty="0">
              <a:solidFill>
                <a:srgbClr val="404044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9695235" y="6491103"/>
            <a:ext cx="1875117" cy="232995"/>
            <a:chOff x="4330700" y="3700463"/>
            <a:chExt cx="3602038" cy="550862"/>
          </a:xfrm>
          <a:solidFill>
            <a:schemeClr val="accent1"/>
          </a:solidFill>
        </p:grpSpPr>
        <p:sp>
          <p:nvSpPr>
            <p:cNvPr id="35" name="Freeform 5"/>
            <p:cNvSpPr>
              <a:spLocks noEditPoints="1"/>
            </p:cNvSpPr>
            <p:nvPr userDrawn="1"/>
          </p:nvSpPr>
          <p:spPr bwMode="auto">
            <a:xfrm>
              <a:off x="4330700" y="3708400"/>
              <a:ext cx="292100" cy="438150"/>
            </a:xfrm>
            <a:custGeom>
              <a:avLst/>
              <a:gdLst>
                <a:gd name="T0" fmla="*/ 106 w 106"/>
                <a:gd name="T1" fmla="*/ 146 h 158"/>
                <a:gd name="T2" fmla="*/ 103 w 106"/>
                <a:gd name="T3" fmla="*/ 152 h 158"/>
                <a:gd name="T4" fmla="*/ 97 w 106"/>
                <a:gd name="T5" fmla="*/ 157 h 158"/>
                <a:gd name="T6" fmla="*/ 90 w 106"/>
                <a:gd name="T7" fmla="*/ 158 h 158"/>
                <a:gd name="T8" fmla="*/ 83 w 106"/>
                <a:gd name="T9" fmla="*/ 156 h 158"/>
                <a:gd name="T10" fmla="*/ 77 w 106"/>
                <a:gd name="T11" fmla="*/ 149 h 158"/>
                <a:gd name="T12" fmla="*/ 64 w 106"/>
                <a:gd name="T13" fmla="*/ 122 h 158"/>
                <a:gd name="T14" fmla="*/ 49 w 106"/>
                <a:gd name="T15" fmla="*/ 96 h 158"/>
                <a:gd name="T16" fmla="*/ 29 w 106"/>
                <a:gd name="T17" fmla="*/ 96 h 158"/>
                <a:gd name="T18" fmla="*/ 29 w 106"/>
                <a:gd name="T19" fmla="*/ 143 h 158"/>
                <a:gd name="T20" fmla="*/ 25 w 106"/>
                <a:gd name="T21" fmla="*/ 154 h 158"/>
                <a:gd name="T22" fmla="*/ 14 w 106"/>
                <a:gd name="T23" fmla="*/ 158 h 158"/>
                <a:gd name="T24" fmla="*/ 4 w 106"/>
                <a:gd name="T25" fmla="*/ 154 h 158"/>
                <a:gd name="T26" fmla="*/ 0 w 106"/>
                <a:gd name="T27" fmla="*/ 143 h 158"/>
                <a:gd name="T28" fmla="*/ 0 w 106"/>
                <a:gd name="T29" fmla="*/ 15 h 158"/>
                <a:gd name="T30" fmla="*/ 4 w 106"/>
                <a:gd name="T31" fmla="*/ 5 h 158"/>
                <a:gd name="T32" fmla="*/ 14 w 106"/>
                <a:gd name="T33" fmla="*/ 0 h 158"/>
                <a:gd name="T34" fmla="*/ 55 w 106"/>
                <a:gd name="T35" fmla="*/ 0 h 158"/>
                <a:gd name="T36" fmla="*/ 92 w 106"/>
                <a:gd name="T37" fmla="*/ 12 h 158"/>
                <a:gd name="T38" fmla="*/ 104 w 106"/>
                <a:gd name="T39" fmla="*/ 44 h 158"/>
                <a:gd name="T40" fmla="*/ 104 w 106"/>
                <a:gd name="T41" fmla="*/ 52 h 158"/>
                <a:gd name="T42" fmla="*/ 98 w 106"/>
                <a:gd name="T43" fmla="*/ 75 h 158"/>
                <a:gd name="T44" fmla="*/ 80 w 106"/>
                <a:gd name="T45" fmla="*/ 90 h 158"/>
                <a:gd name="T46" fmla="*/ 93 w 106"/>
                <a:gd name="T47" fmla="*/ 113 h 158"/>
                <a:gd name="T48" fmla="*/ 104 w 106"/>
                <a:gd name="T49" fmla="*/ 137 h 158"/>
                <a:gd name="T50" fmla="*/ 106 w 106"/>
                <a:gd name="T51" fmla="*/ 146 h 158"/>
                <a:gd name="T52" fmla="*/ 75 w 106"/>
                <a:gd name="T53" fmla="*/ 44 h 158"/>
                <a:gd name="T54" fmla="*/ 54 w 106"/>
                <a:gd name="T55" fmla="*/ 28 h 158"/>
                <a:gd name="T56" fmla="*/ 29 w 106"/>
                <a:gd name="T57" fmla="*/ 28 h 158"/>
                <a:gd name="T58" fmla="*/ 29 w 106"/>
                <a:gd name="T59" fmla="*/ 69 h 158"/>
                <a:gd name="T60" fmla="*/ 53 w 106"/>
                <a:gd name="T61" fmla="*/ 69 h 158"/>
                <a:gd name="T62" fmla="*/ 68 w 106"/>
                <a:gd name="T63" fmla="*/ 65 h 158"/>
                <a:gd name="T64" fmla="*/ 75 w 106"/>
                <a:gd name="T65" fmla="*/ 52 h 158"/>
                <a:gd name="T66" fmla="*/ 75 w 106"/>
                <a:gd name="T67" fmla="*/ 4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" h="158">
                  <a:moveTo>
                    <a:pt x="106" y="146"/>
                  </a:moveTo>
                  <a:cubicBezTo>
                    <a:pt x="105" y="148"/>
                    <a:pt x="105" y="150"/>
                    <a:pt x="103" y="152"/>
                  </a:cubicBezTo>
                  <a:cubicBezTo>
                    <a:pt x="102" y="154"/>
                    <a:pt x="100" y="156"/>
                    <a:pt x="97" y="157"/>
                  </a:cubicBezTo>
                  <a:cubicBezTo>
                    <a:pt x="95" y="158"/>
                    <a:pt x="93" y="158"/>
                    <a:pt x="90" y="158"/>
                  </a:cubicBezTo>
                  <a:cubicBezTo>
                    <a:pt x="88" y="158"/>
                    <a:pt x="86" y="158"/>
                    <a:pt x="83" y="156"/>
                  </a:cubicBezTo>
                  <a:cubicBezTo>
                    <a:pt x="81" y="155"/>
                    <a:pt x="79" y="153"/>
                    <a:pt x="77" y="149"/>
                  </a:cubicBezTo>
                  <a:cubicBezTo>
                    <a:pt x="73" y="140"/>
                    <a:pt x="69" y="131"/>
                    <a:pt x="64" y="122"/>
                  </a:cubicBezTo>
                  <a:cubicBezTo>
                    <a:pt x="59" y="113"/>
                    <a:pt x="54" y="105"/>
                    <a:pt x="49" y="96"/>
                  </a:cubicBezTo>
                  <a:cubicBezTo>
                    <a:pt x="29" y="96"/>
                    <a:pt x="29" y="96"/>
                    <a:pt x="29" y="96"/>
                  </a:cubicBezTo>
                  <a:cubicBezTo>
                    <a:pt x="29" y="143"/>
                    <a:pt x="29" y="143"/>
                    <a:pt x="29" y="143"/>
                  </a:cubicBezTo>
                  <a:cubicBezTo>
                    <a:pt x="29" y="148"/>
                    <a:pt x="27" y="151"/>
                    <a:pt x="25" y="154"/>
                  </a:cubicBezTo>
                  <a:cubicBezTo>
                    <a:pt x="22" y="157"/>
                    <a:pt x="18" y="158"/>
                    <a:pt x="14" y="158"/>
                  </a:cubicBezTo>
                  <a:cubicBezTo>
                    <a:pt x="10" y="158"/>
                    <a:pt x="6" y="157"/>
                    <a:pt x="4" y="154"/>
                  </a:cubicBezTo>
                  <a:cubicBezTo>
                    <a:pt x="1" y="151"/>
                    <a:pt x="0" y="148"/>
                    <a:pt x="0" y="14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1" y="7"/>
                    <a:pt x="4" y="5"/>
                  </a:cubicBezTo>
                  <a:cubicBezTo>
                    <a:pt x="6" y="2"/>
                    <a:pt x="10" y="0"/>
                    <a:pt x="14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1" y="0"/>
                    <a:pt x="84" y="4"/>
                    <a:pt x="92" y="12"/>
                  </a:cubicBezTo>
                  <a:cubicBezTo>
                    <a:pt x="100" y="19"/>
                    <a:pt x="104" y="30"/>
                    <a:pt x="104" y="44"/>
                  </a:cubicBezTo>
                  <a:cubicBezTo>
                    <a:pt x="104" y="52"/>
                    <a:pt x="104" y="52"/>
                    <a:pt x="104" y="52"/>
                  </a:cubicBezTo>
                  <a:cubicBezTo>
                    <a:pt x="104" y="61"/>
                    <a:pt x="102" y="69"/>
                    <a:pt x="98" y="75"/>
                  </a:cubicBezTo>
                  <a:cubicBezTo>
                    <a:pt x="93" y="82"/>
                    <a:pt x="87" y="87"/>
                    <a:pt x="80" y="90"/>
                  </a:cubicBezTo>
                  <a:cubicBezTo>
                    <a:pt x="84" y="98"/>
                    <a:pt x="88" y="106"/>
                    <a:pt x="93" y="113"/>
                  </a:cubicBezTo>
                  <a:cubicBezTo>
                    <a:pt x="97" y="121"/>
                    <a:pt x="101" y="129"/>
                    <a:pt x="104" y="137"/>
                  </a:cubicBezTo>
                  <a:cubicBezTo>
                    <a:pt x="106" y="140"/>
                    <a:pt x="106" y="143"/>
                    <a:pt x="106" y="146"/>
                  </a:cubicBezTo>
                  <a:close/>
                  <a:moveTo>
                    <a:pt x="75" y="44"/>
                  </a:moveTo>
                  <a:cubicBezTo>
                    <a:pt x="75" y="33"/>
                    <a:pt x="68" y="28"/>
                    <a:pt x="54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53" y="69"/>
                    <a:pt x="53" y="69"/>
                    <a:pt x="53" y="69"/>
                  </a:cubicBezTo>
                  <a:cubicBezTo>
                    <a:pt x="59" y="69"/>
                    <a:pt x="64" y="67"/>
                    <a:pt x="68" y="65"/>
                  </a:cubicBezTo>
                  <a:cubicBezTo>
                    <a:pt x="73" y="62"/>
                    <a:pt x="75" y="58"/>
                    <a:pt x="75" y="52"/>
                  </a:cubicBezTo>
                  <a:lnTo>
                    <a:pt x="75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Freeform 6"/>
            <p:cNvSpPr>
              <a:spLocks noEditPoints="1"/>
            </p:cNvSpPr>
            <p:nvPr userDrawn="1"/>
          </p:nvSpPr>
          <p:spPr bwMode="auto">
            <a:xfrm>
              <a:off x="4679950" y="3830638"/>
              <a:ext cx="254000" cy="315912"/>
            </a:xfrm>
            <a:custGeom>
              <a:avLst/>
              <a:gdLst>
                <a:gd name="T0" fmla="*/ 89 w 92"/>
                <a:gd name="T1" fmla="*/ 86 h 114"/>
                <a:gd name="T2" fmla="*/ 81 w 92"/>
                <a:gd name="T3" fmla="*/ 100 h 114"/>
                <a:gd name="T4" fmla="*/ 66 w 92"/>
                <a:gd name="T5" fmla="*/ 110 h 114"/>
                <a:gd name="T6" fmla="*/ 46 w 92"/>
                <a:gd name="T7" fmla="*/ 114 h 114"/>
                <a:gd name="T8" fmla="*/ 25 w 92"/>
                <a:gd name="T9" fmla="*/ 110 h 114"/>
                <a:gd name="T10" fmla="*/ 11 w 92"/>
                <a:gd name="T11" fmla="*/ 100 h 114"/>
                <a:gd name="T12" fmla="*/ 2 w 92"/>
                <a:gd name="T13" fmla="*/ 86 h 114"/>
                <a:gd name="T14" fmla="*/ 0 w 92"/>
                <a:gd name="T15" fmla="*/ 68 h 114"/>
                <a:gd name="T16" fmla="*/ 0 w 92"/>
                <a:gd name="T17" fmla="*/ 45 h 114"/>
                <a:gd name="T18" fmla="*/ 2 w 92"/>
                <a:gd name="T19" fmla="*/ 28 h 114"/>
                <a:gd name="T20" fmla="*/ 11 w 92"/>
                <a:gd name="T21" fmla="*/ 13 h 114"/>
                <a:gd name="T22" fmla="*/ 25 w 92"/>
                <a:gd name="T23" fmla="*/ 3 h 114"/>
                <a:gd name="T24" fmla="*/ 46 w 92"/>
                <a:gd name="T25" fmla="*/ 0 h 114"/>
                <a:gd name="T26" fmla="*/ 66 w 92"/>
                <a:gd name="T27" fmla="*/ 3 h 114"/>
                <a:gd name="T28" fmla="*/ 81 w 92"/>
                <a:gd name="T29" fmla="*/ 13 h 114"/>
                <a:gd name="T30" fmla="*/ 89 w 92"/>
                <a:gd name="T31" fmla="*/ 28 h 114"/>
                <a:gd name="T32" fmla="*/ 92 w 92"/>
                <a:gd name="T33" fmla="*/ 45 h 114"/>
                <a:gd name="T34" fmla="*/ 92 w 92"/>
                <a:gd name="T35" fmla="*/ 68 h 114"/>
                <a:gd name="T36" fmla="*/ 89 w 92"/>
                <a:gd name="T37" fmla="*/ 86 h 114"/>
                <a:gd name="T38" fmla="*/ 63 w 92"/>
                <a:gd name="T39" fmla="*/ 46 h 114"/>
                <a:gd name="T40" fmla="*/ 59 w 92"/>
                <a:gd name="T41" fmla="*/ 31 h 114"/>
                <a:gd name="T42" fmla="*/ 46 w 92"/>
                <a:gd name="T43" fmla="*/ 26 h 114"/>
                <a:gd name="T44" fmla="*/ 33 w 92"/>
                <a:gd name="T45" fmla="*/ 31 h 114"/>
                <a:gd name="T46" fmla="*/ 29 w 92"/>
                <a:gd name="T47" fmla="*/ 46 h 114"/>
                <a:gd name="T48" fmla="*/ 29 w 92"/>
                <a:gd name="T49" fmla="*/ 68 h 114"/>
                <a:gd name="T50" fmla="*/ 33 w 92"/>
                <a:gd name="T51" fmla="*/ 83 h 114"/>
                <a:gd name="T52" fmla="*/ 46 w 92"/>
                <a:gd name="T53" fmla="*/ 88 h 114"/>
                <a:gd name="T54" fmla="*/ 59 w 92"/>
                <a:gd name="T55" fmla="*/ 83 h 114"/>
                <a:gd name="T56" fmla="*/ 63 w 92"/>
                <a:gd name="T57" fmla="*/ 68 h 114"/>
                <a:gd name="T58" fmla="*/ 63 w 92"/>
                <a:gd name="T59" fmla="*/ 46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2" h="114">
                  <a:moveTo>
                    <a:pt x="89" y="86"/>
                  </a:moveTo>
                  <a:cubicBezTo>
                    <a:pt x="87" y="91"/>
                    <a:pt x="84" y="96"/>
                    <a:pt x="81" y="100"/>
                  </a:cubicBezTo>
                  <a:cubicBezTo>
                    <a:pt x="77" y="104"/>
                    <a:pt x="72" y="108"/>
                    <a:pt x="66" y="110"/>
                  </a:cubicBezTo>
                  <a:cubicBezTo>
                    <a:pt x="61" y="112"/>
                    <a:pt x="54" y="114"/>
                    <a:pt x="46" y="114"/>
                  </a:cubicBezTo>
                  <a:cubicBezTo>
                    <a:pt x="38" y="114"/>
                    <a:pt x="31" y="112"/>
                    <a:pt x="25" y="110"/>
                  </a:cubicBezTo>
                  <a:cubicBezTo>
                    <a:pt x="19" y="108"/>
                    <a:pt x="14" y="104"/>
                    <a:pt x="11" y="100"/>
                  </a:cubicBezTo>
                  <a:cubicBezTo>
                    <a:pt x="7" y="96"/>
                    <a:pt x="4" y="91"/>
                    <a:pt x="2" y="86"/>
                  </a:cubicBezTo>
                  <a:cubicBezTo>
                    <a:pt x="1" y="80"/>
                    <a:pt x="0" y="74"/>
                    <a:pt x="0" y="6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39"/>
                    <a:pt x="1" y="33"/>
                    <a:pt x="2" y="28"/>
                  </a:cubicBezTo>
                  <a:cubicBezTo>
                    <a:pt x="4" y="22"/>
                    <a:pt x="7" y="17"/>
                    <a:pt x="11" y="13"/>
                  </a:cubicBezTo>
                  <a:cubicBezTo>
                    <a:pt x="14" y="9"/>
                    <a:pt x="19" y="6"/>
                    <a:pt x="25" y="3"/>
                  </a:cubicBezTo>
                  <a:cubicBezTo>
                    <a:pt x="31" y="1"/>
                    <a:pt x="38" y="0"/>
                    <a:pt x="46" y="0"/>
                  </a:cubicBezTo>
                  <a:cubicBezTo>
                    <a:pt x="54" y="0"/>
                    <a:pt x="61" y="1"/>
                    <a:pt x="66" y="3"/>
                  </a:cubicBezTo>
                  <a:cubicBezTo>
                    <a:pt x="72" y="6"/>
                    <a:pt x="77" y="9"/>
                    <a:pt x="81" y="13"/>
                  </a:cubicBezTo>
                  <a:cubicBezTo>
                    <a:pt x="84" y="17"/>
                    <a:pt x="87" y="22"/>
                    <a:pt x="89" y="28"/>
                  </a:cubicBezTo>
                  <a:cubicBezTo>
                    <a:pt x="91" y="33"/>
                    <a:pt x="92" y="39"/>
                    <a:pt x="92" y="45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92" y="74"/>
                    <a:pt x="91" y="80"/>
                    <a:pt x="89" y="86"/>
                  </a:cubicBezTo>
                  <a:close/>
                  <a:moveTo>
                    <a:pt x="63" y="46"/>
                  </a:moveTo>
                  <a:cubicBezTo>
                    <a:pt x="63" y="39"/>
                    <a:pt x="61" y="34"/>
                    <a:pt x="59" y="31"/>
                  </a:cubicBezTo>
                  <a:cubicBezTo>
                    <a:pt x="56" y="28"/>
                    <a:pt x="52" y="26"/>
                    <a:pt x="46" y="26"/>
                  </a:cubicBezTo>
                  <a:cubicBezTo>
                    <a:pt x="40" y="26"/>
                    <a:pt x="36" y="28"/>
                    <a:pt x="33" y="31"/>
                  </a:cubicBezTo>
                  <a:cubicBezTo>
                    <a:pt x="30" y="34"/>
                    <a:pt x="29" y="39"/>
                    <a:pt x="29" y="46"/>
                  </a:cubicBezTo>
                  <a:cubicBezTo>
                    <a:pt x="29" y="68"/>
                    <a:pt x="29" y="68"/>
                    <a:pt x="29" y="68"/>
                  </a:cubicBezTo>
                  <a:cubicBezTo>
                    <a:pt x="29" y="74"/>
                    <a:pt x="30" y="79"/>
                    <a:pt x="33" y="83"/>
                  </a:cubicBezTo>
                  <a:cubicBezTo>
                    <a:pt x="36" y="86"/>
                    <a:pt x="40" y="88"/>
                    <a:pt x="46" y="88"/>
                  </a:cubicBezTo>
                  <a:cubicBezTo>
                    <a:pt x="52" y="88"/>
                    <a:pt x="56" y="86"/>
                    <a:pt x="59" y="83"/>
                  </a:cubicBezTo>
                  <a:cubicBezTo>
                    <a:pt x="61" y="79"/>
                    <a:pt x="63" y="74"/>
                    <a:pt x="63" y="68"/>
                  </a:cubicBezTo>
                  <a:lnTo>
                    <a:pt x="63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Freeform 7"/>
            <p:cNvSpPr>
              <a:spLocks/>
            </p:cNvSpPr>
            <p:nvPr userDrawn="1"/>
          </p:nvSpPr>
          <p:spPr bwMode="auto">
            <a:xfrm>
              <a:off x="4962525" y="3830638"/>
              <a:ext cx="271463" cy="420687"/>
            </a:xfrm>
            <a:custGeom>
              <a:avLst/>
              <a:gdLst>
                <a:gd name="T0" fmla="*/ 70 w 99"/>
                <a:gd name="T1" fmla="*/ 96 h 152"/>
                <a:gd name="T2" fmla="*/ 60 w 99"/>
                <a:gd name="T3" fmla="*/ 120 h 152"/>
                <a:gd name="T4" fmla="*/ 49 w 99"/>
                <a:gd name="T5" fmla="*/ 136 h 152"/>
                <a:gd name="T6" fmla="*/ 34 w 99"/>
                <a:gd name="T7" fmla="*/ 147 h 152"/>
                <a:gd name="T8" fmla="*/ 16 w 99"/>
                <a:gd name="T9" fmla="*/ 151 h 152"/>
                <a:gd name="T10" fmla="*/ 4 w 99"/>
                <a:gd name="T11" fmla="*/ 148 h 152"/>
                <a:gd name="T12" fmla="*/ 0 w 99"/>
                <a:gd name="T13" fmla="*/ 138 h 152"/>
                <a:gd name="T14" fmla="*/ 3 w 99"/>
                <a:gd name="T15" fmla="*/ 128 h 152"/>
                <a:gd name="T16" fmla="*/ 13 w 99"/>
                <a:gd name="T17" fmla="*/ 124 h 152"/>
                <a:gd name="T18" fmla="*/ 26 w 99"/>
                <a:gd name="T19" fmla="*/ 120 h 152"/>
                <a:gd name="T20" fmla="*/ 38 w 99"/>
                <a:gd name="T21" fmla="*/ 108 h 152"/>
                <a:gd name="T22" fmla="*/ 28 w 99"/>
                <a:gd name="T23" fmla="*/ 84 h 152"/>
                <a:gd name="T24" fmla="*/ 19 w 99"/>
                <a:gd name="T25" fmla="*/ 59 h 152"/>
                <a:gd name="T26" fmla="*/ 11 w 99"/>
                <a:gd name="T27" fmla="*/ 36 h 152"/>
                <a:gd name="T28" fmla="*/ 5 w 99"/>
                <a:gd name="T29" fmla="*/ 17 h 152"/>
                <a:gd name="T30" fmla="*/ 4 w 99"/>
                <a:gd name="T31" fmla="*/ 10 h 152"/>
                <a:gd name="T32" fmla="*/ 7 w 99"/>
                <a:gd name="T33" fmla="*/ 5 h 152"/>
                <a:gd name="T34" fmla="*/ 12 w 99"/>
                <a:gd name="T35" fmla="*/ 1 h 152"/>
                <a:gd name="T36" fmla="*/ 18 w 99"/>
                <a:gd name="T37" fmla="*/ 0 h 152"/>
                <a:gd name="T38" fmla="*/ 26 w 99"/>
                <a:gd name="T39" fmla="*/ 2 h 152"/>
                <a:gd name="T40" fmla="*/ 31 w 99"/>
                <a:gd name="T41" fmla="*/ 10 h 152"/>
                <a:gd name="T42" fmla="*/ 40 w 99"/>
                <a:gd name="T43" fmla="*/ 38 h 152"/>
                <a:gd name="T44" fmla="*/ 51 w 99"/>
                <a:gd name="T45" fmla="*/ 72 h 152"/>
                <a:gd name="T46" fmla="*/ 71 w 99"/>
                <a:gd name="T47" fmla="*/ 10 h 152"/>
                <a:gd name="T48" fmla="*/ 76 w 99"/>
                <a:gd name="T49" fmla="*/ 2 h 152"/>
                <a:gd name="T50" fmla="*/ 84 w 99"/>
                <a:gd name="T51" fmla="*/ 0 h 152"/>
                <a:gd name="T52" fmla="*/ 91 w 99"/>
                <a:gd name="T53" fmla="*/ 1 h 152"/>
                <a:gd name="T54" fmla="*/ 96 w 99"/>
                <a:gd name="T55" fmla="*/ 5 h 152"/>
                <a:gd name="T56" fmla="*/ 98 w 99"/>
                <a:gd name="T57" fmla="*/ 11 h 152"/>
                <a:gd name="T58" fmla="*/ 98 w 99"/>
                <a:gd name="T59" fmla="*/ 19 h 152"/>
                <a:gd name="T60" fmla="*/ 70 w 99"/>
                <a:gd name="T61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9" h="152">
                  <a:moveTo>
                    <a:pt x="70" y="96"/>
                  </a:moveTo>
                  <a:cubicBezTo>
                    <a:pt x="67" y="105"/>
                    <a:pt x="64" y="113"/>
                    <a:pt x="60" y="120"/>
                  </a:cubicBezTo>
                  <a:cubicBezTo>
                    <a:pt x="57" y="126"/>
                    <a:pt x="53" y="132"/>
                    <a:pt x="49" y="136"/>
                  </a:cubicBezTo>
                  <a:cubicBezTo>
                    <a:pt x="44" y="141"/>
                    <a:pt x="39" y="144"/>
                    <a:pt x="34" y="147"/>
                  </a:cubicBezTo>
                  <a:cubicBezTo>
                    <a:pt x="29" y="149"/>
                    <a:pt x="23" y="151"/>
                    <a:pt x="16" y="151"/>
                  </a:cubicBezTo>
                  <a:cubicBezTo>
                    <a:pt x="11" y="152"/>
                    <a:pt x="7" y="151"/>
                    <a:pt x="4" y="148"/>
                  </a:cubicBezTo>
                  <a:cubicBezTo>
                    <a:pt x="1" y="145"/>
                    <a:pt x="0" y="141"/>
                    <a:pt x="0" y="138"/>
                  </a:cubicBezTo>
                  <a:cubicBezTo>
                    <a:pt x="0" y="134"/>
                    <a:pt x="1" y="131"/>
                    <a:pt x="3" y="128"/>
                  </a:cubicBezTo>
                  <a:cubicBezTo>
                    <a:pt x="5" y="125"/>
                    <a:pt x="8" y="124"/>
                    <a:pt x="13" y="124"/>
                  </a:cubicBezTo>
                  <a:cubicBezTo>
                    <a:pt x="17" y="123"/>
                    <a:pt x="21" y="122"/>
                    <a:pt x="26" y="120"/>
                  </a:cubicBezTo>
                  <a:cubicBezTo>
                    <a:pt x="30" y="118"/>
                    <a:pt x="34" y="114"/>
                    <a:pt x="38" y="108"/>
                  </a:cubicBezTo>
                  <a:cubicBezTo>
                    <a:pt x="35" y="100"/>
                    <a:pt x="32" y="92"/>
                    <a:pt x="28" y="84"/>
                  </a:cubicBezTo>
                  <a:cubicBezTo>
                    <a:pt x="25" y="75"/>
                    <a:pt x="22" y="67"/>
                    <a:pt x="19" y="59"/>
                  </a:cubicBezTo>
                  <a:cubicBezTo>
                    <a:pt x="16" y="51"/>
                    <a:pt x="13" y="43"/>
                    <a:pt x="11" y="36"/>
                  </a:cubicBezTo>
                  <a:cubicBezTo>
                    <a:pt x="8" y="29"/>
                    <a:pt x="6" y="23"/>
                    <a:pt x="5" y="17"/>
                  </a:cubicBezTo>
                  <a:cubicBezTo>
                    <a:pt x="4" y="15"/>
                    <a:pt x="4" y="12"/>
                    <a:pt x="4" y="10"/>
                  </a:cubicBezTo>
                  <a:cubicBezTo>
                    <a:pt x="5" y="8"/>
                    <a:pt x="6" y="6"/>
                    <a:pt x="7" y="5"/>
                  </a:cubicBezTo>
                  <a:cubicBezTo>
                    <a:pt x="8" y="3"/>
                    <a:pt x="10" y="2"/>
                    <a:pt x="12" y="1"/>
                  </a:cubicBezTo>
                  <a:cubicBezTo>
                    <a:pt x="14" y="0"/>
                    <a:pt x="16" y="0"/>
                    <a:pt x="18" y="0"/>
                  </a:cubicBezTo>
                  <a:cubicBezTo>
                    <a:pt x="21" y="0"/>
                    <a:pt x="24" y="1"/>
                    <a:pt x="26" y="2"/>
                  </a:cubicBezTo>
                  <a:cubicBezTo>
                    <a:pt x="28" y="4"/>
                    <a:pt x="30" y="6"/>
                    <a:pt x="31" y="10"/>
                  </a:cubicBezTo>
                  <a:cubicBezTo>
                    <a:pt x="33" y="17"/>
                    <a:pt x="36" y="27"/>
                    <a:pt x="40" y="38"/>
                  </a:cubicBezTo>
                  <a:cubicBezTo>
                    <a:pt x="43" y="49"/>
                    <a:pt x="47" y="60"/>
                    <a:pt x="51" y="72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72" y="6"/>
                    <a:pt x="74" y="4"/>
                    <a:pt x="76" y="2"/>
                  </a:cubicBezTo>
                  <a:cubicBezTo>
                    <a:pt x="79" y="1"/>
                    <a:pt x="82" y="0"/>
                    <a:pt x="84" y="0"/>
                  </a:cubicBezTo>
                  <a:cubicBezTo>
                    <a:pt x="87" y="0"/>
                    <a:pt x="89" y="0"/>
                    <a:pt x="91" y="1"/>
                  </a:cubicBezTo>
                  <a:cubicBezTo>
                    <a:pt x="93" y="2"/>
                    <a:pt x="94" y="3"/>
                    <a:pt x="96" y="5"/>
                  </a:cubicBezTo>
                  <a:cubicBezTo>
                    <a:pt x="97" y="7"/>
                    <a:pt x="98" y="9"/>
                    <a:pt x="98" y="11"/>
                  </a:cubicBezTo>
                  <a:cubicBezTo>
                    <a:pt x="99" y="14"/>
                    <a:pt x="99" y="16"/>
                    <a:pt x="98" y="19"/>
                  </a:cubicBezTo>
                  <a:lnTo>
                    <a:pt x="7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Freeform 8"/>
            <p:cNvSpPr>
              <a:spLocks noEditPoints="1"/>
            </p:cNvSpPr>
            <p:nvPr userDrawn="1"/>
          </p:nvSpPr>
          <p:spPr bwMode="auto">
            <a:xfrm>
              <a:off x="5265738" y="3830638"/>
              <a:ext cx="271463" cy="315912"/>
            </a:xfrm>
            <a:custGeom>
              <a:avLst/>
              <a:gdLst>
                <a:gd name="T0" fmla="*/ 96 w 99"/>
                <a:gd name="T1" fmla="*/ 111 h 114"/>
                <a:gd name="T2" fmla="*/ 85 w 99"/>
                <a:gd name="T3" fmla="*/ 114 h 114"/>
                <a:gd name="T4" fmla="*/ 77 w 99"/>
                <a:gd name="T5" fmla="*/ 112 h 114"/>
                <a:gd name="T6" fmla="*/ 72 w 99"/>
                <a:gd name="T7" fmla="*/ 109 h 114"/>
                <a:gd name="T8" fmla="*/ 67 w 99"/>
                <a:gd name="T9" fmla="*/ 105 h 114"/>
                <a:gd name="T10" fmla="*/ 53 w 99"/>
                <a:gd name="T11" fmla="*/ 112 h 114"/>
                <a:gd name="T12" fmla="*/ 38 w 99"/>
                <a:gd name="T13" fmla="*/ 114 h 114"/>
                <a:gd name="T14" fmla="*/ 9 w 99"/>
                <a:gd name="T15" fmla="*/ 104 h 114"/>
                <a:gd name="T16" fmla="*/ 0 w 99"/>
                <a:gd name="T17" fmla="*/ 80 h 114"/>
                <a:gd name="T18" fmla="*/ 0 w 99"/>
                <a:gd name="T19" fmla="*/ 79 h 114"/>
                <a:gd name="T20" fmla="*/ 10 w 99"/>
                <a:gd name="T21" fmla="*/ 55 h 114"/>
                <a:gd name="T22" fmla="*/ 42 w 99"/>
                <a:gd name="T23" fmla="*/ 46 h 114"/>
                <a:gd name="T24" fmla="*/ 61 w 99"/>
                <a:gd name="T25" fmla="*/ 46 h 114"/>
                <a:gd name="T26" fmla="*/ 61 w 99"/>
                <a:gd name="T27" fmla="*/ 42 h 114"/>
                <a:gd name="T28" fmla="*/ 58 w 99"/>
                <a:gd name="T29" fmla="*/ 28 h 114"/>
                <a:gd name="T30" fmla="*/ 45 w 99"/>
                <a:gd name="T31" fmla="*/ 23 h 114"/>
                <a:gd name="T32" fmla="*/ 33 w 99"/>
                <a:gd name="T33" fmla="*/ 24 h 114"/>
                <a:gd name="T34" fmla="*/ 25 w 99"/>
                <a:gd name="T35" fmla="*/ 27 h 114"/>
                <a:gd name="T36" fmla="*/ 16 w 99"/>
                <a:gd name="T37" fmla="*/ 29 h 114"/>
                <a:gd name="T38" fmla="*/ 9 w 99"/>
                <a:gd name="T39" fmla="*/ 23 h 114"/>
                <a:gd name="T40" fmla="*/ 7 w 99"/>
                <a:gd name="T41" fmla="*/ 15 h 114"/>
                <a:gd name="T42" fmla="*/ 13 w 99"/>
                <a:gd name="T43" fmla="*/ 8 h 114"/>
                <a:gd name="T44" fmla="*/ 29 w 99"/>
                <a:gd name="T45" fmla="*/ 1 h 114"/>
                <a:gd name="T46" fmla="*/ 47 w 99"/>
                <a:gd name="T47" fmla="*/ 0 h 114"/>
                <a:gd name="T48" fmla="*/ 67 w 99"/>
                <a:gd name="T49" fmla="*/ 2 h 114"/>
                <a:gd name="T50" fmla="*/ 80 w 99"/>
                <a:gd name="T51" fmla="*/ 11 h 114"/>
                <a:gd name="T52" fmla="*/ 88 w 99"/>
                <a:gd name="T53" fmla="*/ 25 h 114"/>
                <a:gd name="T54" fmla="*/ 90 w 99"/>
                <a:gd name="T55" fmla="*/ 46 h 114"/>
                <a:gd name="T56" fmla="*/ 90 w 99"/>
                <a:gd name="T57" fmla="*/ 81 h 114"/>
                <a:gd name="T58" fmla="*/ 91 w 99"/>
                <a:gd name="T59" fmla="*/ 89 h 114"/>
                <a:gd name="T60" fmla="*/ 95 w 99"/>
                <a:gd name="T61" fmla="*/ 93 h 114"/>
                <a:gd name="T62" fmla="*/ 98 w 99"/>
                <a:gd name="T63" fmla="*/ 97 h 114"/>
                <a:gd name="T64" fmla="*/ 99 w 99"/>
                <a:gd name="T65" fmla="*/ 102 h 114"/>
                <a:gd name="T66" fmla="*/ 96 w 99"/>
                <a:gd name="T67" fmla="*/ 111 h 114"/>
                <a:gd name="T68" fmla="*/ 61 w 99"/>
                <a:gd name="T69" fmla="*/ 67 h 114"/>
                <a:gd name="T70" fmla="*/ 45 w 99"/>
                <a:gd name="T71" fmla="*/ 67 h 114"/>
                <a:gd name="T72" fmla="*/ 32 w 99"/>
                <a:gd name="T73" fmla="*/ 70 h 114"/>
                <a:gd name="T74" fmla="*/ 28 w 99"/>
                <a:gd name="T75" fmla="*/ 79 h 114"/>
                <a:gd name="T76" fmla="*/ 28 w 99"/>
                <a:gd name="T77" fmla="*/ 81 h 114"/>
                <a:gd name="T78" fmla="*/ 32 w 99"/>
                <a:gd name="T79" fmla="*/ 90 h 114"/>
                <a:gd name="T80" fmla="*/ 44 w 99"/>
                <a:gd name="T81" fmla="*/ 93 h 114"/>
                <a:gd name="T82" fmla="*/ 56 w 99"/>
                <a:gd name="T83" fmla="*/ 89 h 114"/>
                <a:gd name="T84" fmla="*/ 61 w 99"/>
                <a:gd name="T85" fmla="*/ 76 h 114"/>
                <a:gd name="T86" fmla="*/ 61 w 99"/>
                <a:gd name="T87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9" h="114">
                  <a:moveTo>
                    <a:pt x="96" y="111"/>
                  </a:moveTo>
                  <a:cubicBezTo>
                    <a:pt x="93" y="113"/>
                    <a:pt x="89" y="114"/>
                    <a:pt x="85" y="114"/>
                  </a:cubicBezTo>
                  <a:cubicBezTo>
                    <a:pt x="82" y="114"/>
                    <a:pt x="80" y="113"/>
                    <a:pt x="77" y="112"/>
                  </a:cubicBezTo>
                  <a:cubicBezTo>
                    <a:pt x="75" y="111"/>
                    <a:pt x="73" y="110"/>
                    <a:pt x="72" y="109"/>
                  </a:cubicBezTo>
                  <a:cubicBezTo>
                    <a:pt x="70" y="108"/>
                    <a:pt x="69" y="107"/>
                    <a:pt x="67" y="105"/>
                  </a:cubicBezTo>
                  <a:cubicBezTo>
                    <a:pt x="63" y="108"/>
                    <a:pt x="59" y="111"/>
                    <a:pt x="53" y="112"/>
                  </a:cubicBezTo>
                  <a:cubicBezTo>
                    <a:pt x="48" y="113"/>
                    <a:pt x="43" y="114"/>
                    <a:pt x="38" y="114"/>
                  </a:cubicBezTo>
                  <a:cubicBezTo>
                    <a:pt x="25" y="114"/>
                    <a:pt x="15" y="111"/>
                    <a:pt x="9" y="104"/>
                  </a:cubicBezTo>
                  <a:cubicBezTo>
                    <a:pt x="3" y="98"/>
                    <a:pt x="0" y="90"/>
                    <a:pt x="0" y="8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9"/>
                    <a:pt x="3" y="61"/>
                    <a:pt x="10" y="55"/>
                  </a:cubicBezTo>
                  <a:cubicBezTo>
                    <a:pt x="18" y="49"/>
                    <a:pt x="28" y="46"/>
                    <a:pt x="42" y="4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1" y="36"/>
                    <a:pt x="60" y="31"/>
                    <a:pt x="58" y="28"/>
                  </a:cubicBezTo>
                  <a:cubicBezTo>
                    <a:pt x="56" y="24"/>
                    <a:pt x="51" y="23"/>
                    <a:pt x="45" y="23"/>
                  </a:cubicBezTo>
                  <a:cubicBezTo>
                    <a:pt x="40" y="23"/>
                    <a:pt x="36" y="23"/>
                    <a:pt x="33" y="24"/>
                  </a:cubicBezTo>
                  <a:cubicBezTo>
                    <a:pt x="31" y="25"/>
                    <a:pt x="28" y="26"/>
                    <a:pt x="25" y="27"/>
                  </a:cubicBezTo>
                  <a:cubicBezTo>
                    <a:pt x="22" y="29"/>
                    <a:pt x="19" y="30"/>
                    <a:pt x="16" y="29"/>
                  </a:cubicBezTo>
                  <a:cubicBezTo>
                    <a:pt x="13" y="27"/>
                    <a:pt x="11" y="26"/>
                    <a:pt x="9" y="23"/>
                  </a:cubicBezTo>
                  <a:cubicBezTo>
                    <a:pt x="8" y="21"/>
                    <a:pt x="7" y="18"/>
                    <a:pt x="7" y="15"/>
                  </a:cubicBezTo>
                  <a:cubicBezTo>
                    <a:pt x="8" y="12"/>
                    <a:pt x="10" y="10"/>
                    <a:pt x="13" y="8"/>
                  </a:cubicBezTo>
                  <a:cubicBezTo>
                    <a:pt x="18" y="5"/>
                    <a:pt x="23" y="3"/>
                    <a:pt x="29" y="1"/>
                  </a:cubicBezTo>
                  <a:cubicBezTo>
                    <a:pt x="35" y="0"/>
                    <a:pt x="41" y="0"/>
                    <a:pt x="47" y="0"/>
                  </a:cubicBezTo>
                  <a:cubicBezTo>
                    <a:pt x="55" y="0"/>
                    <a:pt x="61" y="1"/>
                    <a:pt x="67" y="2"/>
                  </a:cubicBezTo>
                  <a:cubicBezTo>
                    <a:pt x="72" y="4"/>
                    <a:pt x="77" y="7"/>
                    <a:pt x="80" y="11"/>
                  </a:cubicBezTo>
                  <a:cubicBezTo>
                    <a:pt x="83" y="14"/>
                    <a:pt x="86" y="19"/>
                    <a:pt x="88" y="25"/>
                  </a:cubicBezTo>
                  <a:cubicBezTo>
                    <a:pt x="89" y="31"/>
                    <a:pt x="90" y="38"/>
                    <a:pt x="90" y="4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5"/>
                    <a:pt x="90" y="88"/>
                    <a:pt x="91" y="89"/>
                  </a:cubicBezTo>
                  <a:cubicBezTo>
                    <a:pt x="93" y="90"/>
                    <a:pt x="94" y="92"/>
                    <a:pt x="95" y="93"/>
                  </a:cubicBezTo>
                  <a:cubicBezTo>
                    <a:pt x="97" y="94"/>
                    <a:pt x="98" y="95"/>
                    <a:pt x="98" y="97"/>
                  </a:cubicBezTo>
                  <a:cubicBezTo>
                    <a:pt x="99" y="98"/>
                    <a:pt x="99" y="100"/>
                    <a:pt x="99" y="102"/>
                  </a:cubicBezTo>
                  <a:cubicBezTo>
                    <a:pt x="99" y="106"/>
                    <a:pt x="98" y="109"/>
                    <a:pt x="96" y="111"/>
                  </a:cubicBezTo>
                  <a:close/>
                  <a:moveTo>
                    <a:pt x="61" y="67"/>
                  </a:moveTo>
                  <a:cubicBezTo>
                    <a:pt x="45" y="67"/>
                    <a:pt x="45" y="67"/>
                    <a:pt x="45" y="67"/>
                  </a:cubicBezTo>
                  <a:cubicBezTo>
                    <a:pt x="39" y="67"/>
                    <a:pt x="34" y="68"/>
                    <a:pt x="32" y="70"/>
                  </a:cubicBezTo>
                  <a:cubicBezTo>
                    <a:pt x="29" y="73"/>
                    <a:pt x="28" y="76"/>
                    <a:pt x="28" y="79"/>
                  </a:cubicBezTo>
                  <a:cubicBezTo>
                    <a:pt x="28" y="81"/>
                    <a:pt x="28" y="81"/>
                    <a:pt x="28" y="81"/>
                  </a:cubicBezTo>
                  <a:cubicBezTo>
                    <a:pt x="28" y="85"/>
                    <a:pt x="30" y="88"/>
                    <a:pt x="32" y="90"/>
                  </a:cubicBezTo>
                  <a:cubicBezTo>
                    <a:pt x="35" y="92"/>
                    <a:pt x="39" y="93"/>
                    <a:pt x="44" y="93"/>
                  </a:cubicBezTo>
                  <a:cubicBezTo>
                    <a:pt x="49" y="93"/>
                    <a:pt x="53" y="92"/>
                    <a:pt x="56" y="89"/>
                  </a:cubicBezTo>
                  <a:cubicBezTo>
                    <a:pt x="59" y="86"/>
                    <a:pt x="61" y="82"/>
                    <a:pt x="61" y="76"/>
                  </a:cubicBezTo>
                  <a:lnTo>
                    <a:pt x="61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Freeform 9"/>
            <p:cNvSpPr>
              <a:spLocks/>
            </p:cNvSpPr>
            <p:nvPr userDrawn="1"/>
          </p:nvSpPr>
          <p:spPr bwMode="auto">
            <a:xfrm>
              <a:off x="5592763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1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8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2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Freeform 10"/>
            <p:cNvSpPr>
              <a:spLocks/>
            </p:cNvSpPr>
            <p:nvPr userDrawn="1"/>
          </p:nvSpPr>
          <p:spPr bwMode="auto">
            <a:xfrm>
              <a:off x="5948363" y="3703638"/>
              <a:ext cx="382588" cy="442912"/>
            </a:xfrm>
            <a:custGeom>
              <a:avLst/>
              <a:gdLst>
                <a:gd name="T0" fmla="*/ 139 w 139"/>
                <a:gd name="T1" fmla="*/ 147 h 160"/>
                <a:gd name="T2" fmla="*/ 135 w 139"/>
                <a:gd name="T3" fmla="*/ 156 h 160"/>
                <a:gd name="T4" fmla="*/ 125 w 139"/>
                <a:gd name="T5" fmla="*/ 160 h 160"/>
                <a:gd name="T6" fmla="*/ 116 w 139"/>
                <a:gd name="T7" fmla="*/ 156 h 160"/>
                <a:gd name="T8" fmla="*/ 112 w 139"/>
                <a:gd name="T9" fmla="*/ 147 h 160"/>
                <a:gd name="T10" fmla="*/ 112 w 139"/>
                <a:gd name="T11" fmla="*/ 65 h 160"/>
                <a:gd name="T12" fmla="*/ 83 w 139"/>
                <a:gd name="T13" fmla="*/ 126 h 160"/>
                <a:gd name="T14" fmla="*/ 77 w 139"/>
                <a:gd name="T15" fmla="*/ 132 h 160"/>
                <a:gd name="T16" fmla="*/ 69 w 139"/>
                <a:gd name="T17" fmla="*/ 135 h 160"/>
                <a:gd name="T18" fmla="*/ 62 w 139"/>
                <a:gd name="T19" fmla="*/ 132 h 160"/>
                <a:gd name="T20" fmla="*/ 56 w 139"/>
                <a:gd name="T21" fmla="*/ 126 h 160"/>
                <a:gd name="T22" fmla="*/ 27 w 139"/>
                <a:gd name="T23" fmla="*/ 65 h 160"/>
                <a:gd name="T24" fmla="*/ 27 w 139"/>
                <a:gd name="T25" fmla="*/ 147 h 160"/>
                <a:gd name="T26" fmla="*/ 23 w 139"/>
                <a:gd name="T27" fmla="*/ 156 h 160"/>
                <a:gd name="T28" fmla="*/ 14 w 139"/>
                <a:gd name="T29" fmla="*/ 160 h 160"/>
                <a:gd name="T30" fmla="*/ 4 w 139"/>
                <a:gd name="T31" fmla="*/ 156 h 160"/>
                <a:gd name="T32" fmla="*/ 0 w 139"/>
                <a:gd name="T33" fmla="*/ 147 h 160"/>
                <a:gd name="T34" fmla="*/ 0 w 139"/>
                <a:gd name="T35" fmla="*/ 14 h 160"/>
                <a:gd name="T36" fmla="*/ 4 w 139"/>
                <a:gd name="T37" fmla="*/ 4 h 160"/>
                <a:gd name="T38" fmla="*/ 14 w 139"/>
                <a:gd name="T39" fmla="*/ 0 h 160"/>
                <a:gd name="T40" fmla="*/ 23 w 139"/>
                <a:gd name="T41" fmla="*/ 2 h 160"/>
                <a:gd name="T42" fmla="*/ 28 w 139"/>
                <a:gd name="T43" fmla="*/ 9 h 160"/>
                <a:gd name="T44" fmla="*/ 70 w 139"/>
                <a:gd name="T45" fmla="*/ 93 h 160"/>
                <a:gd name="T46" fmla="*/ 111 w 139"/>
                <a:gd name="T47" fmla="*/ 8 h 160"/>
                <a:gd name="T48" fmla="*/ 117 w 139"/>
                <a:gd name="T49" fmla="*/ 2 h 160"/>
                <a:gd name="T50" fmla="*/ 125 w 139"/>
                <a:gd name="T51" fmla="*/ 0 h 160"/>
                <a:gd name="T52" fmla="*/ 135 w 139"/>
                <a:gd name="T53" fmla="*/ 4 h 160"/>
                <a:gd name="T54" fmla="*/ 139 w 139"/>
                <a:gd name="T55" fmla="*/ 14 h 160"/>
                <a:gd name="T56" fmla="*/ 139 w 139"/>
                <a:gd name="T57" fmla="*/ 147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9" h="160">
                  <a:moveTo>
                    <a:pt x="139" y="147"/>
                  </a:moveTo>
                  <a:cubicBezTo>
                    <a:pt x="139" y="150"/>
                    <a:pt x="138" y="153"/>
                    <a:pt x="135" y="156"/>
                  </a:cubicBezTo>
                  <a:cubicBezTo>
                    <a:pt x="132" y="159"/>
                    <a:pt x="129" y="160"/>
                    <a:pt x="125" y="160"/>
                  </a:cubicBezTo>
                  <a:cubicBezTo>
                    <a:pt x="122" y="160"/>
                    <a:pt x="118" y="159"/>
                    <a:pt x="116" y="156"/>
                  </a:cubicBezTo>
                  <a:cubicBezTo>
                    <a:pt x="113" y="153"/>
                    <a:pt x="112" y="150"/>
                    <a:pt x="112" y="147"/>
                  </a:cubicBezTo>
                  <a:cubicBezTo>
                    <a:pt x="112" y="65"/>
                    <a:pt x="112" y="65"/>
                    <a:pt x="112" y="65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1" y="129"/>
                    <a:pt x="79" y="131"/>
                    <a:pt x="77" y="132"/>
                  </a:cubicBezTo>
                  <a:cubicBezTo>
                    <a:pt x="75" y="134"/>
                    <a:pt x="72" y="135"/>
                    <a:pt x="69" y="135"/>
                  </a:cubicBezTo>
                  <a:cubicBezTo>
                    <a:pt x="67" y="135"/>
                    <a:pt x="64" y="134"/>
                    <a:pt x="62" y="132"/>
                  </a:cubicBezTo>
                  <a:cubicBezTo>
                    <a:pt x="59" y="131"/>
                    <a:pt x="58" y="129"/>
                    <a:pt x="56" y="126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147"/>
                    <a:pt x="27" y="147"/>
                    <a:pt x="27" y="147"/>
                  </a:cubicBezTo>
                  <a:cubicBezTo>
                    <a:pt x="27" y="150"/>
                    <a:pt x="26" y="154"/>
                    <a:pt x="23" y="156"/>
                  </a:cubicBezTo>
                  <a:cubicBezTo>
                    <a:pt x="20" y="159"/>
                    <a:pt x="17" y="160"/>
                    <a:pt x="14" y="160"/>
                  </a:cubicBezTo>
                  <a:cubicBezTo>
                    <a:pt x="10" y="160"/>
                    <a:pt x="7" y="159"/>
                    <a:pt x="4" y="156"/>
                  </a:cubicBezTo>
                  <a:cubicBezTo>
                    <a:pt x="1" y="154"/>
                    <a:pt x="0" y="150"/>
                    <a:pt x="0" y="14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0"/>
                    <a:pt x="1" y="7"/>
                    <a:pt x="4" y="4"/>
                  </a:cubicBezTo>
                  <a:cubicBezTo>
                    <a:pt x="7" y="2"/>
                    <a:pt x="10" y="0"/>
                    <a:pt x="14" y="0"/>
                  </a:cubicBezTo>
                  <a:cubicBezTo>
                    <a:pt x="18" y="0"/>
                    <a:pt x="21" y="1"/>
                    <a:pt x="23" y="2"/>
                  </a:cubicBezTo>
                  <a:cubicBezTo>
                    <a:pt x="25" y="4"/>
                    <a:pt x="27" y="6"/>
                    <a:pt x="28" y="9"/>
                  </a:cubicBezTo>
                  <a:cubicBezTo>
                    <a:pt x="70" y="93"/>
                    <a:pt x="70" y="93"/>
                    <a:pt x="70" y="93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3" y="5"/>
                    <a:pt x="115" y="3"/>
                    <a:pt x="117" y="2"/>
                  </a:cubicBezTo>
                  <a:cubicBezTo>
                    <a:pt x="120" y="1"/>
                    <a:pt x="122" y="0"/>
                    <a:pt x="125" y="0"/>
                  </a:cubicBezTo>
                  <a:cubicBezTo>
                    <a:pt x="129" y="0"/>
                    <a:pt x="132" y="2"/>
                    <a:pt x="135" y="4"/>
                  </a:cubicBezTo>
                  <a:cubicBezTo>
                    <a:pt x="138" y="7"/>
                    <a:pt x="139" y="10"/>
                    <a:pt x="139" y="14"/>
                  </a:cubicBezTo>
                  <a:lnTo>
                    <a:pt x="139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Freeform 11"/>
            <p:cNvSpPr>
              <a:spLocks noEditPoints="1"/>
            </p:cNvSpPr>
            <p:nvPr userDrawn="1"/>
          </p:nvSpPr>
          <p:spPr bwMode="auto">
            <a:xfrm>
              <a:off x="6397625" y="3830638"/>
              <a:ext cx="276225" cy="315912"/>
            </a:xfrm>
            <a:custGeom>
              <a:avLst/>
              <a:gdLst>
                <a:gd name="T0" fmla="*/ 96 w 100"/>
                <a:gd name="T1" fmla="*/ 111 h 114"/>
                <a:gd name="T2" fmla="*/ 85 w 100"/>
                <a:gd name="T3" fmla="*/ 114 h 114"/>
                <a:gd name="T4" fmla="*/ 78 w 100"/>
                <a:gd name="T5" fmla="*/ 112 h 114"/>
                <a:gd name="T6" fmla="*/ 72 w 100"/>
                <a:gd name="T7" fmla="*/ 109 h 114"/>
                <a:gd name="T8" fmla="*/ 68 w 100"/>
                <a:gd name="T9" fmla="*/ 105 h 114"/>
                <a:gd name="T10" fmla="*/ 54 w 100"/>
                <a:gd name="T11" fmla="*/ 112 h 114"/>
                <a:gd name="T12" fmla="*/ 39 w 100"/>
                <a:gd name="T13" fmla="*/ 114 h 114"/>
                <a:gd name="T14" fmla="*/ 10 w 100"/>
                <a:gd name="T15" fmla="*/ 104 h 114"/>
                <a:gd name="T16" fmla="*/ 0 w 100"/>
                <a:gd name="T17" fmla="*/ 80 h 114"/>
                <a:gd name="T18" fmla="*/ 0 w 100"/>
                <a:gd name="T19" fmla="*/ 79 h 114"/>
                <a:gd name="T20" fmla="*/ 11 w 100"/>
                <a:gd name="T21" fmla="*/ 55 h 114"/>
                <a:gd name="T22" fmla="*/ 42 w 100"/>
                <a:gd name="T23" fmla="*/ 46 h 114"/>
                <a:gd name="T24" fmla="*/ 62 w 100"/>
                <a:gd name="T25" fmla="*/ 46 h 114"/>
                <a:gd name="T26" fmla="*/ 62 w 100"/>
                <a:gd name="T27" fmla="*/ 42 h 114"/>
                <a:gd name="T28" fmla="*/ 58 w 100"/>
                <a:gd name="T29" fmla="*/ 28 h 114"/>
                <a:gd name="T30" fmla="*/ 45 w 100"/>
                <a:gd name="T31" fmla="*/ 23 h 114"/>
                <a:gd name="T32" fmla="*/ 34 w 100"/>
                <a:gd name="T33" fmla="*/ 24 h 114"/>
                <a:gd name="T34" fmla="*/ 26 w 100"/>
                <a:gd name="T35" fmla="*/ 27 h 114"/>
                <a:gd name="T36" fmla="*/ 16 w 100"/>
                <a:gd name="T37" fmla="*/ 29 h 114"/>
                <a:gd name="T38" fmla="*/ 10 w 100"/>
                <a:gd name="T39" fmla="*/ 23 h 114"/>
                <a:gd name="T40" fmla="*/ 8 w 100"/>
                <a:gd name="T41" fmla="*/ 15 h 114"/>
                <a:gd name="T42" fmla="*/ 14 w 100"/>
                <a:gd name="T43" fmla="*/ 8 h 114"/>
                <a:gd name="T44" fmla="*/ 30 w 100"/>
                <a:gd name="T45" fmla="*/ 1 h 114"/>
                <a:gd name="T46" fmla="*/ 48 w 100"/>
                <a:gd name="T47" fmla="*/ 0 h 114"/>
                <a:gd name="T48" fmla="*/ 67 w 100"/>
                <a:gd name="T49" fmla="*/ 2 h 114"/>
                <a:gd name="T50" fmla="*/ 81 w 100"/>
                <a:gd name="T51" fmla="*/ 11 h 114"/>
                <a:gd name="T52" fmla="*/ 88 w 100"/>
                <a:gd name="T53" fmla="*/ 25 h 114"/>
                <a:gd name="T54" fmla="*/ 90 w 100"/>
                <a:gd name="T55" fmla="*/ 46 h 114"/>
                <a:gd name="T56" fmla="*/ 90 w 100"/>
                <a:gd name="T57" fmla="*/ 81 h 114"/>
                <a:gd name="T58" fmla="*/ 92 w 100"/>
                <a:gd name="T59" fmla="*/ 89 h 114"/>
                <a:gd name="T60" fmla="*/ 96 w 100"/>
                <a:gd name="T61" fmla="*/ 93 h 114"/>
                <a:gd name="T62" fmla="*/ 99 w 100"/>
                <a:gd name="T63" fmla="*/ 97 h 114"/>
                <a:gd name="T64" fmla="*/ 100 w 100"/>
                <a:gd name="T65" fmla="*/ 102 h 114"/>
                <a:gd name="T66" fmla="*/ 96 w 100"/>
                <a:gd name="T67" fmla="*/ 111 h 114"/>
                <a:gd name="T68" fmla="*/ 62 w 100"/>
                <a:gd name="T69" fmla="*/ 67 h 114"/>
                <a:gd name="T70" fmla="*/ 46 w 100"/>
                <a:gd name="T71" fmla="*/ 67 h 114"/>
                <a:gd name="T72" fmla="*/ 33 w 100"/>
                <a:gd name="T73" fmla="*/ 70 h 114"/>
                <a:gd name="T74" fmla="*/ 29 w 100"/>
                <a:gd name="T75" fmla="*/ 79 h 114"/>
                <a:gd name="T76" fmla="*/ 29 w 100"/>
                <a:gd name="T77" fmla="*/ 81 h 114"/>
                <a:gd name="T78" fmla="*/ 33 w 100"/>
                <a:gd name="T79" fmla="*/ 90 h 114"/>
                <a:gd name="T80" fmla="*/ 45 w 100"/>
                <a:gd name="T81" fmla="*/ 93 h 114"/>
                <a:gd name="T82" fmla="*/ 57 w 100"/>
                <a:gd name="T83" fmla="*/ 89 h 114"/>
                <a:gd name="T84" fmla="*/ 62 w 100"/>
                <a:gd name="T85" fmla="*/ 76 h 114"/>
                <a:gd name="T86" fmla="*/ 62 w 100"/>
                <a:gd name="T87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0" h="114">
                  <a:moveTo>
                    <a:pt x="96" y="111"/>
                  </a:moveTo>
                  <a:cubicBezTo>
                    <a:pt x="93" y="113"/>
                    <a:pt x="90" y="114"/>
                    <a:pt x="85" y="114"/>
                  </a:cubicBezTo>
                  <a:cubicBezTo>
                    <a:pt x="83" y="114"/>
                    <a:pt x="80" y="113"/>
                    <a:pt x="78" y="112"/>
                  </a:cubicBezTo>
                  <a:cubicBezTo>
                    <a:pt x="76" y="111"/>
                    <a:pt x="74" y="110"/>
                    <a:pt x="72" y="109"/>
                  </a:cubicBezTo>
                  <a:cubicBezTo>
                    <a:pt x="71" y="108"/>
                    <a:pt x="69" y="107"/>
                    <a:pt x="68" y="105"/>
                  </a:cubicBezTo>
                  <a:cubicBezTo>
                    <a:pt x="64" y="108"/>
                    <a:pt x="59" y="111"/>
                    <a:pt x="54" y="112"/>
                  </a:cubicBezTo>
                  <a:cubicBezTo>
                    <a:pt x="48" y="113"/>
                    <a:pt x="43" y="114"/>
                    <a:pt x="39" y="114"/>
                  </a:cubicBezTo>
                  <a:cubicBezTo>
                    <a:pt x="26" y="114"/>
                    <a:pt x="16" y="111"/>
                    <a:pt x="10" y="104"/>
                  </a:cubicBezTo>
                  <a:cubicBezTo>
                    <a:pt x="3" y="98"/>
                    <a:pt x="0" y="90"/>
                    <a:pt x="0" y="8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9"/>
                    <a:pt x="4" y="61"/>
                    <a:pt x="11" y="55"/>
                  </a:cubicBezTo>
                  <a:cubicBezTo>
                    <a:pt x="18" y="49"/>
                    <a:pt x="29" y="46"/>
                    <a:pt x="42" y="46"/>
                  </a:cubicBezTo>
                  <a:cubicBezTo>
                    <a:pt x="62" y="46"/>
                    <a:pt x="62" y="46"/>
                    <a:pt x="62" y="46"/>
                  </a:cubicBezTo>
                  <a:cubicBezTo>
                    <a:pt x="62" y="42"/>
                    <a:pt x="62" y="42"/>
                    <a:pt x="62" y="42"/>
                  </a:cubicBezTo>
                  <a:cubicBezTo>
                    <a:pt x="62" y="36"/>
                    <a:pt x="60" y="31"/>
                    <a:pt x="58" y="28"/>
                  </a:cubicBezTo>
                  <a:cubicBezTo>
                    <a:pt x="56" y="24"/>
                    <a:pt x="52" y="23"/>
                    <a:pt x="45" y="23"/>
                  </a:cubicBezTo>
                  <a:cubicBezTo>
                    <a:pt x="41" y="23"/>
                    <a:pt x="37" y="23"/>
                    <a:pt x="34" y="24"/>
                  </a:cubicBezTo>
                  <a:cubicBezTo>
                    <a:pt x="31" y="25"/>
                    <a:pt x="28" y="26"/>
                    <a:pt x="26" y="27"/>
                  </a:cubicBezTo>
                  <a:cubicBezTo>
                    <a:pt x="22" y="29"/>
                    <a:pt x="19" y="30"/>
                    <a:pt x="16" y="29"/>
                  </a:cubicBezTo>
                  <a:cubicBezTo>
                    <a:pt x="13" y="27"/>
                    <a:pt x="11" y="26"/>
                    <a:pt x="10" y="23"/>
                  </a:cubicBezTo>
                  <a:cubicBezTo>
                    <a:pt x="8" y="21"/>
                    <a:pt x="8" y="18"/>
                    <a:pt x="8" y="15"/>
                  </a:cubicBezTo>
                  <a:cubicBezTo>
                    <a:pt x="8" y="12"/>
                    <a:pt x="10" y="10"/>
                    <a:pt x="14" y="8"/>
                  </a:cubicBezTo>
                  <a:cubicBezTo>
                    <a:pt x="18" y="5"/>
                    <a:pt x="24" y="3"/>
                    <a:pt x="30" y="1"/>
                  </a:cubicBezTo>
                  <a:cubicBezTo>
                    <a:pt x="36" y="0"/>
                    <a:pt x="42" y="0"/>
                    <a:pt x="48" y="0"/>
                  </a:cubicBezTo>
                  <a:cubicBezTo>
                    <a:pt x="55" y="0"/>
                    <a:pt x="62" y="1"/>
                    <a:pt x="67" y="2"/>
                  </a:cubicBezTo>
                  <a:cubicBezTo>
                    <a:pt x="73" y="4"/>
                    <a:pt x="77" y="7"/>
                    <a:pt x="81" y="11"/>
                  </a:cubicBezTo>
                  <a:cubicBezTo>
                    <a:pt x="84" y="14"/>
                    <a:pt x="86" y="19"/>
                    <a:pt x="88" y="25"/>
                  </a:cubicBezTo>
                  <a:cubicBezTo>
                    <a:pt x="90" y="31"/>
                    <a:pt x="90" y="38"/>
                    <a:pt x="90" y="46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5"/>
                    <a:pt x="91" y="88"/>
                    <a:pt x="92" y="89"/>
                  </a:cubicBezTo>
                  <a:cubicBezTo>
                    <a:pt x="93" y="90"/>
                    <a:pt x="94" y="92"/>
                    <a:pt x="96" y="93"/>
                  </a:cubicBezTo>
                  <a:cubicBezTo>
                    <a:pt x="97" y="94"/>
                    <a:pt x="98" y="95"/>
                    <a:pt x="99" y="97"/>
                  </a:cubicBezTo>
                  <a:cubicBezTo>
                    <a:pt x="100" y="98"/>
                    <a:pt x="100" y="100"/>
                    <a:pt x="100" y="102"/>
                  </a:cubicBezTo>
                  <a:cubicBezTo>
                    <a:pt x="100" y="106"/>
                    <a:pt x="99" y="109"/>
                    <a:pt x="96" y="111"/>
                  </a:cubicBezTo>
                  <a:close/>
                  <a:moveTo>
                    <a:pt x="62" y="67"/>
                  </a:moveTo>
                  <a:cubicBezTo>
                    <a:pt x="46" y="67"/>
                    <a:pt x="46" y="67"/>
                    <a:pt x="46" y="67"/>
                  </a:cubicBezTo>
                  <a:cubicBezTo>
                    <a:pt x="39" y="67"/>
                    <a:pt x="35" y="68"/>
                    <a:pt x="33" y="70"/>
                  </a:cubicBezTo>
                  <a:cubicBezTo>
                    <a:pt x="30" y="73"/>
                    <a:pt x="29" y="76"/>
                    <a:pt x="29" y="79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29" y="85"/>
                    <a:pt x="30" y="88"/>
                    <a:pt x="33" y="90"/>
                  </a:cubicBezTo>
                  <a:cubicBezTo>
                    <a:pt x="35" y="92"/>
                    <a:pt x="39" y="93"/>
                    <a:pt x="45" y="93"/>
                  </a:cubicBezTo>
                  <a:cubicBezTo>
                    <a:pt x="50" y="93"/>
                    <a:pt x="54" y="92"/>
                    <a:pt x="57" y="89"/>
                  </a:cubicBezTo>
                  <a:cubicBezTo>
                    <a:pt x="60" y="86"/>
                    <a:pt x="62" y="82"/>
                    <a:pt x="62" y="76"/>
                  </a:cubicBezTo>
                  <a:lnTo>
                    <a:pt x="62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Freeform 12"/>
            <p:cNvSpPr>
              <a:spLocks noEditPoints="1"/>
            </p:cNvSpPr>
            <p:nvPr userDrawn="1"/>
          </p:nvSpPr>
          <p:spPr bwMode="auto">
            <a:xfrm>
              <a:off x="6726238" y="3700463"/>
              <a:ext cx="87313" cy="446087"/>
            </a:xfrm>
            <a:custGeom>
              <a:avLst/>
              <a:gdLst>
                <a:gd name="T0" fmla="*/ 28 w 32"/>
                <a:gd name="T1" fmla="*/ 28 h 161"/>
                <a:gd name="T2" fmla="*/ 16 w 32"/>
                <a:gd name="T3" fmla="*/ 32 h 161"/>
                <a:gd name="T4" fmla="*/ 5 w 32"/>
                <a:gd name="T5" fmla="*/ 28 h 161"/>
                <a:gd name="T6" fmla="*/ 0 w 32"/>
                <a:gd name="T7" fmla="*/ 16 h 161"/>
                <a:gd name="T8" fmla="*/ 5 w 32"/>
                <a:gd name="T9" fmla="*/ 5 h 161"/>
                <a:gd name="T10" fmla="*/ 16 w 32"/>
                <a:gd name="T11" fmla="*/ 0 h 161"/>
                <a:gd name="T12" fmla="*/ 28 w 32"/>
                <a:gd name="T13" fmla="*/ 5 h 161"/>
                <a:gd name="T14" fmla="*/ 32 w 32"/>
                <a:gd name="T15" fmla="*/ 16 h 161"/>
                <a:gd name="T16" fmla="*/ 28 w 32"/>
                <a:gd name="T17" fmla="*/ 28 h 161"/>
                <a:gd name="T18" fmla="*/ 27 w 32"/>
                <a:gd name="T19" fmla="*/ 156 h 161"/>
                <a:gd name="T20" fmla="*/ 16 w 32"/>
                <a:gd name="T21" fmla="*/ 161 h 161"/>
                <a:gd name="T22" fmla="*/ 6 w 32"/>
                <a:gd name="T23" fmla="*/ 156 h 161"/>
                <a:gd name="T24" fmla="*/ 2 w 32"/>
                <a:gd name="T25" fmla="*/ 146 h 161"/>
                <a:gd name="T26" fmla="*/ 2 w 32"/>
                <a:gd name="T27" fmla="*/ 61 h 161"/>
                <a:gd name="T28" fmla="*/ 6 w 32"/>
                <a:gd name="T29" fmla="*/ 51 h 161"/>
                <a:gd name="T30" fmla="*/ 16 w 32"/>
                <a:gd name="T31" fmla="*/ 47 h 161"/>
                <a:gd name="T32" fmla="*/ 27 w 32"/>
                <a:gd name="T33" fmla="*/ 51 h 161"/>
                <a:gd name="T34" fmla="*/ 31 w 32"/>
                <a:gd name="T35" fmla="*/ 61 h 161"/>
                <a:gd name="T36" fmla="*/ 31 w 32"/>
                <a:gd name="T37" fmla="*/ 146 h 161"/>
                <a:gd name="T38" fmla="*/ 27 w 32"/>
                <a:gd name="T39" fmla="*/ 15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161">
                  <a:moveTo>
                    <a:pt x="28" y="28"/>
                  </a:moveTo>
                  <a:cubicBezTo>
                    <a:pt x="25" y="31"/>
                    <a:pt x="21" y="32"/>
                    <a:pt x="16" y="32"/>
                  </a:cubicBezTo>
                  <a:cubicBezTo>
                    <a:pt x="12" y="32"/>
                    <a:pt x="8" y="31"/>
                    <a:pt x="5" y="28"/>
                  </a:cubicBezTo>
                  <a:cubicBezTo>
                    <a:pt x="2" y="25"/>
                    <a:pt x="0" y="21"/>
                    <a:pt x="0" y="16"/>
                  </a:cubicBezTo>
                  <a:cubicBezTo>
                    <a:pt x="0" y="12"/>
                    <a:pt x="2" y="8"/>
                    <a:pt x="5" y="5"/>
                  </a:cubicBezTo>
                  <a:cubicBezTo>
                    <a:pt x="8" y="2"/>
                    <a:pt x="12" y="0"/>
                    <a:pt x="16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2" y="12"/>
                    <a:pt x="32" y="16"/>
                  </a:cubicBezTo>
                  <a:cubicBezTo>
                    <a:pt x="32" y="21"/>
                    <a:pt x="31" y="25"/>
                    <a:pt x="28" y="28"/>
                  </a:cubicBezTo>
                  <a:close/>
                  <a:moveTo>
                    <a:pt x="27" y="156"/>
                  </a:moveTo>
                  <a:cubicBezTo>
                    <a:pt x="24" y="159"/>
                    <a:pt x="20" y="161"/>
                    <a:pt x="16" y="161"/>
                  </a:cubicBezTo>
                  <a:cubicBezTo>
                    <a:pt x="12" y="161"/>
                    <a:pt x="9" y="159"/>
                    <a:pt x="6" y="156"/>
                  </a:cubicBezTo>
                  <a:cubicBezTo>
                    <a:pt x="3" y="154"/>
                    <a:pt x="2" y="150"/>
                    <a:pt x="2" y="146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57"/>
                    <a:pt x="3" y="54"/>
                    <a:pt x="6" y="51"/>
                  </a:cubicBezTo>
                  <a:cubicBezTo>
                    <a:pt x="9" y="48"/>
                    <a:pt x="12" y="47"/>
                    <a:pt x="16" y="47"/>
                  </a:cubicBezTo>
                  <a:cubicBezTo>
                    <a:pt x="20" y="47"/>
                    <a:pt x="24" y="48"/>
                    <a:pt x="27" y="51"/>
                  </a:cubicBezTo>
                  <a:cubicBezTo>
                    <a:pt x="29" y="54"/>
                    <a:pt x="31" y="57"/>
                    <a:pt x="31" y="61"/>
                  </a:cubicBezTo>
                  <a:cubicBezTo>
                    <a:pt x="31" y="146"/>
                    <a:pt x="31" y="146"/>
                    <a:pt x="31" y="146"/>
                  </a:cubicBezTo>
                  <a:cubicBezTo>
                    <a:pt x="31" y="150"/>
                    <a:pt x="29" y="154"/>
                    <a:pt x="27" y="1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Freeform 13"/>
            <p:cNvSpPr>
              <a:spLocks/>
            </p:cNvSpPr>
            <p:nvPr userDrawn="1"/>
          </p:nvSpPr>
          <p:spPr bwMode="auto">
            <a:xfrm>
              <a:off x="6884988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1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7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2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Freeform 14"/>
            <p:cNvSpPr>
              <a:spLocks noEditPoints="1"/>
            </p:cNvSpPr>
            <p:nvPr userDrawn="1"/>
          </p:nvSpPr>
          <p:spPr bwMode="auto">
            <a:xfrm>
              <a:off x="7213600" y="3830638"/>
              <a:ext cx="274638" cy="417512"/>
            </a:xfrm>
            <a:custGeom>
              <a:avLst/>
              <a:gdLst>
                <a:gd name="T0" fmla="*/ 98 w 100"/>
                <a:gd name="T1" fmla="*/ 84 h 151"/>
                <a:gd name="T2" fmla="*/ 91 w 100"/>
                <a:gd name="T3" fmla="*/ 100 h 151"/>
                <a:gd name="T4" fmla="*/ 79 w 100"/>
                <a:gd name="T5" fmla="*/ 110 h 151"/>
                <a:gd name="T6" fmla="*/ 61 w 100"/>
                <a:gd name="T7" fmla="*/ 114 h 151"/>
                <a:gd name="T8" fmla="*/ 49 w 100"/>
                <a:gd name="T9" fmla="*/ 112 h 151"/>
                <a:gd name="T10" fmla="*/ 38 w 100"/>
                <a:gd name="T11" fmla="*/ 107 h 151"/>
                <a:gd name="T12" fmla="*/ 38 w 100"/>
                <a:gd name="T13" fmla="*/ 137 h 151"/>
                <a:gd name="T14" fmla="*/ 34 w 100"/>
                <a:gd name="T15" fmla="*/ 147 h 151"/>
                <a:gd name="T16" fmla="*/ 24 w 100"/>
                <a:gd name="T17" fmla="*/ 151 h 151"/>
                <a:gd name="T18" fmla="*/ 14 w 100"/>
                <a:gd name="T19" fmla="*/ 147 h 151"/>
                <a:gd name="T20" fmla="*/ 10 w 100"/>
                <a:gd name="T21" fmla="*/ 137 h 151"/>
                <a:gd name="T22" fmla="*/ 10 w 100"/>
                <a:gd name="T23" fmla="*/ 32 h 151"/>
                <a:gd name="T24" fmla="*/ 8 w 100"/>
                <a:gd name="T25" fmla="*/ 25 h 151"/>
                <a:gd name="T26" fmla="*/ 4 w 100"/>
                <a:gd name="T27" fmla="*/ 20 h 151"/>
                <a:gd name="T28" fmla="*/ 1 w 100"/>
                <a:gd name="T29" fmla="*/ 17 h 151"/>
                <a:gd name="T30" fmla="*/ 0 w 100"/>
                <a:gd name="T31" fmla="*/ 12 h 151"/>
                <a:gd name="T32" fmla="*/ 4 w 100"/>
                <a:gd name="T33" fmla="*/ 3 h 151"/>
                <a:gd name="T34" fmla="*/ 14 w 100"/>
                <a:gd name="T35" fmla="*/ 0 h 151"/>
                <a:gd name="T36" fmla="*/ 21 w 100"/>
                <a:gd name="T37" fmla="*/ 1 h 151"/>
                <a:gd name="T38" fmla="*/ 28 w 100"/>
                <a:gd name="T39" fmla="*/ 4 h 151"/>
                <a:gd name="T40" fmla="*/ 32 w 100"/>
                <a:gd name="T41" fmla="*/ 8 h 151"/>
                <a:gd name="T42" fmla="*/ 45 w 100"/>
                <a:gd name="T43" fmla="*/ 2 h 151"/>
                <a:gd name="T44" fmla="*/ 59 w 100"/>
                <a:gd name="T45" fmla="*/ 0 h 151"/>
                <a:gd name="T46" fmla="*/ 90 w 100"/>
                <a:gd name="T47" fmla="*/ 11 h 151"/>
                <a:gd name="T48" fmla="*/ 100 w 100"/>
                <a:gd name="T49" fmla="*/ 46 h 151"/>
                <a:gd name="T50" fmla="*/ 100 w 100"/>
                <a:gd name="T51" fmla="*/ 63 h 151"/>
                <a:gd name="T52" fmla="*/ 98 w 100"/>
                <a:gd name="T53" fmla="*/ 84 h 151"/>
                <a:gd name="T54" fmla="*/ 71 w 100"/>
                <a:gd name="T55" fmla="*/ 43 h 151"/>
                <a:gd name="T56" fmla="*/ 67 w 100"/>
                <a:gd name="T57" fmla="*/ 29 h 151"/>
                <a:gd name="T58" fmla="*/ 54 w 100"/>
                <a:gd name="T59" fmla="*/ 24 h 151"/>
                <a:gd name="T60" fmla="*/ 46 w 100"/>
                <a:gd name="T61" fmla="*/ 26 h 151"/>
                <a:gd name="T62" fmla="*/ 38 w 100"/>
                <a:gd name="T63" fmla="*/ 30 h 151"/>
                <a:gd name="T64" fmla="*/ 38 w 100"/>
                <a:gd name="T65" fmla="*/ 83 h 151"/>
                <a:gd name="T66" fmla="*/ 46 w 100"/>
                <a:gd name="T67" fmla="*/ 88 h 151"/>
                <a:gd name="T68" fmla="*/ 54 w 100"/>
                <a:gd name="T69" fmla="*/ 89 h 151"/>
                <a:gd name="T70" fmla="*/ 68 w 100"/>
                <a:gd name="T71" fmla="*/ 84 h 151"/>
                <a:gd name="T72" fmla="*/ 71 w 100"/>
                <a:gd name="T73" fmla="*/ 68 h 151"/>
                <a:gd name="T74" fmla="*/ 71 w 100"/>
                <a:gd name="T75" fmla="*/ 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0" h="151">
                  <a:moveTo>
                    <a:pt x="98" y="84"/>
                  </a:moveTo>
                  <a:cubicBezTo>
                    <a:pt x="97" y="90"/>
                    <a:pt x="94" y="96"/>
                    <a:pt x="91" y="100"/>
                  </a:cubicBezTo>
                  <a:cubicBezTo>
                    <a:pt x="88" y="105"/>
                    <a:pt x="84" y="108"/>
                    <a:pt x="79" y="110"/>
                  </a:cubicBezTo>
                  <a:cubicBezTo>
                    <a:pt x="74" y="112"/>
                    <a:pt x="68" y="114"/>
                    <a:pt x="61" y="114"/>
                  </a:cubicBezTo>
                  <a:cubicBezTo>
                    <a:pt x="57" y="114"/>
                    <a:pt x="53" y="113"/>
                    <a:pt x="49" y="112"/>
                  </a:cubicBezTo>
                  <a:cubicBezTo>
                    <a:pt x="45" y="111"/>
                    <a:pt x="41" y="109"/>
                    <a:pt x="38" y="107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41"/>
                    <a:pt x="37" y="145"/>
                    <a:pt x="34" y="147"/>
                  </a:cubicBezTo>
                  <a:cubicBezTo>
                    <a:pt x="31" y="150"/>
                    <a:pt x="28" y="151"/>
                    <a:pt x="24" y="151"/>
                  </a:cubicBezTo>
                  <a:cubicBezTo>
                    <a:pt x="20" y="151"/>
                    <a:pt x="17" y="150"/>
                    <a:pt x="14" y="147"/>
                  </a:cubicBezTo>
                  <a:cubicBezTo>
                    <a:pt x="11" y="145"/>
                    <a:pt x="10" y="141"/>
                    <a:pt x="10" y="137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29"/>
                    <a:pt x="9" y="26"/>
                    <a:pt x="8" y="25"/>
                  </a:cubicBezTo>
                  <a:cubicBezTo>
                    <a:pt x="7" y="23"/>
                    <a:pt x="6" y="22"/>
                    <a:pt x="4" y="20"/>
                  </a:cubicBezTo>
                  <a:cubicBezTo>
                    <a:pt x="3" y="19"/>
                    <a:pt x="2" y="18"/>
                    <a:pt x="1" y="17"/>
                  </a:cubicBezTo>
                  <a:cubicBezTo>
                    <a:pt x="0" y="15"/>
                    <a:pt x="0" y="14"/>
                    <a:pt x="0" y="12"/>
                  </a:cubicBezTo>
                  <a:cubicBezTo>
                    <a:pt x="0" y="8"/>
                    <a:pt x="1" y="5"/>
                    <a:pt x="4" y="3"/>
                  </a:cubicBezTo>
                  <a:cubicBezTo>
                    <a:pt x="7" y="1"/>
                    <a:pt x="10" y="0"/>
                    <a:pt x="14" y="0"/>
                  </a:cubicBezTo>
                  <a:cubicBezTo>
                    <a:pt x="17" y="0"/>
                    <a:pt x="19" y="0"/>
                    <a:pt x="21" y="1"/>
                  </a:cubicBezTo>
                  <a:cubicBezTo>
                    <a:pt x="24" y="2"/>
                    <a:pt x="26" y="3"/>
                    <a:pt x="28" y="4"/>
                  </a:cubicBezTo>
                  <a:cubicBezTo>
                    <a:pt x="29" y="5"/>
                    <a:pt x="31" y="7"/>
                    <a:pt x="32" y="8"/>
                  </a:cubicBezTo>
                  <a:cubicBezTo>
                    <a:pt x="36" y="6"/>
                    <a:pt x="40" y="4"/>
                    <a:pt x="45" y="2"/>
                  </a:cubicBezTo>
                  <a:cubicBezTo>
                    <a:pt x="49" y="1"/>
                    <a:pt x="54" y="0"/>
                    <a:pt x="59" y="0"/>
                  </a:cubicBezTo>
                  <a:cubicBezTo>
                    <a:pt x="73" y="0"/>
                    <a:pt x="83" y="4"/>
                    <a:pt x="90" y="11"/>
                  </a:cubicBezTo>
                  <a:cubicBezTo>
                    <a:pt x="97" y="19"/>
                    <a:pt x="100" y="31"/>
                    <a:pt x="100" y="46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71"/>
                    <a:pt x="99" y="78"/>
                    <a:pt x="98" y="84"/>
                  </a:cubicBezTo>
                  <a:close/>
                  <a:moveTo>
                    <a:pt x="71" y="43"/>
                  </a:moveTo>
                  <a:cubicBezTo>
                    <a:pt x="71" y="37"/>
                    <a:pt x="70" y="32"/>
                    <a:pt x="67" y="29"/>
                  </a:cubicBezTo>
                  <a:cubicBezTo>
                    <a:pt x="65" y="26"/>
                    <a:pt x="60" y="24"/>
                    <a:pt x="54" y="24"/>
                  </a:cubicBezTo>
                  <a:cubicBezTo>
                    <a:pt x="51" y="24"/>
                    <a:pt x="49" y="25"/>
                    <a:pt x="46" y="26"/>
                  </a:cubicBezTo>
                  <a:cubicBezTo>
                    <a:pt x="43" y="27"/>
                    <a:pt x="41" y="28"/>
                    <a:pt x="38" y="30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41" y="85"/>
                    <a:pt x="43" y="86"/>
                    <a:pt x="46" y="88"/>
                  </a:cubicBezTo>
                  <a:cubicBezTo>
                    <a:pt x="49" y="89"/>
                    <a:pt x="52" y="89"/>
                    <a:pt x="54" y="89"/>
                  </a:cubicBezTo>
                  <a:cubicBezTo>
                    <a:pt x="61" y="89"/>
                    <a:pt x="65" y="88"/>
                    <a:pt x="68" y="84"/>
                  </a:cubicBezTo>
                  <a:cubicBezTo>
                    <a:pt x="70" y="80"/>
                    <a:pt x="71" y="75"/>
                    <a:pt x="71" y="68"/>
                  </a:cubicBezTo>
                  <a:lnTo>
                    <a:pt x="71" y="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Freeform 15"/>
            <p:cNvSpPr>
              <a:spLocks/>
            </p:cNvSpPr>
            <p:nvPr userDrawn="1"/>
          </p:nvSpPr>
          <p:spPr bwMode="auto">
            <a:xfrm>
              <a:off x="7554913" y="3711575"/>
              <a:ext cx="111125" cy="434975"/>
            </a:xfrm>
            <a:custGeom>
              <a:avLst/>
              <a:gdLst>
                <a:gd name="T0" fmla="*/ 36 w 40"/>
                <a:gd name="T1" fmla="*/ 154 h 157"/>
                <a:gd name="T2" fmla="*/ 25 w 40"/>
                <a:gd name="T3" fmla="*/ 157 h 157"/>
                <a:gd name="T4" fmla="*/ 18 w 40"/>
                <a:gd name="T5" fmla="*/ 155 h 157"/>
                <a:gd name="T6" fmla="*/ 12 w 40"/>
                <a:gd name="T7" fmla="*/ 152 h 157"/>
                <a:gd name="T8" fmla="*/ 4 w 40"/>
                <a:gd name="T9" fmla="*/ 142 h 157"/>
                <a:gd name="T10" fmla="*/ 0 w 40"/>
                <a:gd name="T11" fmla="*/ 127 h 157"/>
                <a:gd name="T12" fmla="*/ 0 w 40"/>
                <a:gd name="T13" fmla="*/ 15 h 157"/>
                <a:gd name="T14" fmla="*/ 5 w 40"/>
                <a:gd name="T15" fmla="*/ 5 h 157"/>
                <a:gd name="T16" fmla="*/ 15 w 40"/>
                <a:gd name="T17" fmla="*/ 0 h 157"/>
                <a:gd name="T18" fmla="*/ 25 w 40"/>
                <a:gd name="T19" fmla="*/ 5 h 157"/>
                <a:gd name="T20" fmla="*/ 29 w 40"/>
                <a:gd name="T21" fmla="*/ 15 h 157"/>
                <a:gd name="T22" fmla="*/ 29 w 40"/>
                <a:gd name="T23" fmla="*/ 124 h 157"/>
                <a:gd name="T24" fmla="*/ 31 w 40"/>
                <a:gd name="T25" fmla="*/ 132 h 157"/>
                <a:gd name="T26" fmla="*/ 36 w 40"/>
                <a:gd name="T27" fmla="*/ 136 h 157"/>
                <a:gd name="T28" fmla="*/ 39 w 40"/>
                <a:gd name="T29" fmla="*/ 140 h 157"/>
                <a:gd name="T30" fmla="*/ 40 w 40"/>
                <a:gd name="T31" fmla="*/ 145 h 157"/>
                <a:gd name="T32" fmla="*/ 36 w 40"/>
                <a:gd name="T3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157">
                  <a:moveTo>
                    <a:pt x="36" y="154"/>
                  </a:moveTo>
                  <a:cubicBezTo>
                    <a:pt x="33" y="156"/>
                    <a:pt x="29" y="157"/>
                    <a:pt x="25" y="157"/>
                  </a:cubicBezTo>
                  <a:cubicBezTo>
                    <a:pt x="23" y="157"/>
                    <a:pt x="21" y="156"/>
                    <a:pt x="18" y="155"/>
                  </a:cubicBezTo>
                  <a:cubicBezTo>
                    <a:pt x="16" y="155"/>
                    <a:pt x="14" y="153"/>
                    <a:pt x="12" y="152"/>
                  </a:cubicBezTo>
                  <a:cubicBezTo>
                    <a:pt x="8" y="149"/>
                    <a:pt x="6" y="146"/>
                    <a:pt x="4" y="142"/>
                  </a:cubicBezTo>
                  <a:cubicBezTo>
                    <a:pt x="2" y="138"/>
                    <a:pt x="0" y="133"/>
                    <a:pt x="0" y="12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2" y="7"/>
                    <a:pt x="5" y="5"/>
                  </a:cubicBezTo>
                  <a:cubicBezTo>
                    <a:pt x="8" y="2"/>
                    <a:pt x="11" y="0"/>
                    <a:pt x="15" y="0"/>
                  </a:cubicBezTo>
                  <a:cubicBezTo>
                    <a:pt x="19" y="0"/>
                    <a:pt x="22" y="2"/>
                    <a:pt x="25" y="5"/>
                  </a:cubicBezTo>
                  <a:cubicBezTo>
                    <a:pt x="28" y="7"/>
                    <a:pt x="29" y="11"/>
                    <a:pt x="29" y="1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28"/>
                    <a:pt x="30" y="131"/>
                    <a:pt x="31" y="132"/>
                  </a:cubicBezTo>
                  <a:cubicBezTo>
                    <a:pt x="33" y="133"/>
                    <a:pt x="34" y="135"/>
                    <a:pt x="36" y="136"/>
                  </a:cubicBezTo>
                  <a:cubicBezTo>
                    <a:pt x="37" y="137"/>
                    <a:pt x="38" y="138"/>
                    <a:pt x="39" y="140"/>
                  </a:cubicBezTo>
                  <a:cubicBezTo>
                    <a:pt x="39" y="141"/>
                    <a:pt x="40" y="143"/>
                    <a:pt x="40" y="145"/>
                  </a:cubicBezTo>
                  <a:cubicBezTo>
                    <a:pt x="40" y="149"/>
                    <a:pt x="38" y="152"/>
                    <a:pt x="36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Freeform 16"/>
            <p:cNvSpPr>
              <a:spLocks/>
            </p:cNvSpPr>
            <p:nvPr userDrawn="1"/>
          </p:nvSpPr>
          <p:spPr bwMode="auto">
            <a:xfrm>
              <a:off x="7712075" y="3830638"/>
              <a:ext cx="220663" cy="315912"/>
            </a:xfrm>
            <a:custGeom>
              <a:avLst/>
              <a:gdLst>
                <a:gd name="T0" fmla="*/ 73 w 80"/>
                <a:gd name="T1" fmla="*/ 27 h 114"/>
                <a:gd name="T2" fmla="*/ 64 w 80"/>
                <a:gd name="T3" fmla="*/ 27 h 114"/>
                <a:gd name="T4" fmla="*/ 57 w 80"/>
                <a:gd name="T5" fmla="*/ 24 h 114"/>
                <a:gd name="T6" fmla="*/ 48 w 80"/>
                <a:gd name="T7" fmla="*/ 23 h 114"/>
                <a:gd name="T8" fmla="*/ 34 w 80"/>
                <a:gd name="T9" fmla="*/ 29 h 114"/>
                <a:gd name="T10" fmla="*/ 29 w 80"/>
                <a:gd name="T11" fmla="*/ 47 h 114"/>
                <a:gd name="T12" fmla="*/ 29 w 80"/>
                <a:gd name="T13" fmla="*/ 67 h 114"/>
                <a:gd name="T14" fmla="*/ 34 w 80"/>
                <a:gd name="T15" fmla="*/ 84 h 114"/>
                <a:gd name="T16" fmla="*/ 47 w 80"/>
                <a:gd name="T17" fmla="*/ 90 h 114"/>
                <a:gd name="T18" fmla="*/ 55 w 80"/>
                <a:gd name="T19" fmla="*/ 89 h 114"/>
                <a:gd name="T20" fmla="*/ 64 w 80"/>
                <a:gd name="T21" fmla="*/ 86 h 114"/>
                <a:gd name="T22" fmla="*/ 73 w 80"/>
                <a:gd name="T23" fmla="*/ 86 h 114"/>
                <a:gd name="T24" fmla="*/ 79 w 80"/>
                <a:gd name="T25" fmla="*/ 93 h 114"/>
                <a:gd name="T26" fmla="*/ 78 w 80"/>
                <a:gd name="T27" fmla="*/ 102 h 114"/>
                <a:gd name="T28" fmla="*/ 73 w 80"/>
                <a:gd name="T29" fmla="*/ 108 h 114"/>
                <a:gd name="T30" fmla="*/ 59 w 80"/>
                <a:gd name="T31" fmla="*/ 112 h 114"/>
                <a:gd name="T32" fmla="*/ 45 w 80"/>
                <a:gd name="T33" fmla="*/ 114 h 114"/>
                <a:gd name="T34" fmla="*/ 25 w 80"/>
                <a:gd name="T35" fmla="*/ 110 h 114"/>
                <a:gd name="T36" fmla="*/ 11 w 80"/>
                <a:gd name="T37" fmla="*/ 100 h 114"/>
                <a:gd name="T38" fmla="*/ 3 w 80"/>
                <a:gd name="T39" fmla="*/ 84 h 114"/>
                <a:gd name="T40" fmla="*/ 0 w 80"/>
                <a:gd name="T41" fmla="*/ 65 h 114"/>
                <a:gd name="T42" fmla="*/ 0 w 80"/>
                <a:gd name="T43" fmla="*/ 50 h 114"/>
                <a:gd name="T44" fmla="*/ 3 w 80"/>
                <a:gd name="T45" fmla="*/ 31 h 114"/>
                <a:gd name="T46" fmla="*/ 12 w 80"/>
                <a:gd name="T47" fmla="*/ 14 h 114"/>
                <a:gd name="T48" fmla="*/ 26 w 80"/>
                <a:gd name="T49" fmla="*/ 4 h 114"/>
                <a:gd name="T50" fmla="*/ 45 w 80"/>
                <a:gd name="T51" fmla="*/ 0 h 114"/>
                <a:gd name="T52" fmla="*/ 60 w 80"/>
                <a:gd name="T53" fmla="*/ 1 h 114"/>
                <a:gd name="T54" fmla="*/ 73 w 80"/>
                <a:gd name="T55" fmla="*/ 6 h 114"/>
                <a:gd name="T56" fmla="*/ 79 w 80"/>
                <a:gd name="T57" fmla="*/ 12 h 114"/>
                <a:gd name="T58" fmla="*/ 79 w 80"/>
                <a:gd name="T59" fmla="*/ 21 h 114"/>
                <a:gd name="T60" fmla="*/ 73 w 80"/>
                <a:gd name="T61" fmla="*/ 2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0" h="114">
                  <a:moveTo>
                    <a:pt x="73" y="27"/>
                  </a:moveTo>
                  <a:cubicBezTo>
                    <a:pt x="70" y="28"/>
                    <a:pt x="67" y="28"/>
                    <a:pt x="64" y="27"/>
                  </a:cubicBezTo>
                  <a:cubicBezTo>
                    <a:pt x="62" y="26"/>
                    <a:pt x="60" y="25"/>
                    <a:pt x="57" y="24"/>
                  </a:cubicBezTo>
                  <a:cubicBezTo>
                    <a:pt x="55" y="24"/>
                    <a:pt x="52" y="23"/>
                    <a:pt x="48" y="23"/>
                  </a:cubicBezTo>
                  <a:cubicBezTo>
                    <a:pt x="42" y="23"/>
                    <a:pt x="37" y="25"/>
                    <a:pt x="34" y="29"/>
                  </a:cubicBezTo>
                  <a:cubicBezTo>
                    <a:pt x="31" y="34"/>
                    <a:pt x="29" y="39"/>
                    <a:pt x="29" y="4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74"/>
                    <a:pt x="31" y="80"/>
                    <a:pt x="34" y="84"/>
                  </a:cubicBezTo>
                  <a:cubicBezTo>
                    <a:pt x="37" y="88"/>
                    <a:pt x="41" y="90"/>
                    <a:pt x="47" y="90"/>
                  </a:cubicBezTo>
                  <a:cubicBezTo>
                    <a:pt x="50" y="90"/>
                    <a:pt x="52" y="90"/>
                    <a:pt x="55" y="89"/>
                  </a:cubicBezTo>
                  <a:cubicBezTo>
                    <a:pt x="58" y="89"/>
                    <a:pt x="61" y="88"/>
                    <a:pt x="64" y="86"/>
                  </a:cubicBezTo>
                  <a:cubicBezTo>
                    <a:pt x="67" y="85"/>
                    <a:pt x="70" y="85"/>
                    <a:pt x="73" y="86"/>
                  </a:cubicBezTo>
                  <a:cubicBezTo>
                    <a:pt x="76" y="88"/>
                    <a:pt x="78" y="90"/>
                    <a:pt x="79" y="93"/>
                  </a:cubicBezTo>
                  <a:cubicBezTo>
                    <a:pt x="80" y="96"/>
                    <a:pt x="80" y="99"/>
                    <a:pt x="78" y="102"/>
                  </a:cubicBezTo>
                  <a:cubicBezTo>
                    <a:pt x="77" y="104"/>
                    <a:pt x="75" y="106"/>
                    <a:pt x="73" y="108"/>
                  </a:cubicBezTo>
                  <a:cubicBezTo>
                    <a:pt x="68" y="110"/>
                    <a:pt x="64" y="112"/>
                    <a:pt x="59" y="112"/>
                  </a:cubicBezTo>
                  <a:cubicBezTo>
                    <a:pt x="54" y="113"/>
                    <a:pt x="50" y="114"/>
                    <a:pt x="45" y="114"/>
                  </a:cubicBezTo>
                  <a:cubicBezTo>
                    <a:pt x="37" y="114"/>
                    <a:pt x="30" y="112"/>
                    <a:pt x="25" y="110"/>
                  </a:cubicBezTo>
                  <a:cubicBezTo>
                    <a:pt x="19" y="108"/>
                    <a:pt x="14" y="104"/>
                    <a:pt x="11" y="100"/>
                  </a:cubicBezTo>
                  <a:cubicBezTo>
                    <a:pt x="7" y="95"/>
                    <a:pt x="5" y="90"/>
                    <a:pt x="3" y="84"/>
                  </a:cubicBezTo>
                  <a:cubicBezTo>
                    <a:pt x="1" y="78"/>
                    <a:pt x="0" y="72"/>
                    <a:pt x="0" y="65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43"/>
                    <a:pt x="1" y="37"/>
                    <a:pt x="3" y="31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5" y="10"/>
                    <a:pt x="20" y="6"/>
                    <a:pt x="26" y="4"/>
                  </a:cubicBezTo>
                  <a:cubicBezTo>
                    <a:pt x="31" y="1"/>
                    <a:pt x="38" y="0"/>
                    <a:pt x="45" y="0"/>
                  </a:cubicBezTo>
                  <a:cubicBezTo>
                    <a:pt x="50" y="0"/>
                    <a:pt x="54" y="0"/>
                    <a:pt x="60" y="1"/>
                  </a:cubicBezTo>
                  <a:cubicBezTo>
                    <a:pt x="65" y="2"/>
                    <a:pt x="69" y="4"/>
                    <a:pt x="73" y="6"/>
                  </a:cubicBezTo>
                  <a:cubicBezTo>
                    <a:pt x="76" y="8"/>
                    <a:pt x="78" y="10"/>
                    <a:pt x="79" y="12"/>
                  </a:cubicBezTo>
                  <a:cubicBezTo>
                    <a:pt x="80" y="14"/>
                    <a:pt x="80" y="17"/>
                    <a:pt x="79" y="21"/>
                  </a:cubicBezTo>
                  <a:cubicBezTo>
                    <a:pt x="78" y="24"/>
                    <a:pt x="76" y="26"/>
                    <a:pt x="73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330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47" b="0" i="0" u="none" strike="noStrike" kern="1200" cap="none" spc="0" normalizeH="0" baseline="0" noProof="0" dirty="0">
                <a:ln>
                  <a:noFill/>
                </a:ln>
                <a:solidFill>
                  <a:srgbClr val="404044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4" name="Holder 4">
            <a:extLst>
              <a:ext uri="{FF2B5EF4-FFF2-40B4-BE49-F238E27FC236}">
                <a16:creationId xmlns:a16="http://schemas.microsoft.com/office/drawing/2014/main" id="{7E66A769-2F1D-4DE8-9F18-D2FC97717BA9}"/>
              </a:ext>
            </a:extLst>
          </p:cNvPr>
          <p:cNvSpPr txBox="1">
            <a:spLocks/>
          </p:cNvSpPr>
          <p:nvPr userDrawn="1"/>
        </p:nvSpPr>
        <p:spPr>
          <a:xfrm>
            <a:off x="11397059" y="6359730"/>
            <a:ext cx="289509" cy="130036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457200" rtl="0" eaLnBrk="1" latinLnBrk="0" hangingPunct="1">
              <a:defRPr sz="1000" b="1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585" defTabSz="633062">
              <a:lnSpc>
                <a:spcPts val="748"/>
              </a:lnSpc>
            </a:pPr>
            <a:fld id="{81D60167-4931-47E6-BA6A-407CBD079E47}" type="slidenum">
              <a:rPr lang="en-GB" sz="750" smtClean="0">
                <a:solidFill>
                  <a:srgbClr val="404044"/>
                </a:solidFill>
              </a:rPr>
              <a:pPr marL="17585" defTabSz="633062">
                <a:lnSpc>
                  <a:spcPts val="748"/>
                </a:lnSpc>
              </a:pPr>
              <a:t>‹#›</a:t>
            </a:fld>
            <a:endParaRPr lang="en-GB" sz="750" dirty="0">
              <a:solidFill>
                <a:srgbClr val="404044"/>
              </a:solidFill>
            </a:endParaRPr>
          </a:p>
        </p:txBody>
      </p:sp>
      <p:sp>
        <p:nvSpPr>
          <p:cNvPr id="6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DF6D9D78-51D8-4789-AF86-00A705693D41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23358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</p:sldLayoutIdLst>
  <p:hf hdr="0" ftr="0" dt="0"/>
  <p:txStyles>
    <p:titleStyle>
      <a:lvl1pPr>
        <a:defRPr b="0" i="0" u="none">
          <a:latin typeface="ChevinBold" panose="02000700000000000000" pitchFamily="2" charset="0"/>
          <a:ea typeface="+mj-ea"/>
          <a:cs typeface="+mj-cs"/>
        </a:defRPr>
      </a:lvl1pPr>
    </p:titleStyle>
    <p:bodyStyle>
      <a:lvl1pPr marL="0">
        <a:defRPr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316531">
        <a:defRPr>
          <a:latin typeface="+mn-lt"/>
          <a:ea typeface="+mn-ea"/>
          <a:cs typeface="+mn-cs"/>
        </a:defRPr>
      </a:lvl2pPr>
      <a:lvl3pPr marL="633062">
        <a:defRPr>
          <a:latin typeface="+mn-lt"/>
          <a:ea typeface="+mn-ea"/>
          <a:cs typeface="+mn-cs"/>
        </a:defRPr>
      </a:lvl3pPr>
      <a:lvl4pPr marL="949593">
        <a:defRPr>
          <a:latin typeface="+mn-lt"/>
          <a:ea typeface="+mn-ea"/>
          <a:cs typeface="+mn-cs"/>
        </a:defRPr>
      </a:lvl4pPr>
      <a:lvl5pPr marL="1266124">
        <a:defRPr>
          <a:latin typeface="+mn-lt"/>
          <a:ea typeface="+mn-ea"/>
          <a:cs typeface="+mn-cs"/>
        </a:defRPr>
      </a:lvl5pPr>
      <a:lvl6pPr marL="1582655">
        <a:defRPr>
          <a:latin typeface="+mn-lt"/>
          <a:ea typeface="+mn-ea"/>
          <a:cs typeface="+mn-cs"/>
        </a:defRPr>
      </a:lvl6pPr>
      <a:lvl7pPr marL="1899186">
        <a:defRPr>
          <a:latin typeface="+mn-lt"/>
          <a:ea typeface="+mn-ea"/>
          <a:cs typeface="+mn-cs"/>
        </a:defRPr>
      </a:lvl7pPr>
      <a:lvl8pPr marL="2215717">
        <a:defRPr>
          <a:latin typeface="+mn-lt"/>
          <a:ea typeface="+mn-ea"/>
          <a:cs typeface="+mn-cs"/>
        </a:defRPr>
      </a:lvl8pPr>
      <a:lvl9pPr marL="25322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6531">
        <a:defRPr>
          <a:latin typeface="+mn-lt"/>
          <a:ea typeface="+mn-ea"/>
          <a:cs typeface="+mn-cs"/>
        </a:defRPr>
      </a:lvl2pPr>
      <a:lvl3pPr marL="633062">
        <a:defRPr>
          <a:latin typeface="+mn-lt"/>
          <a:ea typeface="+mn-ea"/>
          <a:cs typeface="+mn-cs"/>
        </a:defRPr>
      </a:lvl3pPr>
      <a:lvl4pPr marL="949593">
        <a:defRPr>
          <a:latin typeface="+mn-lt"/>
          <a:ea typeface="+mn-ea"/>
          <a:cs typeface="+mn-cs"/>
        </a:defRPr>
      </a:lvl4pPr>
      <a:lvl5pPr marL="1266124">
        <a:defRPr>
          <a:latin typeface="+mn-lt"/>
          <a:ea typeface="+mn-ea"/>
          <a:cs typeface="+mn-cs"/>
        </a:defRPr>
      </a:lvl5pPr>
      <a:lvl6pPr marL="1582655">
        <a:defRPr>
          <a:latin typeface="+mn-lt"/>
          <a:ea typeface="+mn-ea"/>
          <a:cs typeface="+mn-cs"/>
        </a:defRPr>
      </a:lvl6pPr>
      <a:lvl7pPr marL="1899186">
        <a:defRPr>
          <a:latin typeface="+mn-lt"/>
          <a:ea typeface="+mn-ea"/>
          <a:cs typeface="+mn-cs"/>
        </a:defRPr>
      </a:lvl7pPr>
      <a:lvl8pPr marL="2215717">
        <a:defRPr>
          <a:latin typeface="+mn-lt"/>
          <a:ea typeface="+mn-ea"/>
          <a:cs typeface="+mn-cs"/>
        </a:defRPr>
      </a:lvl8pPr>
      <a:lvl9pPr marL="2532248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  <p15:guide id="2" orient="horz" pos="4003">
          <p15:clr>
            <a:srgbClr val="F26B43"/>
          </p15:clr>
        </p15:guide>
        <p15:guide id="3" orient="horz" pos="657">
          <p15:clr>
            <a:srgbClr val="F26B43"/>
          </p15:clr>
        </p15:guide>
        <p15:guide id="4" orient="horz" pos="856">
          <p15:clr>
            <a:srgbClr val="F26B43"/>
          </p15:clr>
        </p15:guide>
        <p15:guide id="5" pos="313">
          <p15:clr>
            <a:srgbClr val="F26B43"/>
          </p15:clr>
        </p15:guide>
        <p15:guide id="6" pos="5927">
          <p15:clr>
            <a:srgbClr val="F26B43"/>
          </p15:clr>
        </p15:guide>
        <p15:guide id="7" pos="512">
          <p15:clr>
            <a:srgbClr val="F26B43"/>
          </p15:clr>
        </p15:guide>
        <p15:guide id="8" pos="4844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7FE83119-A0BB-40DB-8CDF-81C2065007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9010" l="0" r="9928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237" y="116720"/>
            <a:ext cx="1463763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90E7508A-5F92-4D99-898E-3E8AAB126392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426999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2628C-5822-4EAB-8CC8-62F6B79FD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15" y="365125"/>
            <a:ext cx="11223950" cy="132556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Peak 2023</a:t>
            </a:r>
            <a:br>
              <a:rPr lang="en-GB" b="1" dirty="0"/>
            </a:br>
            <a:r>
              <a:rPr lang="en-GB" b="1" dirty="0"/>
              <a:t>Key messages 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8CCE6D-3D8F-4198-8C43-32F625EC7D82}"/>
              </a:ext>
            </a:extLst>
          </p:cNvPr>
          <p:cNvSpPr txBox="1">
            <a:spLocks/>
          </p:cNvSpPr>
          <p:nvPr/>
        </p:nvSpPr>
        <p:spPr>
          <a:xfrm flipH="1">
            <a:off x="586739" y="1929374"/>
            <a:ext cx="2520000" cy="1077218"/>
          </a:xfrm>
          <a:prstGeom prst="rect">
            <a:avLst/>
          </a:prstGeom>
          <a:solidFill>
            <a:srgbClr val="DA202A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It is EVERYONE’S responsibility to ensure yorks are repatriated every day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7BC0DC-6671-4362-AABF-F3F0004FED56}"/>
              </a:ext>
            </a:extLst>
          </p:cNvPr>
          <p:cNvSpPr txBox="1">
            <a:spLocks/>
          </p:cNvSpPr>
          <p:nvPr/>
        </p:nvSpPr>
        <p:spPr>
          <a:xfrm flipH="1">
            <a:off x="3488054" y="1929374"/>
            <a:ext cx="2520000" cy="1077218"/>
          </a:xfrm>
          <a:prstGeom prst="rect">
            <a:avLst/>
          </a:prstGeom>
          <a:solidFill>
            <a:srgbClr val="DA202A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No york should remain in the DO / Hub – all bullrings &amp; set-ups must be collapsed &amp; repatriated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660604-5D18-4F91-9A13-F82F1D0CF106}"/>
              </a:ext>
            </a:extLst>
          </p:cNvPr>
          <p:cNvSpPr txBox="1">
            <a:spLocks/>
          </p:cNvSpPr>
          <p:nvPr/>
        </p:nvSpPr>
        <p:spPr>
          <a:xfrm flipH="1">
            <a:off x="586715" y="3259306"/>
            <a:ext cx="2520000" cy="1077218"/>
          </a:xfrm>
          <a:prstGeom prst="rect">
            <a:avLst/>
          </a:prstGeom>
          <a:solidFill>
            <a:srgbClr val="53535A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Local Distribution maximise ALL scheduled repat services – optimum clearance time 1000-1400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B42808-6631-4288-8154-7DC98A280185}"/>
              </a:ext>
            </a:extLst>
          </p:cNvPr>
          <p:cNvSpPr txBox="1">
            <a:spLocks/>
          </p:cNvSpPr>
          <p:nvPr/>
        </p:nvSpPr>
        <p:spPr>
          <a:xfrm flipH="1">
            <a:off x="3488035" y="3259309"/>
            <a:ext cx="2520000" cy="1077218"/>
          </a:xfrm>
          <a:prstGeom prst="rect">
            <a:avLst/>
          </a:prstGeom>
          <a:solidFill>
            <a:srgbClr val="53535A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Review peak repat plans to ensure sufficient repat services to clear ALL DO’s &amp; Hub’s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4D2E13-B9AB-4607-B147-69F2D1611CC1}"/>
              </a:ext>
            </a:extLst>
          </p:cNvPr>
          <p:cNvSpPr txBox="1">
            <a:spLocks/>
          </p:cNvSpPr>
          <p:nvPr/>
        </p:nvSpPr>
        <p:spPr>
          <a:xfrm flipH="1">
            <a:off x="9290684" y="1937999"/>
            <a:ext cx="2520000" cy="1077218"/>
          </a:xfrm>
          <a:prstGeom prst="rect">
            <a:avLst/>
          </a:prstGeom>
          <a:solidFill>
            <a:srgbClr val="DA202A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Remove all D2D items from yorks straight away and repatriate the yorks</a:t>
            </a:r>
          </a:p>
          <a:p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DF572E-1796-4325-A6C6-A7F6D9011A87}"/>
              </a:ext>
            </a:extLst>
          </p:cNvPr>
          <p:cNvSpPr txBox="1">
            <a:spLocks/>
          </p:cNvSpPr>
          <p:nvPr/>
        </p:nvSpPr>
        <p:spPr>
          <a:xfrm flipH="1">
            <a:off x="3488054" y="4614412"/>
            <a:ext cx="2520000" cy="1077218"/>
          </a:xfrm>
          <a:prstGeom prst="rect">
            <a:avLst/>
          </a:prstGeom>
          <a:solidFill>
            <a:srgbClr val="C1C6C8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Utilise mini yorks for set-up &amp; A-Frames for static storage</a:t>
            </a:r>
          </a:p>
          <a:p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B2E05F-A6CE-4ADE-BD1C-447BFD6CD7B5}"/>
              </a:ext>
            </a:extLst>
          </p:cNvPr>
          <p:cNvSpPr txBox="1">
            <a:spLocks/>
          </p:cNvSpPr>
          <p:nvPr/>
        </p:nvSpPr>
        <p:spPr>
          <a:xfrm flipH="1">
            <a:off x="6389366" y="3259306"/>
            <a:ext cx="2520000" cy="1077218"/>
          </a:xfrm>
          <a:prstGeom prst="rect">
            <a:avLst/>
          </a:prstGeom>
          <a:solidFill>
            <a:srgbClr val="53535A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100% reporting compliance on the MHE App </a:t>
            </a:r>
          </a:p>
          <a:p>
            <a:endParaRPr lang="en-GB" sz="1600" b="1" dirty="0">
              <a:solidFill>
                <a:schemeClr val="bg1"/>
              </a:solidFill>
            </a:endParaRPr>
          </a:p>
          <a:p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BFD9FA-0D68-4EFF-9C31-86C0E3CF8AAB}"/>
              </a:ext>
            </a:extLst>
          </p:cNvPr>
          <p:cNvSpPr txBox="1">
            <a:spLocks/>
          </p:cNvSpPr>
          <p:nvPr/>
        </p:nvSpPr>
        <p:spPr>
          <a:xfrm flipH="1">
            <a:off x="9290665" y="3259337"/>
            <a:ext cx="2520000" cy="1077218"/>
          </a:xfrm>
          <a:prstGeom prst="rect">
            <a:avLst/>
          </a:prstGeom>
          <a:solidFill>
            <a:srgbClr val="53535A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Customers are only being supplied the yorks they need NOT what they want </a:t>
            </a:r>
          </a:p>
          <a:p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14BF075-187D-45B1-B60C-36842AEED6FB}"/>
              </a:ext>
            </a:extLst>
          </p:cNvPr>
          <p:cNvSpPr txBox="1">
            <a:spLocks/>
          </p:cNvSpPr>
          <p:nvPr/>
        </p:nvSpPr>
        <p:spPr>
          <a:xfrm flipH="1">
            <a:off x="586739" y="4614413"/>
            <a:ext cx="2520000" cy="1107996"/>
          </a:xfrm>
          <a:prstGeom prst="rect">
            <a:avLst/>
          </a:prstGeom>
          <a:solidFill>
            <a:srgbClr val="C1C6C8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Weekend clearances are critical to ensure Monday’s equipment is in place</a:t>
            </a:r>
          </a:p>
          <a:p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94D0E7E-316B-4E6A-8476-1C96F19893A3}"/>
              </a:ext>
            </a:extLst>
          </p:cNvPr>
          <p:cNvSpPr txBox="1">
            <a:spLocks/>
          </p:cNvSpPr>
          <p:nvPr/>
        </p:nvSpPr>
        <p:spPr>
          <a:xfrm flipH="1">
            <a:off x="6389369" y="1929373"/>
            <a:ext cx="2520000" cy="1077218"/>
          </a:xfrm>
          <a:prstGeom prst="rect">
            <a:avLst/>
          </a:prstGeom>
          <a:solidFill>
            <a:srgbClr val="DA202A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All yorks to be cleared of rubbish &amp; repatriated </a:t>
            </a:r>
          </a:p>
          <a:p>
            <a:endParaRPr lang="en-GB" sz="1600" b="1" dirty="0">
              <a:solidFill>
                <a:schemeClr val="bg1"/>
              </a:solidFill>
            </a:endParaRPr>
          </a:p>
          <a:p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E945ECC-0B3D-4A60-AEFF-F4E7CC2AF203}"/>
              </a:ext>
            </a:extLst>
          </p:cNvPr>
          <p:cNvSpPr txBox="1">
            <a:spLocks/>
          </p:cNvSpPr>
          <p:nvPr/>
        </p:nvSpPr>
        <p:spPr>
          <a:xfrm flipH="1">
            <a:off x="6389369" y="4614413"/>
            <a:ext cx="2520000" cy="1354217"/>
          </a:xfrm>
          <a:prstGeom prst="rect">
            <a:avLst/>
          </a:prstGeom>
          <a:solidFill>
            <a:srgbClr val="C1C6C8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Container champion in place at EVERY DO / Hub to ensure the flow of yorks back to the MC</a:t>
            </a:r>
          </a:p>
          <a:p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44AECAE-ED0B-4A02-931B-4A5E9981D48A}"/>
              </a:ext>
            </a:extLst>
          </p:cNvPr>
          <p:cNvSpPr txBox="1">
            <a:spLocks/>
          </p:cNvSpPr>
          <p:nvPr/>
        </p:nvSpPr>
        <p:spPr>
          <a:xfrm flipH="1">
            <a:off x="9290684" y="4614413"/>
            <a:ext cx="2520000" cy="1173600"/>
          </a:xfrm>
          <a:prstGeom prst="rect">
            <a:avLst/>
          </a:prstGeom>
          <a:solidFill>
            <a:srgbClr val="C1C6C8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All misuse of yorks must be reported to container.reporting@royalmail.com (with photos)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5CF2E97-4705-41A7-89B1-6F44C18E1F57}"/>
              </a:ext>
            </a:extLst>
          </p:cNvPr>
          <p:cNvSpPr txBox="1"/>
          <p:nvPr/>
        </p:nvSpPr>
        <p:spPr>
          <a:xfrm>
            <a:off x="9224964" y="365125"/>
            <a:ext cx="2747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D44AC8A-CE05-4017-85D9-887531469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5012" y="5836670"/>
            <a:ext cx="818197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2820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~9015398">
  <a:themeElements>
    <a:clrScheme name="~9015398 1">
      <a:dk1>
        <a:srgbClr val="000000"/>
      </a:dk1>
      <a:lt1>
        <a:srgbClr val="FFFFFF"/>
      </a:lt1>
      <a:dk2>
        <a:srgbClr val="FF0000"/>
      </a:dk2>
      <a:lt2>
        <a:srgbClr val="007E5F"/>
      </a:lt2>
      <a:accent1>
        <a:srgbClr val="204A91"/>
      </a:accent1>
      <a:accent2>
        <a:srgbClr val="FF0000"/>
      </a:accent2>
      <a:accent3>
        <a:srgbClr val="FFFFFF"/>
      </a:accent3>
      <a:accent4>
        <a:srgbClr val="000000"/>
      </a:accent4>
      <a:accent5>
        <a:srgbClr val="ABB1C7"/>
      </a:accent5>
      <a:accent6>
        <a:srgbClr val="E70000"/>
      </a:accent6>
      <a:hlink>
        <a:srgbClr val="666666"/>
      </a:hlink>
      <a:folHlink>
        <a:srgbClr val="DDDDDD"/>
      </a:folHlink>
    </a:clrScheme>
    <a:fontScheme name="~9015398">
      <a:majorFont>
        <a:latin typeface="ChevinBold"/>
        <a:ea typeface=""/>
        <a:cs typeface=""/>
      </a:majorFont>
      <a:minorFont>
        <a:latin typeface="Chevin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7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~9015398 1">
        <a:dk1>
          <a:srgbClr val="000000"/>
        </a:dk1>
        <a:lt1>
          <a:srgbClr val="FFFFFF"/>
        </a:lt1>
        <a:dk2>
          <a:srgbClr val="FF0000"/>
        </a:dk2>
        <a:lt2>
          <a:srgbClr val="007E5F"/>
        </a:lt2>
        <a:accent1>
          <a:srgbClr val="204A91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ABB1C7"/>
        </a:accent5>
        <a:accent6>
          <a:srgbClr val="E70000"/>
        </a:accent6>
        <a:hlink>
          <a:srgbClr val="66666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dget SB 120209">
  <a:themeElements>
    <a:clrScheme name="">
      <a:dk1>
        <a:srgbClr val="000000"/>
      </a:dk1>
      <a:lt1>
        <a:srgbClr val="FFFFFF"/>
      </a:lt1>
      <a:dk2>
        <a:srgbClr val="FF0000"/>
      </a:dk2>
      <a:lt2>
        <a:srgbClr val="999999"/>
      </a:lt2>
      <a:accent1>
        <a:srgbClr val="C0C0C0"/>
      </a:accent1>
      <a:accent2>
        <a:srgbClr val="FF0000"/>
      </a:accent2>
      <a:accent3>
        <a:srgbClr val="FFFFFF"/>
      </a:accent3>
      <a:accent4>
        <a:srgbClr val="000000"/>
      </a:accent4>
      <a:accent5>
        <a:srgbClr val="DCDCDC"/>
      </a:accent5>
      <a:accent6>
        <a:srgbClr val="E70000"/>
      </a:accent6>
      <a:hlink>
        <a:srgbClr val="666666"/>
      </a:hlink>
      <a:folHlink>
        <a:srgbClr val="DDDDDD"/>
      </a:folHlink>
    </a:clrScheme>
    <a:fontScheme name="budget SB 120209">
      <a:majorFont>
        <a:latin typeface="ChevinBold"/>
        <a:ea typeface=""/>
        <a:cs typeface=""/>
      </a:majorFont>
      <a:minorFont>
        <a:latin typeface="Chevin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>
                  <a:alpha val="20000"/>
                </a:schemeClr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382" tIns="10797" rIns="91382" bIns="10797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>
            <a:srgbClr val="EC111B"/>
          </a:buClr>
          <a:buSzTx/>
          <a:buFontTx/>
          <a:buChar char="•"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>
                  <a:alpha val="20000"/>
                </a:schemeClr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382" tIns="10797" rIns="91382" bIns="10797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>
            <a:srgbClr val="EC111B"/>
          </a:buClr>
          <a:buSzTx/>
          <a:buFontTx/>
          <a:buChar char="•"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udget SB 120209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dget SB 120209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dget SB 120209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dget SB 120209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dget SB 12020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dget SB 12020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dget SB 120209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Royal Mail - 3">
      <a:dk1>
        <a:srgbClr val="404044"/>
      </a:dk1>
      <a:lt1>
        <a:sysClr val="window" lastClr="FFFFFF"/>
      </a:lt1>
      <a:dk2>
        <a:srgbClr val="000000"/>
      </a:dk2>
      <a:lt2>
        <a:srgbClr val="F4F4F3"/>
      </a:lt2>
      <a:accent1>
        <a:srgbClr val="DA202A"/>
      </a:accent1>
      <a:accent2>
        <a:srgbClr val="C1C6C8"/>
      </a:accent2>
      <a:accent3>
        <a:srgbClr val="53535A"/>
      </a:accent3>
      <a:accent4>
        <a:srgbClr val="0892CB"/>
      </a:accent4>
      <a:accent5>
        <a:srgbClr val="AADAEA"/>
      </a:accent5>
      <a:accent6>
        <a:srgbClr val="62A531"/>
      </a:accent6>
      <a:hlink>
        <a:srgbClr val="FDDA24"/>
      </a:hlink>
      <a:folHlink>
        <a:srgbClr val="08857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Royal Mail - 3">
      <a:dk1>
        <a:srgbClr val="404044"/>
      </a:dk1>
      <a:lt1>
        <a:sysClr val="window" lastClr="FFFFFF"/>
      </a:lt1>
      <a:dk2>
        <a:srgbClr val="000000"/>
      </a:dk2>
      <a:lt2>
        <a:srgbClr val="F4F4F3"/>
      </a:lt2>
      <a:accent1>
        <a:srgbClr val="DA202A"/>
      </a:accent1>
      <a:accent2>
        <a:srgbClr val="C1C6C8"/>
      </a:accent2>
      <a:accent3>
        <a:srgbClr val="53535A"/>
      </a:accent3>
      <a:accent4>
        <a:srgbClr val="0892CB"/>
      </a:accent4>
      <a:accent5>
        <a:srgbClr val="AADAEA"/>
      </a:accent5>
      <a:accent6>
        <a:srgbClr val="62A531"/>
      </a:accent6>
      <a:hlink>
        <a:srgbClr val="FDDA24"/>
      </a:hlink>
      <a:folHlink>
        <a:srgbClr val="08857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104519</TotalTime>
  <Words>171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Calibri Light</vt:lpstr>
      <vt:lpstr>ChevinBold</vt:lpstr>
      <vt:lpstr>ChevinExtraBold</vt:lpstr>
      <vt:lpstr>ChevinLight</vt:lpstr>
      <vt:lpstr>~9015398</vt:lpstr>
      <vt:lpstr>budget SB 120209</vt:lpstr>
      <vt:lpstr>1_Office Theme</vt:lpstr>
      <vt:lpstr>3_Office Theme</vt:lpstr>
      <vt:lpstr>2_Office Theme</vt:lpstr>
      <vt:lpstr>think-cell Slide</vt:lpstr>
      <vt:lpstr>Peak 2023 Key messages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 Contingency Arrangements Update  28th January 2020</dc:title>
  <dc:creator>Andrew Downes</dc:creator>
  <cp:lastModifiedBy>Louise Pietrzykowska</cp:lastModifiedBy>
  <cp:revision>991</cp:revision>
  <cp:lastPrinted>2021-02-17T11:22:52Z</cp:lastPrinted>
  <dcterms:created xsi:type="dcterms:W3CDTF">2020-01-28T17:05:10Z</dcterms:created>
  <dcterms:modified xsi:type="dcterms:W3CDTF">2023-12-04T15:25:05Z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80f36f3-41a5-4f45-a6a2-e224f336accd_Enabled">
    <vt:lpwstr>true</vt:lpwstr>
  </property>
  <property fmtid="{D5CDD505-2E9C-101B-9397-08002B2CF9AE}" pid="3" name="MSIP_Label_980f36f3-41a5-4f45-a6a2-e224f336accd_SetDate">
    <vt:lpwstr>2023-12-01T17:00:33Z</vt:lpwstr>
  </property>
  <property fmtid="{D5CDD505-2E9C-101B-9397-08002B2CF9AE}" pid="4" name="MSIP_Label_980f36f3-41a5-4f45-a6a2-e224f336accd_Method">
    <vt:lpwstr>Standard</vt:lpwstr>
  </property>
  <property fmtid="{D5CDD505-2E9C-101B-9397-08002B2CF9AE}" pid="5" name="MSIP_Label_980f36f3-41a5-4f45-a6a2-e224f336accd_Name">
    <vt:lpwstr>980f36f3-41a5-4f45-a6a2-e224f336accd</vt:lpwstr>
  </property>
  <property fmtid="{D5CDD505-2E9C-101B-9397-08002B2CF9AE}" pid="6" name="MSIP_Label_980f36f3-41a5-4f45-a6a2-e224f336accd_SiteId">
    <vt:lpwstr>7a082108-90dd-41ac-be41-9b8feabee2da</vt:lpwstr>
  </property>
  <property fmtid="{D5CDD505-2E9C-101B-9397-08002B2CF9AE}" pid="7" name="MSIP_Label_980f36f3-41a5-4f45-a6a2-e224f336accd_ActionId">
    <vt:lpwstr>39c13396-4507-4332-83ad-a8adf2c4a157</vt:lpwstr>
  </property>
  <property fmtid="{D5CDD505-2E9C-101B-9397-08002B2CF9AE}" pid="8" name="MSIP_Label_980f36f3-41a5-4f45-a6a2-e224f336accd_ContentBits">
    <vt:lpwstr>2</vt:lpwstr>
  </property>
</Properties>
</file>