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838841499" r:id="rId2"/>
    <p:sldId id="83884150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FABED-5AF6-4343-986E-5372EAC9E239}" type="datetimeFigureOut">
              <a:rPr lang="en-GB" smtClean="0"/>
              <a:pPr/>
              <a:t>17/11/2021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D725-E429-4A64-A495-4E3AC5C4C4B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5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119EC-2D8A-44D0-A0C2-E4250784E3C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904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119EC-2D8A-44D0-A0C2-E4250784E3C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908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eneric 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FC350B4-B0B9-43BE-902B-0FCE2C006DD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4817" y="2663827"/>
            <a:ext cx="12206817" cy="3245777"/>
          </a:xfrm>
          <a:solidFill>
            <a:schemeClr val="bg1">
              <a:lumMod val="6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200"/>
            </a:lvl1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12172" y="723537"/>
            <a:ext cx="10916168" cy="990000"/>
          </a:xfrm>
        </p:spPr>
        <p:txBody>
          <a:bodyPr anchor="b"/>
          <a:lstStyle>
            <a:lvl1pPr algn="l">
              <a:defRPr sz="54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59375" y="1744606"/>
            <a:ext cx="5436189" cy="319347"/>
          </a:xfrm>
        </p:spPr>
        <p:txBody>
          <a:bodyPr lIns="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6B013B-96B8-4998-81DC-915E6F7249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0248" y="2051682"/>
            <a:ext cx="5435753" cy="295600"/>
          </a:xfrm>
        </p:spPr>
        <p:txBody>
          <a:bodyPr lIns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3600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9">
            <a:extLst>
              <a:ext uri="{FF2B5EF4-FFF2-40B4-BE49-F238E27FC236}">
                <a16:creationId xmlns:a16="http://schemas.microsoft.com/office/drawing/2014/main" id="{88BE491E-CDF0-45CC-9C1B-FAF56EA9F3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4249" y="1744605"/>
            <a:ext cx="5435756" cy="319347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79025" indent="0">
              <a:buNone/>
              <a:defRPr/>
            </a:lvl4pPr>
            <a:lvl5pPr marL="14400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4">
            <a:extLst>
              <a:ext uri="{FF2B5EF4-FFF2-40B4-BE49-F238E27FC236}">
                <a16:creationId xmlns:a16="http://schemas.microsoft.com/office/drawing/2014/main" id="{4CD75F22-6A5A-419E-ADB4-756CEF195D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35545" y="2051682"/>
            <a:ext cx="5435756" cy="295600"/>
          </a:xfrm>
        </p:spPr>
        <p:txBody>
          <a:bodyPr lIns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1pPr>
            <a:lvl2pPr marL="3600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Box 25" descr="CONFIDENTIAL_TAG_0xFFEE">
            <a:extLst>
              <a:ext uri="{FF2B5EF4-FFF2-40B4-BE49-F238E27FC236}">
                <a16:creationId xmlns:a16="http://schemas.microsoft.com/office/drawing/2014/main" id="{9BA3004B-E781-4FD2-BDC9-D5B0343AFE38}"/>
              </a:ext>
            </a:extLst>
          </p:cNvPr>
          <p:cNvSpPr txBox="1"/>
          <p:nvPr userDrawn="1"/>
        </p:nvSpPr>
        <p:spPr>
          <a:xfrm>
            <a:off x="531285" y="6349735"/>
            <a:ext cx="4253121" cy="27699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algn="l"/>
            <a:r>
              <a:rPr lang="en-GB" sz="1200" b="0" i="0" u="none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CONFIDENTIAL</a:t>
            </a:r>
            <a:endParaRPr lang="en-GB" sz="1200" b="0" i="0" u="none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D71BB8-A70F-4AB7-A0F6-4FE063ACB31D}"/>
              </a:ext>
            </a:extLst>
          </p:cNvPr>
          <p:cNvSpPr/>
          <p:nvPr userDrawn="1"/>
        </p:nvSpPr>
        <p:spPr>
          <a:xfrm>
            <a:off x="-7736" y="6159091"/>
            <a:ext cx="12199735" cy="707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600"/>
              </a:spcAft>
            </a:pPr>
            <a:endParaRPr lang="en-GB" sz="1400" dirty="0" err="1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808D6AD-B688-47F2-8192-87BAAAADA1E7}"/>
              </a:ext>
            </a:extLst>
          </p:cNvPr>
          <p:cNvGrpSpPr/>
          <p:nvPr userDrawn="1"/>
        </p:nvGrpSpPr>
        <p:grpSpPr>
          <a:xfrm>
            <a:off x="10119452" y="6388988"/>
            <a:ext cx="1406339" cy="232995"/>
            <a:chOff x="4330700" y="3700463"/>
            <a:chExt cx="3602038" cy="550862"/>
          </a:xfrm>
          <a:solidFill>
            <a:schemeClr val="bg1"/>
          </a:solidFill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7B566CA3-F9EA-47EC-8D6A-178ECFB626C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CAA82710-1327-4101-ABDA-82B1621282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2" name="Freeform 7">
              <a:extLst>
                <a:ext uri="{FF2B5EF4-FFF2-40B4-BE49-F238E27FC236}">
                  <a16:creationId xmlns:a16="http://schemas.microsoft.com/office/drawing/2014/main" id="{E300E16D-5E62-442C-A8D0-79B0CF2394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0A21B921-64A2-40F6-8E69-CA8F7D3C7E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DEE34A30-6B4F-4E3C-949A-8AE5B1DC2E3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8F43AA79-2326-4F2D-A71F-6CED7E73F6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A8FECB4D-E74B-40F8-940B-BE02099A9B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140924BD-70F1-4C93-B0CD-903DA347D95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ACE7A0D8-854A-483A-A266-7B61BEF68A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59" name="Freeform 14">
              <a:extLst>
                <a:ext uri="{FF2B5EF4-FFF2-40B4-BE49-F238E27FC236}">
                  <a16:creationId xmlns:a16="http://schemas.microsoft.com/office/drawing/2014/main" id="{342D1B4F-87C7-47EC-A872-F043E78BBB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13600" y="3830638"/>
              <a:ext cx="274638" cy="417512"/>
            </a:xfrm>
            <a:custGeom>
              <a:avLst/>
              <a:gdLst>
                <a:gd name="T0" fmla="*/ 98 w 100"/>
                <a:gd name="T1" fmla="*/ 84 h 151"/>
                <a:gd name="T2" fmla="*/ 91 w 100"/>
                <a:gd name="T3" fmla="*/ 100 h 151"/>
                <a:gd name="T4" fmla="*/ 79 w 100"/>
                <a:gd name="T5" fmla="*/ 110 h 151"/>
                <a:gd name="T6" fmla="*/ 61 w 100"/>
                <a:gd name="T7" fmla="*/ 114 h 151"/>
                <a:gd name="T8" fmla="*/ 49 w 100"/>
                <a:gd name="T9" fmla="*/ 112 h 151"/>
                <a:gd name="T10" fmla="*/ 38 w 100"/>
                <a:gd name="T11" fmla="*/ 107 h 151"/>
                <a:gd name="T12" fmla="*/ 38 w 100"/>
                <a:gd name="T13" fmla="*/ 137 h 151"/>
                <a:gd name="T14" fmla="*/ 34 w 100"/>
                <a:gd name="T15" fmla="*/ 147 h 151"/>
                <a:gd name="T16" fmla="*/ 24 w 100"/>
                <a:gd name="T17" fmla="*/ 151 h 151"/>
                <a:gd name="T18" fmla="*/ 14 w 100"/>
                <a:gd name="T19" fmla="*/ 147 h 151"/>
                <a:gd name="T20" fmla="*/ 10 w 100"/>
                <a:gd name="T21" fmla="*/ 137 h 151"/>
                <a:gd name="T22" fmla="*/ 10 w 100"/>
                <a:gd name="T23" fmla="*/ 32 h 151"/>
                <a:gd name="T24" fmla="*/ 8 w 100"/>
                <a:gd name="T25" fmla="*/ 25 h 151"/>
                <a:gd name="T26" fmla="*/ 4 w 100"/>
                <a:gd name="T27" fmla="*/ 20 h 151"/>
                <a:gd name="T28" fmla="*/ 1 w 100"/>
                <a:gd name="T29" fmla="*/ 17 h 151"/>
                <a:gd name="T30" fmla="*/ 0 w 100"/>
                <a:gd name="T31" fmla="*/ 12 h 151"/>
                <a:gd name="T32" fmla="*/ 4 w 100"/>
                <a:gd name="T33" fmla="*/ 3 h 151"/>
                <a:gd name="T34" fmla="*/ 14 w 100"/>
                <a:gd name="T35" fmla="*/ 0 h 151"/>
                <a:gd name="T36" fmla="*/ 21 w 100"/>
                <a:gd name="T37" fmla="*/ 1 h 151"/>
                <a:gd name="T38" fmla="*/ 28 w 100"/>
                <a:gd name="T39" fmla="*/ 4 h 151"/>
                <a:gd name="T40" fmla="*/ 32 w 100"/>
                <a:gd name="T41" fmla="*/ 8 h 151"/>
                <a:gd name="T42" fmla="*/ 45 w 100"/>
                <a:gd name="T43" fmla="*/ 2 h 151"/>
                <a:gd name="T44" fmla="*/ 59 w 100"/>
                <a:gd name="T45" fmla="*/ 0 h 151"/>
                <a:gd name="T46" fmla="*/ 90 w 100"/>
                <a:gd name="T47" fmla="*/ 11 h 151"/>
                <a:gd name="T48" fmla="*/ 100 w 100"/>
                <a:gd name="T49" fmla="*/ 46 h 151"/>
                <a:gd name="T50" fmla="*/ 100 w 100"/>
                <a:gd name="T51" fmla="*/ 63 h 151"/>
                <a:gd name="T52" fmla="*/ 98 w 100"/>
                <a:gd name="T53" fmla="*/ 84 h 151"/>
                <a:gd name="T54" fmla="*/ 71 w 100"/>
                <a:gd name="T55" fmla="*/ 43 h 151"/>
                <a:gd name="T56" fmla="*/ 67 w 100"/>
                <a:gd name="T57" fmla="*/ 29 h 151"/>
                <a:gd name="T58" fmla="*/ 54 w 100"/>
                <a:gd name="T59" fmla="*/ 24 h 151"/>
                <a:gd name="T60" fmla="*/ 46 w 100"/>
                <a:gd name="T61" fmla="*/ 26 h 151"/>
                <a:gd name="T62" fmla="*/ 38 w 100"/>
                <a:gd name="T63" fmla="*/ 30 h 151"/>
                <a:gd name="T64" fmla="*/ 38 w 100"/>
                <a:gd name="T65" fmla="*/ 83 h 151"/>
                <a:gd name="T66" fmla="*/ 46 w 100"/>
                <a:gd name="T67" fmla="*/ 88 h 151"/>
                <a:gd name="T68" fmla="*/ 54 w 100"/>
                <a:gd name="T69" fmla="*/ 89 h 151"/>
                <a:gd name="T70" fmla="*/ 68 w 100"/>
                <a:gd name="T71" fmla="*/ 84 h 151"/>
                <a:gd name="T72" fmla="*/ 71 w 100"/>
                <a:gd name="T73" fmla="*/ 68 h 151"/>
                <a:gd name="T74" fmla="*/ 71 w 100"/>
                <a:gd name="T75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0" h="151">
                  <a:moveTo>
                    <a:pt x="98" y="84"/>
                  </a:moveTo>
                  <a:cubicBezTo>
                    <a:pt x="97" y="90"/>
                    <a:pt x="94" y="96"/>
                    <a:pt x="91" y="100"/>
                  </a:cubicBezTo>
                  <a:cubicBezTo>
                    <a:pt x="88" y="105"/>
                    <a:pt x="84" y="108"/>
                    <a:pt x="79" y="110"/>
                  </a:cubicBezTo>
                  <a:cubicBezTo>
                    <a:pt x="74" y="112"/>
                    <a:pt x="68" y="114"/>
                    <a:pt x="61" y="114"/>
                  </a:cubicBezTo>
                  <a:cubicBezTo>
                    <a:pt x="57" y="114"/>
                    <a:pt x="53" y="113"/>
                    <a:pt x="49" y="112"/>
                  </a:cubicBezTo>
                  <a:cubicBezTo>
                    <a:pt x="45" y="111"/>
                    <a:pt x="41" y="109"/>
                    <a:pt x="38" y="107"/>
                  </a:cubicBezTo>
                  <a:cubicBezTo>
                    <a:pt x="38" y="137"/>
                    <a:pt x="38" y="137"/>
                    <a:pt x="38" y="137"/>
                  </a:cubicBezTo>
                  <a:cubicBezTo>
                    <a:pt x="38" y="141"/>
                    <a:pt x="37" y="145"/>
                    <a:pt x="34" y="147"/>
                  </a:cubicBezTo>
                  <a:cubicBezTo>
                    <a:pt x="31" y="150"/>
                    <a:pt x="28" y="151"/>
                    <a:pt x="24" y="151"/>
                  </a:cubicBezTo>
                  <a:cubicBezTo>
                    <a:pt x="20" y="151"/>
                    <a:pt x="17" y="150"/>
                    <a:pt x="14" y="147"/>
                  </a:cubicBezTo>
                  <a:cubicBezTo>
                    <a:pt x="11" y="145"/>
                    <a:pt x="10" y="141"/>
                    <a:pt x="10" y="137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29"/>
                    <a:pt x="9" y="26"/>
                    <a:pt x="8" y="25"/>
                  </a:cubicBezTo>
                  <a:cubicBezTo>
                    <a:pt x="7" y="23"/>
                    <a:pt x="6" y="22"/>
                    <a:pt x="4" y="20"/>
                  </a:cubicBezTo>
                  <a:cubicBezTo>
                    <a:pt x="3" y="19"/>
                    <a:pt x="2" y="18"/>
                    <a:pt x="1" y="17"/>
                  </a:cubicBezTo>
                  <a:cubicBezTo>
                    <a:pt x="0" y="15"/>
                    <a:pt x="0" y="14"/>
                    <a:pt x="0" y="12"/>
                  </a:cubicBezTo>
                  <a:cubicBezTo>
                    <a:pt x="0" y="8"/>
                    <a:pt x="1" y="5"/>
                    <a:pt x="4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4" y="2"/>
                    <a:pt x="26" y="3"/>
                    <a:pt x="28" y="4"/>
                  </a:cubicBezTo>
                  <a:cubicBezTo>
                    <a:pt x="29" y="5"/>
                    <a:pt x="31" y="7"/>
                    <a:pt x="32" y="8"/>
                  </a:cubicBezTo>
                  <a:cubicBezTo>
                    <a:pt x="36" y="6"/>
                    <a:pt x="40" y="4"/>
                    <a:pt x="45" y="2"/>
                  </a:cubicBezTo>
                  <a:cubicBezTo>
                    <a:pt x="49" y="1"/>
                    <a:pt x="54" y="0"/>
                    <a:pt x="59" y="0"/>
                  </a:cubicBezTo>
                  <a:cubicBezTo>
                    <a:pt x="73" y="0"/>
                    <a:pt x="83" y="4"/>
                    <a:pt x="90" y="11"/>
                  </a:cubicBezTo>
                  <a:cubicBezTo>
                    <a:pt x="97" y="19"/>
                    <a:pt x="100" y="31"/>
                    <a:pt x="100" y="46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100" y="71"/>
                    <a:pt x="99" y="78"/>
                    <a:pt x="98" y="84"/>
                  </a:cubicBezTo>
                  <a:close/>
                  <a:moveTo>
                    <a:pt x="71" y="43"/>
                  </a:moveTo>
                  <a:cubicBezTo>
                    <a:pt x="71" y="37"/>
                    <a:pt x="70" y="32"/>
                    <a:pt x="67" y="29"/>
                  </a:cubicBezTo>
                  <a:cubicBezTo>
                    <a:pt x="65" y="26"/>
                    <a:pt x="60" y="24"/>
                    <a:pt x="54" y="24"/>
                  </a:cubicBezTo>
                  <a:cubicBezTo>
                    <a:pt x="51" y="24"/>
                    <a:pt x="49" y="25"/>
                    <a:pt x="46" y="26"/>
                  </a:cubicBezTo>
                  <a:cubicBezTo>
                    <a:pt x="43" y="27"/>
                    <a:pt x="41" y="28"/>
                    <a:pt x="38" y="30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41" y="85"/>
                    <a:pt x="43" y="86"/>
                    <a:pt x="46" y="88"/>
                  </a:cubicBezTo>
                  <a:cubicBezTo>
                    <a:pt x="49" y="89"/>
                    <a:pt x="52" y="89"/>
                    <a:pt x="54" y="89"/>
                  </a:cubicBezTo>
                  <a:cubicBezTo>
                    <a:pt x="61" y="89"/>
                    <a:pt x="65" y="88"/>
                    <a:pt x="68" y="84"/>
                  </a:cubicBezTo>
                  <a:cubicBezTo>
                    <a:pt x="70" y="80"/>
                    <a:pt x="71" y="75"/>
                    <a:pt x="71" y="68"/>
                  </a:cubicBezTo>
                  <a:lnTo>
                    <a:pt x="71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60" name="Freeform 15">
              <a:extLst>
                <a:ext uri="{FF2B5EF4-FFF2-40B4-BE49-F238E27FC236}">
                  <a16:creationId xmlns:a16="http://schemas.microsoft.com/office/drawing/2014/main" id="{C9256B92-17C5-46E4-B8CD-39E3006A1B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5491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2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3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61" name="Freeform 16">
              <a:extLst>
                <a:ext uri="{FF2B5EF4-FFF2-40B4-BE49-F238E27FC236}">
                  <a16:creationId xmlns:a16="http://schemas.microsoft.com/office/drawing/2014/main" id="{C1BE9437-ECF1-4988-829B-95E2B58675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12075" y="3830638"/>
              <a:ext cx="220663" cy="315912"/>
            </a:xfrm>
            <a:custGeom>
              <a:avLst/>
              <a:gdLst>
                <a:gd name="T0" fmla="*/ 73 w 80"/>
                <a:gd name="T1" fmla="*/ 27 h 114"/>
                <a:gd name="T2" fmla="*/ 64 w 80"/>
                <a:gd name="T3" fmla="*/ 27 h 114"/>
                <a:gd name="T4" fmla="*/ 57 w 80"/>
                <a:gd name="T5" fmla="*/ 24 h 114"/>
                <a:gd name="T6" fmla="*/ 48 w 80"/>
                <a:gd name="T7" fmla="*/ 23 h 114"/>
                <a:gd name="T8" fmla="*/ 34 w 80"/>
                <a:gd name="T9" fmla="*/ 29 h 114"/>
                <a:gd name="T10" fmla="*/ 29 w 80"/>
                <a:gd name="T11" fmla="*/ 47 h 114"/>
                <a:gd name="T12" fmla="*/ 29 w 80"/>
                <a:gd name="T13" fmla="*/ 67 h 114"/>
                <a:gd name="T14" fmla="*/ 34 w 80"/>
                <a:gd name="T15" fmla="*/ 84 h 114"/>
                <a:gd name="T16" fmla="*/ 47 w 80"/>
                <a:gd name="T17" fmla="*/ 90 h 114"/>
                <a:gd name="T18" fmla="*/ 55 w 80"/>
                <a:gd name="T19" fmla="*/ 89 h 114"/>
                <a:gd name="T20" fmla="*/ 64 w 80"/>
                <a:gd name="T21" fmla="*/ 86 h 114"/>
                <a:gd name="T22" fmla="*/ 73 w 80"/>
                <a:gd name="T23" fmla="*/ 86 h 114"/>
                <a:gd name="T24" fmla="*/ 79 w 80"/>
                <a:gd name="T25" fmla="*/ 93 h 114"/>
                <a:gd name="T26" fmla="*/ 78 w 80"/>
                <a:gd name="T27" fmla="*/ 102 h 114"/>
                <a:gd name="T28" fmla="*/ 73 w 80"/>
                <a:gd name="T29" fmla="*/ 108 h 114"/>
                <a:gd name="T30" fmla="*/ 59 w 80"/>
                <a:gd name="T31" fmla="*/ 112 h 114"/>
                <a:gd name="T32" fmla="*/ 45 w 80"/>
                <a:gd name="T33" fmla="*/ 114 h 114"/>
                <a:gd name="T34" fmla="*/ 25 w 80"/>
                <a:gd name="T35" fmla="*/ 110 h 114"/>
                <a:gd name="T36" fmla="*/ 11 w 80"/>
                <a:gd name="T37" fmla="*/ 100 h 114"/>
                <a:gd name="T38" fmla="*/ 3 w 80"/>
                <a:gd name="T39" fmla="*/ 84 h 114"/>
                <a:gd name="T40" fmla="*/ 0 w 80"/>
                <a:gd name="T41" fmla="*/ 65 h 114"/>
                <a:gd name="T42" fmla="*/ 0 w 80"/>
                <a:gd name="T43" fmla="*/ 50 h 114"/>
                <a:gd name="T44" fmla="*/ 3 w 80"/>
                <a:gd name="T45" fmla="*/ 31 h 114"/>
                <a:gd name="T46" fmla="*/ 12 w 80"/>
                <a:gd name="T47" fmla="*/ 14 h 114"/>
                <a:gd name="T48" fmla="*/ 26 w 80"/>
                <a:gd name="T49" fmla="*/ 4 h 114"/>
                <a:gd name="T50" fmla="*/ 45 w 80"/>
                <a:gd name="T51" fmla="*/ 0 h 114"/>
                <a:gd name="T52" fmla="*/ 60 w 80"/>
                <a:gd name="T53" fmla="*/ 1 h 114"/>
                <a:gd name="T54" fmla="*/ 73 w 80"/>
                <a:gd name="T55" fmla="*/ 6 h 114"/>
                <a:gd name="T56" fmla="*/ 79 w 80"/>
                <a:gd name="T57" fmla="*/ 12 h 114"/>
                <a:gd name="T58" fmla="*/ 79 w 80"/>
                <a:gd name="T59" fmla="*/ 21 h 114"/>
                <a:gd name="T60" fmla="*/ 73 w 80"/>
                <a:gd name="T61" fmla="*/ 2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114">
                  <a:moveTo>
                    <a:pt x="73" y="27"/>
                  </a:moveTo>
                  <a:cubicBezTo>
                    <a:pt x="70" y="28"/>
                    <a:pt x="67" y="28"/>
                    <a:pt x="64" y="27"/>
                  </a:cubicBezTo>
                  <a:cubicBezTo>
                    <a:pt x="62" y="26"/>
                    <a:pt x="60" y="25"/>
                    <a:pt x="57" y="24"/>
                  </a:cubicBezTo>
                  <a:cubicBezTo>
                    <a:pt x="55" y="24"/>
                    <a:pt x="52" y="23"/>
                    <a:pt x="48" y="23"/>
                  </a:cubicBezTo>
                  <a:cubicBezTo>
                    <a:pt x="42" y="23"/>
                    <a:pt x="37" y="25"/>
                    <a:pt x="34" y="29"/>
                  </a:cubicBezTo>
                  <a:cubicBezTo>
                    <a:pt x="31" y="34"/>
                    <a:pt x="29" y="39"/>
                    <a:pt x="29" y="4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74"/>
                    <a:pt x="31" y="80"/>
                    <a:pt x="34" y="84"/>
                  </a:cubicBezTo>
                  <a:cubicBezTo>
                    <a:pt x="37" y="88"/>
                    <a:pt x="41" y="90"/>
                    <a:pt x="47" y="90"/>
                  </a:cubicBezTo>
                  <a:cubicBezTo>
                    <a:pt x="50" y="90"/>
                    <a:pt x="52" y="90"/>
                    <a:pt x="55" y="89"/>
                  </a:cubicBezTo>
                  <a:cubicBezTo>
                    <a:pt x="58" y="89"/>
                    <a:pt x="61" y="88"/>
                    <a:pt x="64" y="86"/>
                  </a:cubicBezTo>
                  <a:cubicBezTo>
                    <a:pt x="67" y="85"/>
                    <a:pt x="70" y="85"/>
                    <a:pt x="73" y="86"/>
                  </a:cubicBezTo>
                  <a:cubicBezTo>
                    <a:pt x="76" y="88"/>
                    <a:pt x="78" y="90"/>
                    <a:pt x="79" y="93"/>
                  </a:cubicBezTo>
                  <a:cubicBezTo>
                    <a:pt x="80" y="96"/>
                    <a:pt x="80" y="99"/>
                    <a:pt x="78" y="102"/>
                  </a:cubicBezTo>
                  <a:cubicBezTo>
                    <a:pt x="77" y="104"/>
                    <a:pt x="75" y="106"/>
                    <a:pt x="73" y="108"/>
                  </a:cubicBezTo>
                  <a:cubicBezTo>
                    <a:pt x="68" y="110"/>
                    <a:pt x="64" y="112"/>
                    <a:pt x="59" y="112"/>
                  </a:cubicBezTo>
                  <a:cubicBezTo>
                    <a:pt x="54" y="113"/>
                    <a:pt x="50" y="114"/>
                    <a:pt x="45" y="114"/>
                  </a:cubicBezTo>
                  <a:cubicBezTo>
                    <a:pt x="37" y="114"/>
                    <a:pt x="30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5"/>
                    <a:pt x="5" y="90"/>
                    <a:pt x="3" y="84"/>
                  </a:cubicBezTo>
                  <a:cubicBezTo>
                    <a:pt x="1" y="78"/>
                    <a:pt x="0" y="72"/>
                    <a:pt x="0" y="65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43"/>
                    <a:pt x="1" y="37"/>
                    <a:pt x="3" y="31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6"/>
                    <a:pt x="26" y="4"/>
                  </a:cubicBezTo>
                  <a:cubicBezTo>
                    <a:pt x="31" y="1"/>
                    <a:pt x="38" y="0"/>
                    <a:pt x="45" y="0"/>
                  </a:cubicBezTo>
                  <a:cubicBezTo>
                    <a:pt x="50" y="0"/>
                    <a:pt x="54" y="0"/>
                    <a:pt x="60" y="1"/>
                  </a:cubicBezTo>
                  <a:cubicBezTo>
                    <a:pt x="65" y="2"/>
                    <a:pt x="69" y="4"/>
                    <a:pt x="73" y="6"/>
                  </a:cubicBezTo>
                  <a:cubicBezTo>
                    <a:pt x="76" y="8"/>
                    <a:pt x="78" y="10"/>
                    <a:pt x="79" y="12"/>
                  </a:cubicBezTo>
                  <a:cubicBezTo>
                    <a:pt x="80" y="14"/>
                    <a:pt x="80" y="17"/>
                    <a:pt x="79" y="21"/>
                  </a:cubicBezTo>
                  <a:cubicBezTo>
                    <a:pt x="78" y="24"/>
                    <a:pt x="76" y="26"/>
                    <a:pt x="7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</p:grpSp>
    </p:spTree>
    <p:extLst>
      <p:ext uri="{BB962C8B-B14F-4D97-AF65-F5344CB8AC3E}">
        <p14:creationId xmlns:p14="http://schemas.microsoft.com/office/powerpoint/2010/main" val="210887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481" y="372918"/>
            <a:ext cx="10884537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6" y="6412851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B209FB-C878-4744-8918-6CD17764A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57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206" y="372918"/>
            <a:ext cx="10092812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6" y="6412851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C93847F-705B-41B0-8FBD-40574B67A508}"/>
              </a:ext>
            </a:extLst>
          </p:cNvPr>
          <p:cNvSpPr/>
          <p:nvPr userDrawn="1"/>
        </p:nvSpPr>
        <p:spPr>
          <a:xfrm>
            <a:off x="659704" y="349123"/>
            <a:ext cx="540000" cy="540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5FF00429-9BC7-4976-B0E2-2C2226F6C1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430" y="397667"/>
            <a:ext cx="590549" cy="442912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60000" indent="0">
              <a:buNone/>
              <a:defRPr sz="2400"/>
            </a:lvl2pPr>
            <a:lvl3pPr marL="720000" indent="0">
              <a:buNone/>
              <a:defRPr sz="2400"/>
            </a:lvl3pPr>
            <a:lvl4pPr marL="1079025" indent="0">
              <a:buNone/>
              <a:defRPr sz="2400"/>
            </a:lvl4pPr>
            <a:lvl5pPr marL="1440000" indent="0">
              <a:buNone/>
              <a:defRPr sz="2400"/>
            </a:lvl5pPr>
          </a:lstStyle>
          <a:p>
            <a:pPr lvl="0"/>
            <a:endParaRPr lang="en-GB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E0EA667-AB9E-40E4-8F6B-CEFC6AE20E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627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1" y="6412848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BBCE3B-C0B5-4B7A-9F57-6E9328909C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223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9BDC65D-0362-4A9F-9A27-6AFC8F952D61}"/>
              </a:ext>
            </a:extLst>
          </p:cNvPr>
          <p:cNvGrpSpPr/>
          <p:nvPr userDrawn="1"/>
        </p:nvGrpSpPr>
        <p:grpSpPr>
          <a:xfrm>
            <a:off x="3791115" y="3087605"/>
            <a:ext cx="4609771" cy="682791"/>
            <a:chOff x="4330700" y="3700463"/>
            <a:chExt cx="3602038" cy="550862"/>
          </a:xfrm>
          <a:solidFill>
            <a:schemeClr val="bg1"/>
          </a:solidFill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5722AEC0-1783-42A1-95AE-C9C3D4DFC0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7A02E69C-D05A-4200-97F6-673A2C450AB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2D0FDF06-6EDA-46B5-9BA4-3FE4F59373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500DE058-CF07-43BC-BCBD-AE4EC80D3F3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D73674DA-6718-4001-884B-D9F2F43621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7A2A2214-400E-4769-ADD7-6F9FA891B2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A5251B2E-A740-4B33-98B5-B90720E42FF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11D81C09-1D33-4B43-86DD-ABA7CC767B9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C054E719-5571-45BE-AB26-C17B19E37B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0F11E554-2F3E-4EA1-B1FD-AEDBB00985F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13600" y="3830638"/>
              <a:ext cx="274638" cy="417512"/>
            </a:xfrm>
            <a:custGeom>
              <a:avLst/>
              <a:gdLst>
                <a:gd name="T0" fmla="*/ 98 w 100"/>
                <a:gd name="T1" fmla="*/ 84 h 151"/>
                <a:gd name="T2" fmla="*/ 91 w 100"/>
                <a:gd name="T3" fmla="*/ 100 h 151"/>
                <a:gd name="T4" fmla="*/ 79 w 100"/>
                <a:gd name="T5" fmla="*/ 110 h 151"/>
                <a:gd name="T6" fmla="*/ 61 w 100"/>
                <a:gd name="T7" fmla="*/ 114 h 151"/>
                <a:gd name="T8" fmla="*/ 49 w 100"/>
                <a:gd name="T9" fmla="*/ 112 h 151"/>
                <a:gd name="T10" fmla="*/ 38 w 100"/>
                <a:gd name="T11" fmla="*/ 107 h 151"/>
                <a:gd name="T12" fmla="*/ 38 w 100"/>
                <a:gd name="T13" fmla="*/ 137 h 151"/>
                <a:gd name="T14" fmla="*/ 34 w 100"/>
                <a:gd name="T15" fmla="*/ 147 h 151"/>
                <a:gd name="T16" fmla="*/ 24 w 100"/>
                <a:gd name="T17" fmla="*/ 151 h 151"/>
                <a:gd name="T18" fmla="*/ 14 w 100"/>
                <a:gd name="T19" fmla="*/ 147 h 151"/>
                <a:gd name="T20" fmla="*/ 10 w 100"/>
                <a:gd name="T21" fmla="*/ 137 h 151"/>
                <a:gd name="T22" fmla="*/ 10 w 100"/>
                <a:gd name="T23" fmla="*/ 32 h 151"/>
                <a:gd name="T24" fmla="*/ 8 w 100"/>
                <a:gd name="T25" fmla="*/ 25 h 151"/>
                <a:gd name="T26" fmla="*/ 4 w 100"/>
                <a:gd name="T27" fmla="*/ 20 h 151"/>
                <a:gd name="T28" fmla="*/ 1 w 100"/>
                <a:gd name="T29" fmla="*/ 17 h 151"/>
                <a:gd name="T30" fmla="*/ 0 w 100"/>
                <a:gd name="T31" fmla="*/ 12 h 151"/>
                <a:gd name="T32" fmla="*/ 4 w 100"/>
                <a:gd name="T33" fmla="*/ 3 h 151"/>
                <a:gd name="T34" fmla="*/ 14 w 100"/>
                <a:gd name="T35" fmla="*/ 0 h 151"/>
                <a:gd name="T36" fmla="*/ 21 w 100"/>
                <a:gd name="T37" fmla="*/ 1 h 151"/>
                <a:gd name="T38" fmla="*/ 28 w 100"/>
                <a:gd name="T39" fmla="*/ 4 h 151"/>
                <a:gd name="T40" fmla="*/ 32 w 100"/>
                <a:gd name="T41" fmla="*/ 8 h 151"/>
                <a:gd name="T42" fmla="*/ 45 w 100"/>
                <a:gd name="T43" fmla="*/ 2 h 151"/>
                <a:gd name="T44" fmla="*/ 59 w 100"/>
                <a:gd name="T45" fmla="*/ 0 h 151"/>
                <a:gd name="T46" fmla="*/ 90 w 100"/>
                <a:gd name="T47" fmla="*/ 11 h 151"/>
                <a:gd name="T48" fmla="*/ 100 w 100"/>
                <a:gd name="T49" fmla="*/ 46 h 151"/>
                <a:gd name="T50" fmla="*/ 100 w 100"/>
                <a:gd name="T51" fmla="*/ 63 h 151"/>
                <a:gd name="T52" fmla="*/ 98 w 100"/>
                <a:gd name="T53" fmla="*/ 84 h 151"/>
                <a:gd name="T54" fmla="*/ 71 w 100"/>
                <a:gd name="T55" fmla="*/ 43 h 151"/>
                <a:gd name="T56" fmla="*/ 67 w 100"/>
                <a:gd name="T57" fmla="*/ 29 h 151"/>
                <a:gd name="T58" fmla="*/ 54 w 100"/>
                <a:gd name="T59" fmla="*/ 24 h 151"/>
                <a:gd name="T60" fmla="*/ 46 w 100"/>
                <a:gd name="T61" fmla="*/ 26 h 151"/>
                <a:gd name="T62" fmla="*/ 38 w 100"/>
                <a:gd name="T63" fmla="*/ 30 h 151"/>
                <a:gd name="T64" fmla="*/ 38 w 100"/>
                <a:gd name="T65" fmla="*/ 83 h 151"/>
                <a:gd name="T66" fmla="*/ 46 w 100"/>
                <a:gd name="T67" fmla="*/ 88 h 151"/>
                <a:gd name="T68" fmla="*/ 54 w 100"/>
                <a:gd name="T69" fmla="*/ 89 h 151"/>
                <a:gd name="T70" fmla="*/ 68 w 100"/>
                <a:gd name="T71" fmla="*/ 84 h 151"/>
                <a:gd name="T72" fmla="*/ 71 w 100"/>
                <a:gd name="T73" fmla="*/ 68 h 151"/>
                <a:gd name="T74" fmla="*/ 71 w 100"/>
                <a:gd name="T75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0" h="151">
                  <a:moveTo>
                    <a:pt x="98" y="84"/>
                  </a:moveTo>
                  <a:cubicBezTo>
                    <a:pt x="97" y="90"/>
                    <a:pt x="94" y="96"/>
                    <a:pt x="91" y="100"/>
                  </a:cubicBezTo>
                  <a:cubicBezTo>
                    <a:pt x="88" y="105"/>
                    <a:pt x="84" y="108"/>
                    <a:pt x="79" y="110"/>
                  </a:cubicBezTo>
                  <a:cubicBezTo>
                    <a:pt x="74" y="112"/>
                    <a:pt x="68" y="114"/>
                    <a:pt x="61" y="114"/>
                  </a:cubicBezTo>
                  <a:cubicBezTo>
                    <a:pt x="57" y="114"/>
                    <a:pt x="53" y="113"/>
                    <a:pt x="49" y="112"/>
                  </a:cubicBezTo>
                  <a:cubicBezTo>
                    <a:pt x="45" y="111"/>
                    <a:pt x="41" y="109"/>
                    <a:pt x="38" y="107"/>
                  </a:cubicBezTo>
                  <a:cubicBezTo>
                    <a:pt x="38" y="137"/>
                    <a:pt x="38" y="137"/>
                    <a:pt x="38" y="137"/>
                  </a:cubicBezTo>
                  <a:cubicBezTo>
                    <a:pt x="38" y="141"/>
                    <a:pt x="37" y="145"/>
                    <a:pt x="34" y="147"/>
                  </a:cubicBezTo>
                  <a:cubicBezTo>
                    <a:pt x="31" y="150"/>
                    <a:pt x="28" y="151"/>
                    <a:pt x="24" y="151"/>
                  </a:cubicBezTo>
                  <a:cubicBezTo>
                    <a:pt x="20" y="151"/>
                    <a:pt x="17" y="150"/>
                    <a:pt x="14" y="147"/>
                  </a:cubicBezTo>
                  <a:cubicBezTo>
                    <a:pt x="11" y="145"/>
                    <a:pt x="10" y="141"/>
                    <a:pt x="10" y="137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29"/>
                    <a:pt x="9" y="26"/>
                    <a:pt x="8" y="25"/>
                  </a:cubicBezTo>
                  <a:cubicBezTo>
                    <a:pt x="7" y="23"/>
                    <a:pt x="6" y="22"/>
                    <a:pt x="4" y="20"/>
                  </a:cubicBezTo>
                  <a:cubicBezTo>
                    <a:pt x="3" y="19"/>
                    <a:pt x="2" y="18"/>
                    <a:pt x="1" y="17"/>
                  </a:cubicBezTo>
                  <a:cubicBezTo>
                    <a:pt x="0" y="15"/>
                    <a:pt x="0" y="14"/>
                    <a:pt x="0" y="12"/>
                  </a:cubicBezTo>
                  <a:cubicBezTo>
                    <a:pt x="0" y="8"/>
                    <a:pt x="1" y="5"/>
                    <a:pt x="4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4" y="2"/>
                    <a:pt x="26" y="3"/>
                    <a:pt x="28" y="4"/>
                  </a:cubicBezTo>
                  <a:cubicBezTo>
                    <a:pt x="29" y="5"/>
                    <a:pt x="31" y="7"/>
                    <a:pt x="32" y="8"/>
                  </a:cubicBezTo>
                  <a:cubicBezTo>
                    <a:pt x="36" y="6"/>
                    <a:pt x="40" y="4"/>
                    <a:pt x="45" y="2"/>
                  </a:cubicBezTo>
                  <a:cubicBezTo>
                    <a:pt x="49" y="1"/>
                    <a:pt x="54" y="0"/>
                    <a:pt x="59" y="0"/>
                  </a:cubicBezTo>
                  <a:cubicBezTo>
                    <a:pt x="73" y="0"/>
                    <a:pt x="83" y="4"/>
                    <a:pt x="90" y="11"/>
                  </a:cubicBezTo>
                  <a:cubicBezTo>
                    <a:pt x="97" y="19"/>
                    <a:pt x="100" y="31"/>
                    <a:pt x="100" y="46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100" y="71"/>
                    <a:pt x="99" y="78"/>
                    <a:pt x="98" y="84"/>
                  </a:cubicBezTo>
                  <a:close/>
                  <a:moveTo>
                    <a:pt x="71" y="43"/>
                  </a:moveTo>
                  <a:cubicBezTo>
                    <a:pt x="71" y="37"/>
                    <a:pt x="70" y="32"/>
                    <a:pt x="67" y="29"/>
                  </a:cubicBezTo>
                  <a:cubicBezTo>
                    <a:pt x="65" y="26"/>
                    <a:pt x="60" y="24"/>
                    <a:pt x="54" y="24"/>
                  </a:cubicBezTo>
                  <a:cubicBezTo>
                    <a:pt x="51" y="24"/>
                    <a:pt x="49" y="25"/>
                    <a:pt x="46" y="26"/>
                  </a:cubicBezTo>
                  <a:cubicBezTo>
                    <a:pt x="43" y="27"/>
                    <a:pt x="41" y="28"/>
                    <a:pt x="38" y="30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41" y="85"/>
                    <a:pt x="43" y="86"/>
                    <a:pt x="46" y="88"/>
                  </a:cubicBezTo>
                  <a:cubicBezTo>
                    <a:pt x="49" y="89"/>
                    <a:pt x="52" y="89"/>
                    <a:pt x="54" y="89"/>
                  </a:cubicBezTo>
                  <a:cubicBezTo>
                    <a:pt x="61" y="89"/>
                    <a:pt x="65" y="88"/>
                    <a:pt x="68" y="84"/>
                  </a:cubicBezTo>
                  <a:cubicBezTo>
                    <a:pt x="70" y="80"/>
                    <a:pt x="71" y="75"/>
                    <a:pt x="71" y="68"/>
                  </a:cubicBezTo>
                  <a:lnTo>
                    <a:pt x="71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668E1AE1-1F57-4B30-840D-C5F9B0CC4AB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5491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2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3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4C5160FA-CF5A-4A25-98D0-B6AB7EEB6F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12075" y="3830638"/>
              <a:ext cx="220663" cy="315912"/>
            </a:xfrm>
            <a:custGeom>
              <a:avLst/>
              <a:gdLst>
                <a:gd name="T0" fmla="*/ 73 w 80"/>
                <a:gd name="T1" fmla="*/ 27 h 114"/>
                <a:gd name="T2" fmla="*/ 64 w 80"/>
                <a:gd name="T3" fmla="*/ 27 h 114"/>
                <a:gd name="T4" fmla="*/ 57 w 80"/>
                <a:gd name="T5" fmla="*/ 24 h 114"/>
                <a:gd name="T6" fmla="*/ 48 w 80"/>
                <a:gd name="T7" fmla="*/ 23 h 114"/>
                <a:gd name="T8" fmla="*/ 34 w 80"/>
                <a:gd name="T9" fmla="*/ 29 h 114"/>
                <a:gd name="T10" fmla="*/ 29 w 80"/>
                <a:gd name="T11" fmla="*/ 47 h 114"/>
                <a:gd name="T12" fmla="*/ 29 w 80"/>
                <a:gd name="T13" fmla="*/ 67 h 114"/>
                <a:gd name="T14" fmla="*/ 34 w 80"/>
                <a:gd name="T15" fmla="*/ 84 h 114"/>
                <a:gd name="T16" fmla="*/ 47 w 80"/>
                <a:gd name="T17" fmla="*/ 90 h 114"/>
                <a:gd name="T18" fmla="*/ 55 w 80"/>
                <a:gd name="T19" fmla="*/ 89 h 114"/>
                <a:gd name="T20" fmla="*/ 64 w 80"/>
                <a:gd name="T21" fmla="*/ 86 h 114"/>
                <a:gd name="T22" fmla="*/ 73 w 80"/>
                <a:gd name="T23" fmla="*/ 86 h 114"/>
                <a:gd name="T24" fmla="*/ 79 w 80"/>
                <a:gd name="T25" fmla="*/ 93 h 114"/>
                <a:gd name="T26" fmla="*/ 78 w 80"/>
                <a:gd name="T27" fmla="*/ 102 h 114"/>
                <a:gd name="T28" fmla="*/ 73 w 80"/>
                <a:gd name="T29" fmla="*/ 108 h 114"/>
                <a:gd name="T30" fmla="*/ 59 w 80"/>
                <a:gd name="T31" fmla="*/ 112 h 114"/>
                <a:gd name="T32" fmla="*/ 45 w 80"/>
                <a:gd name="T33" fmla="*/ 114 h 114"/>
                <a:gd name="T34" fmla="*/ 25 w 80"/>
                <a:gd name="T35" fmla="*/ 110 h 114"/>
                <a:gd name="T36" fmla="*/ 11 w 80"/>
                <a:gd name="T37" fmla="*/ 100 h 114"/>
                <a:gd name="T38" fmla="*/ 3 w 80"/>
                <a:gd name="T39" fmla="*/ 84 h 114"/>
                <a:gd name="T40" fmla="*/ 0 w 80"/>
                <a:gd name="T41" fmla="*/ 65 h 114"/>
                <a:gd name="T42" fmla="*/ 0 w 80"/>
                <a:gd name="T43" fmla="*/ 50 h 114"/>
                <a:gd name="T44" fmla="*/ 3 w 80"/>
                <a:gd name="T45" fmla="*/ 31 h 114"/>
                <a:gd name="T46" fmla="*/ 12 w 80"/>
                <a:gd name="T47" fmla="*/ 14 h 114"/>
                <a:gd name="T48" fmla="*/ 26 w 80"/>
                <a:gd name="T49" fmla="*/ 4 h 114"/>
                <a:gd name="T50" fmla="*/ 45 w 80"/>
                <a:gd name="T51" fmla="*/ 0 h 114"/>
                <a:gd name="T52" fmla="*/ 60 w 80"/>
                <a:gd name="T53" fmla="*/ 1 h 114"/>
                <a:gd name="T54" fmla="*/ 73 w 80"/>
                <a:gd name="T55" fmla="*/ 6 h 114"/>
                <a:gd name="T56" fmla="*/ 79 w 80"/>
                <a:gd name="T57" fmla="*/ 12 h 114"/>
                <a:gd name="T58" fmla="*/ 79 w 80"/>
                <a:gd name="T59" fmla="*/ 21 h 114"/>
                <a:gd name="T60" fmla="*/ 73 w 80"/>
                <a:gd name="T61" fmla="*/ 2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114">
                  <a:moveTo>
                    <a:pt x="73" y="27"/>
                  </a:moveTo>
                  <a:cubicBezTo>
                    <a:pt x="70" y="28"/>
                    <a:pt x="67" y="28"/>
                    <a:pt x="64" y="27"/>
                  </a:cubicBezTo>
                  <a:cubicBezTo>
                    <a:pt x="62" y="26"/>
                    <a:pt x="60" y="25"/>
                    <a:pt x="57" y="24"/>
                  </a:cubicBezTo>
                  <a:cubicBezTo>
                    <a:pt x="55" y="24"/>
                    <a:pt x="52" y="23"/>
                    <a:pt x="48" y="23"/>
                  </a:cubicBezTo>
                  <a:cubicBezTo>
                    <a:pt x="42" y="23"/>
                    <a:pt x="37" y="25"/>
                    <a:pt x="34" y="29"/>
                  </a:cubicBezTo>
                  <a:cubicBezTo>
                    <a:pt x="31" y="34"/>
                    <a:pt x="29" y="39"/>
                    <a:pt x="29" y="4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74"/>
                    <a:pt x="31" y="80"/>
                    <a:pt x="34" y="84"/>
                  </a:cubicBezTo>
                  <a:cubicBezTo>
                    <a:pt x="37" y="88"/>
                    <a:pt x="41" y="90"/>
                    <a:pt x="47" y="90"/>
                  </a:cubicBezTo>
                  <a:cubicBezTo>
                    <a:pt x="50" y="90"/>
                    <a:pt x="52" y="90"/>
                    <a:pt x="55" y="89"/>
                  </a:cubicBezTo>
                  <a:cubicBezTo>
                    <a:pt x="58" y="89"/>
                    <a:pt x="61" y="88"/>
                    <a:pt x="64" y="86"/>
                  </a:cubicBezTo>
                  <a:cubicBezTo>
                    <a:pt x="67" y="85"/>
                    <a:pt x="70" y="85"/>
                    <a:pt x="73" y="86"/>
                  </a:cubicBezTo>
                  <a:cubicBezTo>
                    <a:pt x="76" y="88"/>
                    <a:pt x="78" y="90"/>
                    <a:pt x="79" y="93"/>
                  </a:cubicBezTo>
                  <a:cubicBezTo>
                    <a:pt x="80" y="96"/>
                    <a:pt x="80" y="99"/>
                    <a:pt x="78" y="102"/>
                  </a:cubicBezTo>
                  <a:cubicBezTo>
                    <a:pt x="77" y="104"/>
                    <a:pt x="75" y="106"/>
                    <a:pt x="73" y="108"/>
                  </a:cubicBezTo>
                  <a:cubicBezTo>
                    <a:pt x="68" y="110"/>
                    <a:pt x="64" y="112"/>
                    <a:pt x="59" y="112"/>
                  </a:cubicBezTo>
                  <a:cubicBezTo>
                    <a:pt x="54" y="113"/>
                    <a:pt x="50" y="114"/>
                    <a:pt x="45" y="114"/>
                  </a:cubicBezTo>
                  <a:cubicBezTo>
                    <a:pt x="37" y="114"/>
                    <a:pt x="30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5"/>
                    <a:pt x="5" y="90"/>
                    <a:pt x="3" y="84"/>
                  </a:cubicBezTo>
                  <a:cubicBezTo>
                    <a:pt x="1" y="78"/>
                    <a:pt x="0" y="72"/>
                    <a:pt x="0" y="65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43"/>
                    <a:pt x="1" y="37"/>
                    <a:pt x="3" y="31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6"/>
                    <a:pt x="26" y="4"/>
                  </a:cubicBezTo>
                  <a:cubicBezTo>
                    <a:pt x="31" y="1"/>
                    <a:pt x="38" y="0"/>
                    <a:pt x="45" y="0"/>
                  </a:cubicBezTo>
                  <a:cubicBezTo>
                    <a:pt x="50" y="0"/>
                    <a:pt x="54" y="0"/>
                    <a:pt x="60" y="1"/>
                  </a:cubicBezTo>
                  <a:cubicBezTo>
                    <a:pt x="65" y="2"/>
                    <a:pt x="69" y="4"/>
                    <a:pt x="73" y="6"/>
                  </a:cubicBezTo>
                  <a:cubicBezTo>
                    <a:pt x="76" y="8"/>
                    <a:pt x="78" y="10"/>
                    <a:pt x="79" y="12"/>
                  </a:cubicBezTo>
                  <a:cubicBezTo>
                    <a:pt x="80" y="14"/>
                    <a:pt x="80" y="17"/>
                    <a:pt x="79" y="21"/>
                  </a:cubicBezTo>
                  <a:cubicBezTo>
                    <a:pt x="78" y="24"/>
                    <a:pt x="76" y="26"/>
                    <a:pt x="7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1841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etters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0039D-DBAE-4FD5-A367-6884A5D7C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0296" y="5922821"/>
            <a:ext cx="4858109" cy="319088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606CCD7-C3BA-4745-953A-70AC6BFE1818}"/>
              </a:ext>
            </a:extLst>
          </p:cNvPr>
          <p:cNvGrpSpPr/>
          <p:nvPr userDrawn="1"/>
        </p:nvGrpSpPr>
        <p:grpSpPr>
          <a:xfrm>
            <a:off x="658813" y="2546426"/>
            <a:ext cx="2491501" cy="557829"/>
            <a:chOff x="4330700" y="3700463"/>
            <a:chExt cx="2665413" cy="550862"/>
          </a:xfrm>
          <a:solidFill>
            <a:schemeClr val="bg1"/>
          </a:solidFill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9353E783-ED14-480B-AB9E-0A036A171D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13B8013-9158-441C-B44E-E0D8FB6DE7B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5F2A5C38-A5F4-403C-9A97-D88BA84A65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D47B9EA8-2CB1-4A31-8611-AD7AAD2E0B8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CFA4A2A7-E851-4286-86A8-A4EE7F2DB0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F6B947A0-944D-4D9E-817D-CD6403B268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99362A31-614B-4123-AAF2-67C3F7C7746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FDA79775-7124-498B-9CD0-875E26C1001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id="{9CB88539-93B7-4D9D-BD18-51D1B714BB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7" name="Title 1">
            <a:extLst>
              <a:ext uri="{FF2B5EF4-FFF2-40B4-BE49-F238E27FC236}">
                <a16:creationId xmlns:a16="http://schemas.microsoft.com/office/drawing/2014/main" id="{F291C1E6-1066-4904-94D5-804CD89E6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170" y="4034345"/>
            <a:ext cx="10556687" cy="990000"/>
          </a:xfrm>
        </p:spPr>
        <p:txBody>
          <a:bodyPr anchor="b"/>
          <a:lstStyle>
            <a:lvl1pPr algn="l"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E87AA908-8CDF-450D-810D-5542BCD4B4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0296" y="5035724"/>
            <a:ext cx="7665557" cy="484809"/>
          </a:xfrm>
        </p:spPr>
        <p:txBody>
          <a:bodyPr anchor="b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975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265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18"/>
            <a:ext cx="11076561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3" y="6412849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38"/>
            <a:ext cx="11042649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CB8EB2A-8A50-4761-BDA5-DAB8B86EC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C15F27D-815F-4D56-B77C-ECE3B6B17D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71513" y="4512178"/>
            <a:ext cx="10861675" cy="9144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408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2"/>
            <a:ext cx="10850033" cy="414596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E61C598-229F-4965-B7EE-186CD27FB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14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3"/>
            <a:ext cx="10850033" cy="107256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4595570-D965-4014-A140-C07D219A5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73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2"/>
            <a:ext cx="5425015" cy="414596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959C25-0CCF-4E3D-867F-28E28A7EE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41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009" y="1556332"/>
            <a:ext cx="6613525" cy="4357106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6883128-5080-4FD6-A3A6-6152A8ACBA8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39043" y="1556332"/>
            <a:ext cx="3599208" cy="4357106"/>
          </a:xfrm>
        </p:spPr>
        <p:txBody>
          <a:bodyPr anchor="ctr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A51E27E-7D82-43B6-9F43-511AB7216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938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0820" y="1556332"/>
            <a:ext cx="5425015" cy="4357106"/>
          </a:xfrm>
        </p:spPr>
        <p:txBody>
          <a:bodyPr anchor="ctr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2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40"/>
            <a:ext cx="10850035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87C5648-A030-4AD9-B246-CAC29F0AD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06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20"/>
            <a:ext cx="10883356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556332"/>
            <a:ext cx="10850033" cy="414596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70" y="6412847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7A3C7C5-3DAB-4B9A-AA4E-262F41B3F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50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073" y="372918"/>
            <a:ext cx="11076561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3" y="6412849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985" y="815838"/>
            <a:ext cx="11042649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CB8EB2A-8A50-4761-BDA5-DAB8B86EC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50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18" y="372918"/>
            <a:ext cx="10273815" cy="420413"/>
          </a:xfrm>
        </p:spPr>
        <p:txBody>
          <a:bodyPr/>
          <a:lstStyle>
            <a:lvl1pPr marL="0" indent="0">
              <a:defRPr b="1"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3" y="6412849"/>
            <a:ext cx="587721" cy="24100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FFCB19A-6101-48F1-893D-543D6450B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1273" y="815838"/>
            <a:ext cx="10242360" cy="301983"/>
          </a:xfrm>
        </p:spPr>
        <p:txBody>
          <a:bodyPr lIns="0">
            <a:noAutofit/>
          </a:bodyPr>
          <a:lstStyle>
            <a:lvl1pPr marL="0" indent="0">
              <a:buNone/>
              <a:defRPr sz="1800" b="1"/>
            </a:lvl1pPr>
            <a:lvl2pPr marL="447675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D474710-2617-4185-818F-D9E03625CE17}"/>
              </a:ext>
            </a:extLst>
          </p:cNvPr>
          <p:cNvSpPr/>
          <p:nvPr userDrawn="1"/>
        </p:nvSpPr>
        <p:spPr>
          <a:xfrm>
            <a:off x="659704" y="349123"/>
            <a:ext cx="540000" cy="540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344676-BBAE-48A7-8936-689890F9C9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430" y="397667"/>
            <a:ext cx="590549" cy="442912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360000" indent="0">
              <a:buNone/>
              <a:defRPr sz="2400"/>
            </a:lvl2pPr>
            <a:lvl3pPr marL="720000" indent="0">
              <a:buNone/>
              <a:defRPr sz="2400"/>
            </a:lvl3pPr>
            <a:lvl4pPr marL="1079025" indent="0">
              <a:buNone/>
              <a:defRPr sz="2400"/>
            </a:lvl4pPr>
            <a:lvl5pPr marL="1440000" indent="0">
              <a:buNone/>
              <a:defRPr sz="2400"/>
            </a:lvl5pPr>
          </a:lstStyle>
          <a:p>
            <a:pPr lvl="0"/>
            <a:endParaRPr lang="en-GB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3B107B0-7EE7-401D-AE8D-F3EC7AC08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53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B85EBE6D-22A0-4273-A079-2D09251DDD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8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think-cell Slide" r:id="rId20" imgW="360" imgH="360" progId="">
                  <p:embed/>
                </p:oleObj>
              </mc:Choice>
              <mc:Fallback>
                <p:oleObj name="think-cell Slide" r:id="rId20" imgW="360" imgH="36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8ABF1F83-76D9-424E-AC81-B3F6296033C1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>
              <a:spcAft>
                <a:spcPts val="600"/>
              </a:spcAft>
            </a:pPr>
            <a:endParaRPr lang="en-GB" sz="3000" b="1" i="0" baseline="0" dirty="0">
              <a:solidFill>
                <a:schemeClr val="bg1"/>
              </a:solidFill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0" y="280109"/>
            <a:ext cx="10891859" cy="6830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984" y="1441586"/>
            <a:ext cx="10850035" cy="407932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GB" dirty="0"/>
              <a:t>Click to edit Master text styles 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6917" y="6370542"/>
            <a:ext cx="7353845" cy="3089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0000"/>
              </a:lnSpc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58E3F5-68E8-4F5F-9C17-6B5E8C881944}"/>
              </a:ext>
            </a:extLst>
          </p:cNvPr>
          <p:cNvCxnSpPr/>
          <p:nvPr userDrawn="1"/>
        </p:nvCxnSpPr>
        <p:spPr>
          <a:xfrm>
            <a:off x="659372" y="6159090"/>
            <a:ext cx="10848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77080A3F-FD55-4165-942F-B206C54EC1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165" y="6405382"/>
            <a:ext cx="587721" cy="2410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F8DEEF1C-85D8-4622-96D6-431C752B733C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ED3D428-548C-495C-854A-42D7CFFBF62F}"/>
              </a:ext>
            </a:extLst>
          </p:cNvPr>
          <p:cNvGrpSpPr/>
          <p:nvPr userDrawn="1"/>
        </p:nvGrpSpPr>
        <p:grpSpPr>
          <a:xfrm>
            <a:off x="10136379" y="6392760"/>
            <a:ext cx="1406339" cy="232995"/>
            <a:chOff x="4330700" y="3700463"/>
            <a:chExt cx="3602038" cy="550862"/>
          </a:xfrm>
          <a:solidFill>
            <a:schemeClr val="accent1"/>
          </a:solidFill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C289E780-C6A2-4C16-90C3-7857C866C91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30700" y="3708400"/>
              <a:ext cx="292100" cy="438150"/>
            </a:xfrm>
            <a:custGeom>
              <a:avLst/>
              <a:gdLst>
                <a:gd name="T0" fmla="*/ 106 w 106"/>
                <a:gd name="T1" fmla="*/ 146 h 158"/>
                <a:gd name="T2" fmla="*/ 103 w 106"/>
                <a:gd name="T3" fmla="*/ 152 h 158"/>
                <a:gd name="T4" fmla="*/ 97 w 106"/>
                <a:gd name="T5" fmla="*/ 157 h 158"/>
                <a:gd name="T6" fmla="*/ 90 w 106"/>
                <a:gd name="T7" fmla="*/ 158 h 158"/>
                <a:gd name="T8" fmla="*/ 83 w 106"/>
                <a:gd name="T9" fmla="*/ 156 h 158"/>
                <a:gd name="T10" fmla="*/ 77 w 106"/>
                <a:gd name="T11" fmla="*/ 149 h 158"/>
                <a:gd name="T12" fmla="*/ 64 w 106"/>
                <a:gd name="T13" fmla="*/ 122 h 158"/>
                <a:gd name="T14" fmla="*/ 49 w 106"/>
                <a:gd name="T15" fmla="*/ 96 h 158"/>
                <a:gd name="T16" fmla="*/ 29 w 106"/>
                <a:gd name="T17" fmla="*/ 96 h 158"/>
                <a:gd name="T18" fmla="*/ 29 w 106"/>
                <a:gd name="T19" fmla="*/ 143 h 158"/>
                <a:gd name="T20" fmla="*/ 25 w 106"/>
                <a:gd name="T21" fmla="*/ 154 h 158"/>
                <a:gd name="T22" fmla="*/ 14 w 106"/>
                <a:gd name="T23" fmla="*/ 158 h 158"/>
                <a:gd name="T24" fmla="*/ 4 w 106"/>
                <a:gd name="T25" fmla="*/ 154 h 158"/>
                <a:gd name="T26" fmla="*/ 0 w 106"/>
                <a:gd name="T27" fmla="*/ 143 h 158"/>
                <a:gd name="T28" fmla="*/ 0 w 106"/>
                <a:gd name="T29" fmla="*/ 15 h 158"/>
                <a:gd name="T30" fmla="*/ 4 w 106"/>
                <a:gd name="T31" fmla="*/ 5 h 158"/>
                <a:gd name="T32" fmla="*/ 14 w 106"/>
                <a:gd name="T33" fmla="*/ 0 h 158"/>
                <a:gd name="T34" fmla="*/ 55 w 106"/>
                <a:gd name="T35" fmla="*/ 0 h 158"/>
                <a:gd name="T36" fmla="*/ 92 w 106"/>
                <a:gd name="T37" fmla="*/ 12 h 158"/>
                <a:gd name="T38" fmla="*/ 104 w 106"/>
                <a:gd name="T39" fmla="*/ 44 h 158"/>
                <a:gd name="T40" fmla="*/ 104 w 106"/>
                <a:gd name="T41" fmla="*/ 52 h 158"/>
                <a:gd name="T42" fmla="*/ 98 w 106"/>
                <a:gd name="T43" fmla="*/ 75 h 158"/>
                <a:gd name="T44" fmla="*/ 80 w 106"/>
                <a:gd name="T45" fmla="*/ 90 h 158"/>
                <a:gd name="T46" fmla="*/ 93 w 106"/>
                <a:gd name="T47" fmla="*/ 113 h 158"/>
                <a:gd name="T48" fmla="*/ 104 w 106"/>
                <a:gd name="T49" fmla="*/ 137 h 158"/>
                <a:gd name="T50" fmla="*/ 106 w 106"/>
                <a:gd name="T51" fmla="*/ 146 h 158"/>
                <a:gd name="T52" fmla="*/ 75 w 106"/>
                <a:gd name="T53" fmla="*/ 44 h 158"/>
                <a:gd name="T54" fmla="*/ 54 w 106"/>
                <a:gd name="T55" fmla="*/ 28 h 158"/>
                <a:gd name="T56" fmla="*/ 29 w 106"/>
                <a:gd name="T57" fmla="*/ 28 h 158"/>
                <a:gd name="T58" fmla="*/ 29 w 106"/>
                <a:gd name="T59" fmla="*/ 69 h 158"/>
                <a:gd name="T60" fmla="*/ 53 w 106"/>
                <a:gd name="T61" fmla="*/ 69 h 158"/>
                <a:gd name="T62" fmla="*/ 68 w 106"/>
                <a:gd name="T63" fmla="*/ 65 h 158"/>
                <a:gd name="T64" fmla="*/ 75 w 106"/>
                <a:gd name="T65" fmla="*/ 52 h 158"/>
                <a:gd name="T66" fmla="*/ 75 w 106"/>
                <a:gd name="T67" fmla="*/ 44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6" h="158">
                  <a:moveTo>
                    <a:pt x="106" y="146"/>
                  </a:moveTo>
                  <a:cubicBezTo>
                    <a:pt x="105" y="148"/>
                    <a:pt x="105" y="150"/>
                    <a:pt x="103" y="152"/>
                  </a:cubicBezTo>
                  <a:cubicBezTo>
                    <a:pt x="102" y="154"/>
                    <a:pt x="100" y="156"/>
                    <a:pt x="97" y="157"/>
                  </a:cubicBezTo>
                  <a:cubicBezTo>
                    <a:pt x="95" y="158"/>
                    <a:pt x="93" y="158"/>
                    <a:pt x="90" y="158"/>
                  </a:cubicBezTo>
                  <a:cubicBezTo>
                    <a:pt x="88" y="158"/>
                    <a:pt x="86" y="158"/>
                    <a:pt x="83" y="156"/>
                  </a:cubicBezTo>
                  <a:cubicBezTo>
                    <a:pt x="81" y="155"/>
                    <a:pt x="79" y="153"/>
                    <a:pt x="77" y="149"/>
                  </a:cubicBezTo>
                  <a:cubicBezTo>
                    <a:pt x="73" y="140"/>
                    <a:pt x="69" y="131"/>
                    <a:pt x="64" y="122"/>
                  </a:cubicBezTo>
                  <a:cubicBezTo>
                    <a:pt x="59" y="113"/>
                    <a:pt x="54" y="105"/>
                    <a:pt x="49" y="96"/>
                  </a:cubicBezTo>
                  <a:cubicBezTo>
                    <a:pt x="29" y="96"/>
                    <a:pt x="29" y="96"/>
                    <a:pt x="29" y="96"/>
                  </a:cubicBezTo>
                  <a:cubicBezTo>
                    <a:pt x="29" y="143"/>
                    <a:pt x="29" y="143"/>
                    <a:pt x="29" y="143"/>
                  </a:cubicBezTo>
                  <a:cubicBezTo>
                    <a:pt x="29" y="148"/>
                    <a:pt x="27" y="151"/>
                    <a:pt x="25" y="154"/>
                  </a:cubicBezTo>
                  <a:cubicBezTo>
                    <a:pt x="22" y="157"/>
                    <a:pt x="18" y="158"/>
                    <a:pt x="14" y="158"/>
                  </a:cubicBezTo>
                  <a:cubicBezTo>
                    <a:pt x="10" y="158"/>
                    <a:pt x="6" y="157"/>
                    <a:pt x="4" y="154"/>
                  </a:cubicBezTo>
                  <a:cubicBezTo>
                    <a:pt x="1" y="151"/>
                    <a:pt x="0" y="148"/>
                    <a:pt x="0" y="143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1" y="7"/>
                    <a:pt x="4" y="5"/>
                  </a:cubicBezTo>
                  <a:cubicBezTo>
                    <a:pt x="6" y="2"/>
                    <a:pt x="10" y="0"/>
                    <a:pt x="1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1" y="0"/>
                    <a:pt x="84" y="4"/>
                    <a:pt x="92" y="12"/>
                  </a:cubicBezTo>
                  <a:cubicBezTo>
                    <a:pt x="100" y="19"/>
                    <a:pt x="104" y="30"/>
                    <a:pt x="104" y="44"/>
                  </a:cubicBezTo>
                  <a:cubicBezTo>
                    <a:pt x="104" y="52"/>
                    <a:pt x="104" y="52"/>
                    <a:pt x="104" y="52"/>
                  </a:cubicBezTo>
                  <a:cubicBezTo>
                    <a:pt x="104" y="61"/>
                    <a:pt x="102" y="69"/>
                    <a:pt x="98" y="75"/>
                  </a:cubicBezTo>
                  <a:cubicBezTo>
                    <a:pt x="93" y="82"/>
                    <a:pt x="87" y="87"/>
                    <a:pt x="80" y="90"/>
                  </a:cubicBezTo>
                  <a:cubicBezTo>
                    <a:pt x="84" y="98"/>
                    <a:pt x="88" y="106"/>
                    <a:pt x="93" y="113"/>
                  </a:cubicBezTo>
                  <a:cubicBezTo>
                    <a:pt x="97" y="121"/>
                    <a:pt x="101" y="129"/>
                    <a:pt x="104" y="137"/>
                  </a:cubicBezTo>
                  <a:cubicBezTo>
                    <a:pt x="106" y="140"/>
                    <a:pt x="106" y="143"/>
                    <a:pt x="106" y="146"/>
                  </a:cubicBezTo>
                  <a:close/>
                  <a:moveTo>
                    <a:pt x="75" y="44"/>
                  </a:moveTo>
                  <a:cubicBezTo>
                    <a:pt x="75" y="33"/>
                    <a:pt x="68" y="28"/>
                    <a:pt x="54" y="28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53" y="69"/>
                    <a:pt x="53" y="69"/>
                    <a:pt x="53" y="69"/>
                  </a:cubicBezTo>
                  <a:cubicBezTo>
                    <a:pt x="59" y="69"/>
                    <a:pt x="64" y="67"/>
                    <a:pt x="68" y="65"/>
                  </a:cubicBezTo>
                  <a:cubicBezTo>
                    <a:pt x="73" y="62"/>
                    <a:pt x="75" y="58"/>
                    <a:pt x="75" y="52"/>
                  </a:cubicBezTo>
                  <a:lnTo>
                    <a:pt x="75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51C4777E-B5D5-49EC-841E-EF2C9EE0C2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9950" y="3830638"/>
              <a:ext cx="254000" cy="315912"/>
            </a:xfrm>
            <a:custGeom>
              <a:avLst/>
              <a:gdLst>
                <a:gd name="T0" fmla="*/ 89 w 92"/>
                <a:gd name="T1" fmla="*/ 86 h 114"/>
                <a:gd name="T2" fmla="*/ 81 w 92"/>
                <a:gd name="T3" fmla="*/ 100 h 114"/>
                <a:gd name="T4" fmla="*/ 66 w 92"/>
                <a:gd name="T5" fmla="*/ 110 h 114"/>
                <a:gd name="T6" fmla="*/ 46 w 92"/>
                <a:gd name="T7" fmla="*/ 114 h 114"/>
                <a:gd name="T8" fmla="*/ 25 w 92"/>
                <a:gd name="T9" fmla="*/ 110 h 114"/>
                <a:gd name="T10" fmla="*/ 11 w 92"/>
                <a:gd name="T11" fmla="*/ 100 h 114"/>
                <a:gd name="T12" fmla="*/ 2 w 92"/>
                <a:gd name="T13" fmla="*/ 86 h 114"/>
                <a:gd name="T14" fmla="*/ 0 w 92"/>
                <a:gd name="T15" fmla="*/ 68 h 114"/>
                <a:gd name="T16" fmla="*/ 0 w 92"/>
                <a:gd name="T17" fmla="*/ 45 h 114"/>
                <a:gd name="T18" fmla="*/ 2 w 92"/>
                <a:gd name="T19" fmla="*/ 28 h 114"/>
                <a:gd name="T20" fmla="*/ 11 w 92"/>
                <a:gd name="T21" fmla="*/ 13 h 114"/>
                <a:gd name="T22" fmla="*/ 25 w 92"/>
                <a:gd name="T23" fmla="*/ 3 h 114"/>
                <a:gd name="T24" fmla="*/ 46 w 92"/>
                <a:gd name="T25" fmla="*/ 0 h 114"/>
                <a:gd name="T26" fmla="*/ 66 w 92"/>
                <a:gd name="T27" fmla="*/ 3 h 114"/>
                <a:gd name="T28" fmla="*/ 81 w 92"/>
                <a:gd name="T29" fmla="*/ 13 h 114"/>
                <a:gd name="T30" fmla="*/ 89 w 92"/>
                <a:gd name="T31" fmla="*/ 28 h 114"/>
                <a:gd name="T32" fmla="*/ 92 w 92"/>
                <a:gd name="T33" fmla="*/ 45 h 114"/>
                <a:gd name="T34" fmla="*/ 92 w 92"/>
                <a:gd name="T35" fmla="*/ 68 h 114"/>
                <a:gd name="T36" fmla="*/ 89 w 92"/>
                <a:gd name="T37" fmla="*/ 86 h 114"/>
                <a:gd name="T38" fmla="*/ 63 w 92"/>
                <a:gd name="T39" fmla="*/ 46 h 114"/>
                <a:gd name="T40" fmla="*/ 59 w 92"/>
                <a:gd name="T41" fmla="*/ 31 h 114"/>
                <a:gd name="T42" fmla="*/ 46 w 92"/>
                <a:gd name="T43" fmla="*/ 26 h 114"/>
                <a:gd name="T44" fmla="*/ 33 w 92"/>
                <a:gd name="T45" fmla="*/ 31 h 114"/>
                <a:gd name="T46" fmla="*/ 29 w 92"/>
                <a:gd name="T47" fmla="*/ 46 h 114"/>
                <a:gd name="T48" fmla="*/ 29 w 92"/>
                <a:gd name="T49" fmla="*/ 68 h 114"/>
                <a:gd name="T50" fmla="*/ 33 w 92"/>
                <a:gd name="T51" fmla="*/ 83 h 114"/>
                <a:gd name="T52" fmla="*/ 46 w 92"/>
                <a:gd name="T53" fmla="*/ 88 h 114"/>
                <a:gd name="T54" fmla="*/ 59 w 92"/>
                <a:gd name="T55" fmla="*/ 83 h 114"/>
                <a:gd name="T56" fmla="*/ 63 w 92"/>
                <a:gd name="T57" fmla="*/ 68 h 114"/>
                <a:gd name="T58" fmla="*/ 63 w 92"/>
                <a:gd name="T59" fmla="*/ 46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2" h="114">
                  <a:moveTo>
                    <a:pt x="89" y="86"/>
                  </a:moveTo>
                  <a:cubicBezTo>
                    <a:pt x="87" y="91"/>
                    <a:pt x="84" y="96"/>
                    <a:pt x="81" y="100"/>
                  </a:cubicBezTo>
                  <a:cubicBezTo>
                    <a:pt x="77" y="104"/>
                    <a:pt x="72" y="108"/>
                    <a:pt x="66" y="110"/>
                  </a:cubicBezTo>
                  <a:cubicBezTo>
                    <a:pt x="61" y="112"/>
                    <a:pt x="54" y="114"/>
                    <a:pt x="46" y="114"/>
                  </a:cubicBezTo>
                  <a:cubicBezTo>
                    <a:pt x="38" y="114"/>
                    <a:pt x="31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6"/>
                    <a:pt x="4" y="91"/>
                    <a:pt x="2" y="86"/>
                  </a:cubicBezTo>
                  <a:cubicBezTo>
                    <a:pt x="1" y="80"/>
                    <a:pt x="0" y="74"/>
                    <a:pt x="0" y="68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39"/>
                    <a:pt x="1" y="33"/>
                    <a:pt x="2" y="28"/>
                  </a:cubicBezTo>
                  <a:cubicBezTo>
                    <a:pt x="4" y="22"/>
                    <a:pt x="7" y="17"/>
                    <a:pt x="11" y="13"/>
                  </a:cubicBezTo>
                  <a:cubicBezTo>
                    <a:pt x="14" y="9"/>
                    <a:pt x="19" y="6"/>
                    <a:pt x="25" y="3"/>
                  </a:cubicBezTo>
                  <a:cubicBezTo>
                    <a:pt x="31" y="1"/>
                    <a:pt x="38" y="0"/>
                    <a:pt x="46" y="0"/>
                  </a:cubicBezTo>
                  <a:cubicBezTo>
                    <a:pt x="54" y="0"/>
                    <a:pt x="61" y="1"/>
                    <a:pt x="66" y="3"/>
                  </a:cubicBezTo>
                  <a:cubicBezTo>
                    <a:pt x="72" y="6"/>
                    <a:pt x="77" y="9"/>
                    <a:pt x="81" y="13"/>
                  </a:cubicBezTo>
                  <a:cubicBezTo>
                    <a:pt x="84" y="17"/>
                    <a:pt x="87" y="22"/>
                    <a:pt x="89" y="28"/>
                  </a:cubicBezTo>
                  <a:cubicBezTo>
                    <a:pt x="91" y="33"/>
                    <a:pt x="92" y="39"/>
                    <a:pt x="92" y="45"/>
                  </a:cubicBezTo>
                  <a:cubicBezTo>
                    <a:pt x="92" y="68"/>
                    <a:pt x="92" y="68"/>
                    <a:pt x="92" y="68"/>
                  </a:cubicBezTo>
                  <a:cubicBezTo>
                    <a:pt x="92" y="74"/>
                    <a:pt x="91" y="80"/>
                    <a:pt x="89" y="86"/>
                  </a:cubicBezTo>
                  <a:close/>
                  <a:moveTo>
                    <a:pt x="63" y="46"/>
                  </a:moveTo>
                  <a:cubicBezTo>
                    <a:pt x="63" y="39"/>
                    <a:pt x="61" y="34"/>
                    <a:pt x="59" y="31"/>
                  </a:cubicBezTo>
                  <a:cubicBezTo>
                    <a:pt x="56" y="28"/>
                    <a:pt x="52" y="26"/>
                    <a:pt x="46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0" y="34"/>
                    <a:pt x="29" y="39"/>
                    <a:pt x="29" y="46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9" y="74"/>
                    <a:pt x="30" y="79"/>
                    <a:pt x="33" y="83"/>
                  </a:cubicBezTo>
                  <a:cubicBezTo>
                    <a:pt x="36" y="86"/>
                    <a:pt x="40" y="88"/>
                    <a:pt x="46" y="88"/>
                  </a:cubicBezTo>
                  <a:cubicBezTo>
                    <a:pt x="52" y="88"/>
                    <a:pt x="56" y="86"/>
                    <a:pt x="59" y="83"/>
                  </a:cubicBezTo>
                  <a:cubicBezTo>
                    <a:pt x="61" y="79"/>
                    <a:pt x="63" y="74"/>
                    <a:pt x="63" y="68"/>
                  </a:cubicBezTo>
                  <a:lnTo>
                    <a:pt x="63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234AFE1B-F901-4742-AC64-BF62B715EF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62525" y="3830638"/>
              <a:ext cx="271463" cy="420687"/>
            </a:xfrm>
            <a:custGeom>
              <a:avLst/>
              <a:gdLst>
                <a:gd name="T0" fmla="*/ 70 w 99"/>
                <a:gd name="T1" fmla="*/ 96 h 152"/>
                <a:gd name="T2" fmla="*/ 60 w 99"/>
                <a:gd name="T3" fmla="*/ 120 h 152"/>
                <a:gd name="T4" fmla="*/ 49 w 99"/>
                <a:gd name="T5" fmla="*/ 136 h 152"/>
                <a:gd name="T6" fmla="*/ 34 w 99"/>
                <a:gd name="T7" fmla="*/ 147 h 152"/>
                <a:gd name="T8" fmla="*/ 16 w 99"/>
                <a:gd name="T9" fmla="*/ 151 h 152"/>
                <a:gd name="T10" fmla="*/ 4 w 99"/>
                <a:gd name="T11" fmla="*/ 148 h 152"/>
                <a:gd name="T12" fmla="*/ 0 w 99"/>
                <a:gd name="T13" fmla="*/ 138 h 152"/>
                <a:gd name="T14" fmla="*/ 3 w 99"/>
                <a:gd name="T15" fmla="*/ 128 h 152"/>
                <a:gd name="T16" fmla="*/ 13 w 99"/>
                <a:gd name="T17" fmla="*/ 124 h 152"/>
                <a:gd name="T18" fmla="*/ 26 w 99"/>
                <a:gd name="T19" fmla="*/ 120 h 152"/>
                <a:gd name="T20" fmla="*/ 38 w 99"/>
                <a:gd name="T21" fmla="*/ 108 h 152"/>
                <a:gd name="T22" fmla="*/ 28 w 99"/>
                <a:gd name="T23" fmla="*/ 84 h 152"/>
                <a:gd name="T24" fmla="*/ 19 w 99"/>
                <a:gd name="T25" fmla="*/ 59 h 152"/>
                <a:gd name="T26" fmla="*/ 11 w 99"/>
                <a:gd name="T27" fmla="*/ 36 h 152"/>
                <a:gd name="T28" fmla="*/ 5 w 99"/>
                <a:gd name="T29" fmla="*/ 17 h 152"/>
                <a:gd name="T30" fmla="*/ 4 w 99"/>
                <a:gd name="T31" fmla="*/ 10 h 152"/>
                <a:gd name="T32" fmla="*/ 7 w 99"/>
                <a:gd name="T33" fmla="*/ 5 h 152"/>
                <a:gd name="T34" fmla="*/ 12 w 99"/>
                <a:gd name="T35" fmla="*/ 1 h 152"/>
                <a:gd name="T36" fmla="*/ 18 w 99"/>
                <a:gd name="T37" fmla="*/ 0 h 152"/>
                <a:gd name="T38" fmla="*/ 26 w 99"/>
                <a:gd name="T39" fmla="*/ 2 h 152"/>
                <a:gd name="T40" fmla="*/ 31 w 99"/>
                <a:gd name="T41" fmla="*/ 10 h 152"/>
                <a:gd name="T42" fmla="*/ 40 w 99"/>
                <a:gd name="T43" fmla="*/ 38 h 152"/>
                <a:gd name="T44" fmla="*/ 51 w 99"/>
                <a:gd name="T45" fmla="*/ 72 h 152"/>
                <a:gd name="T46" fmla="*/ 71 w 99"/>
                <a:gd name="T47" fmla="*/ 10 h 152"/>
                <a:gd name="T48" fmla="*/ 76 w 99"/>
                <a:gd name="T49" fmla="*/ 2 h 152"/>
                <a:gd name="T50" fmla="*/ 84 w 99"/>
                <a:gd name="T51" fmla="*/ 0 h 152"/>
                <a:gd name="T52" fmla="*/ 91 w 99"/>
                <a:gd name="T53" fmla="*/ 1 h 152"/>
                <a:gd name="T54" fmla="*/ 96 w 99"/>
                <a:gd name="T55" fmla="*/ 5 h 152"/>
                <a:gd name="T56" fmla="*/ 98 w 99"/>
                <a:gd name="T57" fmla="*/ 11 h 152"/>
                <a:gd name="T58" fmla="*/ 98 w 99"/>
                <a:gd name="T59" fmla="*/ 19 h 152"/>
                <a:gd name="T60" fmla="*/ 70 w 99"/>
                <a:gd name="T61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9" h="152">
                  <a:moveTo>
                    <a:pt x="70" y="96"/>
                  </a:moveTo>
                  <a:cubicBezTo>
                    <a:pt x="67" y="105"/>
                    <a:pt x="64" y="113"/>
                    <a:pt x="60" y="120"/>
                  </a:cubicBezTo>
                  <a:cubicBezTo>
                    <a:pt x="57" y="126"/>
                    <a:pt x="53" y="132"/>
                    <a:pt x="49" y="136"/>
                  </a:cubicBezTo>
                  <a:cubicBezTo>
                    <a:pt x="44" y="141"/>
                    <a:pt x="39" y="144"/>
                    <a:pt x="34" y="147"/>
                  </a:cubicBezTo>
                  <a:cubicBezTo>
                    <a:pt x="29" y="149"/>
                    <a:pt x="23" y="151"/>
                    <a:pt x="16" y="151"/>
                  </a:cubicBezTo>
                  <a:cubicBezTo>
                    <a:pt x="11" y="152"/>
                    <a:pt x="7" y="151"/>
                    <a:pt x="4" y="148"/>
                  </a:cubicBezTo>
                  <a:cubicBezTo>
                    <a:pt x="1" y="145"/>
                    <a:pt x="0" y="141"/>
                    <a:pt x="0" y="138"/>
                  </a:cubicBezTo>
                  <a:cubicBezTo>
                    <a:pt x="0" y="134"/>
                    <a:pt x="1" y="131"/>
                    <a:pt x="3" y="128"/>
                  </a:cubicBezTo>
                  <a:cubicBezTo>
                    <a:pt x="5" y="125"/>
                    <a:pt x="8" y="124"/>
                    <a:pt x="13" y="124"/>
                  </a:cubicBezTo>
                  <a:cubicBezTo>
                    <a:pt x="17" y="123"/>
                    <a:pt x="21" y="122"/>
                    <a:pt x="26" y="120"/>
                  </a:cubicBezTo>
                  <a:cubicBezTo>
                    <a:pt x="30" y="118"/>
                    <a:pt x="34" y="114"/>
                    <a:pt x="38" y="108"/>
                  </a:cubicBezTo>
                  <a:cubicBezTo>
                    <a:pt x="35" y="100"/>
                    <a:pt x="32" y="92"/>
                    <a:pt x="28" y="84"/>
                  </a:cubicBezTo>
                  <a:cubicBezTo>
                    <a:pt x="25" y="75"/>
                    <a:pt x="22" y="67"/>
                    <a:pt x="19" y="59"/>
                  </a:cubicBezTo>
                  <a:cubicBezTo>
                    <a:pt x="16" y="51"/>
                    <a:pt x="13" y="43"/>
                    <a:pt x="11" y="36"/>
                  </a:cubicBezTo>
                  <a:cubicBezTo>
                    <a:pt x="8" y="29"/>
                    <a:pt x="6" y="23"/>
                    <a:pt x="5" y="17"/>
                  </a:cubicBezTo>
                  <a:cubicBezTo>
                    <a:pt x="4" y="15"/>
                    <a:pt x="4" y="12"/>
                    <a:pt x="4" y="10"/>
                  </a:cubicBezTo>
                  <a:cubicBezTo>
                    <a:pt x="5" y="8"/>
                    <a:pt x="6" y="6"/>
                    <a:pt x="7" y="5"/>
                  </a:cubicBezTo>
                  <a:cubicBezTo>
                    <a:pt x="8" y="3"/>
                    <a:pt x="10" y="2"/>
                    <a:pt x="12" y="1"/>
                  </a:cubicBezTo>
                  <a:cubicBezTo>
                    <a:pt x="14" y="0"/>
                    <a:pt x="16" y="0"/>
                    <a:pt x="18" y="0"/>
                  </a:cubicBezTo>
                  <a:cubicBezTo>
                    <a:pt x="21" y="0"/>
                    <a:pt x="24" y="1"/>
                    <a:pt x="26" y="2"/>
                  </a:cubicBezTo>
                  <a:cubicBezTo>
                    <a:pt x="28" y="4"/>
                    <a:pt x="30" y="6"/>
                    <a:pt x="31" y="10"/>
                  </a:cubicBezTo>
                  <a:cubicBezTo>
                    <a:pt x="33" y="17"/>
                    <a:pt x="36" y="27"/>
                    <a:pt x="40" y="38"/>
                  </a:cubicBezTo>
                  <a:cubicBezTo>
                    <a:pt x="43" y="49"/>
                    <a:pt x="47" y="60"/>
                    <a:pt x="51" y="72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6"/>
                    <a:pt x="74" y="4"/>
                    <a:pt x="76" y="2"/>
                  </a:cubicBezTo>
                  <a:cubicBezTo>
                    <a:pt x="79" y="1"/>
                    <a:pt x="82" y="0"/>
                    <a:pt x="84" y="0"/>
                  </a:cubicBezTo>
                  <a:cubicBezTo>
                    <a:pt x="87" y="0"/>
                    <a:pt x="89" y="0"/>
                    <a:pt x="91" y="1"/>
                  </a:cubicBezTo>
                  <a:cubicBezTo>
                    <a:pt x="93" y="2"/>
                    <a:pt x="94" y="3"/>
                    <a:pt x="96" y="5"/>
                  </a:cubicBezTo>
                  <a:cubicBezTo>
                    <a:pt x="97" y="7"/>
                    <a:pt x="98" y="9"/>
                    <a:pt x="98" y="11"/>
                  </a:cubicBezTo>
                  <a:cubicBezTo>
                    <a:pt x="99" y="14"/>
                    <a:pt x="99" y="16"/>
                    <a:pt x="98" y="19"/>
                  </a:cubicBezTo>
                  <a:lnTo>
                    <a:pt x="70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AF6A9CCB-9223-41EA-85B1-53B1A44C1C6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65738" y="3830638"/>
              <a:ext cx="271463" cy="315912"/>
            </a:xfrm>
            <a:custGeom>
              <a:avLst/>
              <a:gdLst>
                <a:gd name="T0" fmla="*/ 96 w 99"/>
                <a:gd name="T1" fmla="*/ 111 h 114"/>
                <a:gd name="T2" fmla="*/ 85 w 99"/>
                <a:gd name="T3" fmla="*/ 114 h 114"/>
                <a:gd name="T4" fmla="*/ 77 w 99"/>
                <a:gd name="T5" fmla="*/ 112 h 114"/>
                <a:gd name="T6" fmla="*/ 72 w 99"/>
                <a:gd name="T7" fmla="*/ 109 h 114"/>
                <a:gd name="T8" fmla="*/ 67 w 99"/>
                <a:gd name="T9" fmla="*/ 105 h 114"/>
                <a:gd name="T10" fmla="*/ 53 w 99"/>
                <a:gd name="T11" fmla="*/ 112 h 114"/>
                <a:gd name="T12" fmla="*/ 38 w 99"/>
                <a:gd name="T13" fmla="*/ 114 h 114"/>
                <a:gd name="T14" fmla="*/ 9 w 99"/>
                <a:gd name="T15" fmla="*/ 104 h 114"/>
                <a:gd name="T16" fmla="*/ 0 w 99"/>
                <a:gd name="T17" fmla="*/ 80 h 114"/>
                <a:gd name="T18" fmla="*/ 0 w 99"/>
                <a:gd name="T19" fmla="*/ 79 h 114"/>
                <a:gd name="T20" fmla="*/ 10 w 99"/>
                <a:gd name="T21" fmla="*/ 55 h 114"/>
                <a:gd name="T22" fmla="*/ 42 w 99"/>
                <a:gd name="T23" fmla="*/ 46 h 114"/>
                <a:gd name="T24" fmla="*/ 61 w 99"/>
                <a:gd name="T25" fmla="*/ 46 h 114"/>
                <a:gd name="T26" fmla="*/ 61 w 99"/>
                <a:gd name="T27" fmla="*/ 42 h 114"/>
                <a:gd name="T28" fmla="*/ 58 w 99"/>
                <a:gd name="T29" fmla="*/ 28 h 114"/>
                <a:gd name="T30" fmla="*/ 45 w 99"/>
                <a:gd name="T31" fmla="*/ 23 h 114"/>
                <a:gd name="T32" fmla="*/ 33 w 99"/>
                <a:gd name="T33" fmla="*/ 24 h 114"/>
                <a:gd name="T34" fmla="*/ 25 w 99"/>
                <a:gd name="T35" fmla="*/ 27 h 114"/>
                <a:gd name="T36" fmla="*/ 16 w 99"/>
                <a:gd name="T37" fmla="*/ 29 h 114"/>
                <a:gd name="T38" fmla="*/ 9 w 99"/>
                <a:gd name="T39" fmla="*/ 23 h 114"/>
                <a:gd name="T40" fmla="*/ 7 w 99"/>
                <a:gd name="T41" fmla="*/ 15 h 114"/>
                <a:gd name="T42" fmla="*/ 13 w 99"/>
                <a:gd name="T43" fmla="*/ 8 h 114"/>
                <a:gd name="T44" fmla="*/ 29 w 99"/>
                <a:gd name="T45" fmla="*/ 1 h 114"/>
                <a:gd name="T46" fmla="*/ 47 w 99"/>
                <a:gd name="T47" fmla="*/ 0 h 114"/>
                <a:gd name="T48" fmla="*/ 67 w 99"/>
                <a:gd name="T49" fmla="*/ 2 h 114"/>
                <a:gd name="T50" fmla="*/ 80 w 99"/>
                <a:gd name="T51" fmla="*/ 11 h 114"/>
                <a:gd name="T52" fmla="*/ 88 w 99"/>
                <a:gd name="T53" fmla="*/ 25 h 114"/>
                <a:gd name="T54" fmla="*/ 90 w 99"/>
                <a:gd name="T55" fmla="*/ 46 h 114"/>
                <a:gd name="T56" fmla="*/ 90 w 99"/>
                <a:gd name="T57" fmla="*/ 81 h 114"/>
                <a:gd name="T58" fmla="*/ 91 w 99"/>
                <a:gd name="T59" fmla="*/ 89 h 114"/>
                <a:gd name="T60" fmla="*/ 95 w 99"/>
                <a:gd name="T61" fmla="*/ 93 h 114"/>
                <a:gd name="T62" fmla="*/ 98 w 99"/>
                <a:gd name="T63" fmla="*/ 97 h 114"/>
                <a:gd name="T64" fmla="*/ 99 w 99"/>
                <a:gd name="T65" fmla="*/ 102 h 114"/>
                <a:gd name="T66" fmla="*/ 96 w 99"/>
                <a:gd name="T67" fmla="*/ 111 h 114"/>
                <a:gd name="T68" fmla="*/ 61 w 99"/>
                <a:gd name="T69" fmla="*/ 67 h 114"/>
                <a:gd name="T70" fmla="*/ 45 w 99"/>
                <a:gd name="T71" fmla="*/ 67 h 114"/>
                <a:gd name="T72" fmla="*/ 32 w 99"/>
                <a:gd name="T73" fmla="*/ 70 h 114"/>
                <a:gd name="T74" fmla="*/ 28 w 99"/>
                <a:gd name="T75" fmla="*/ 79 h 114"/>
                <a:gd name="T76" fmla="*/ 28 w 99"/>
                <a:gd name="T77" fmla="*/ 81 h 114"/>
                <a:gd name="T78" fmla="*/ 32 w 99"/>
                <a:gd name="T79" fmla="*/ 90 h 114"/>
                <a:gd name="T80" fmla="*/ 44 w 99"/>
                <a:gd name="T81" fmla="*/ 93 h 114"/>
                <a:gd name="T82" fmla="*/ 56 w 99"/>
                <a:gd name="T83" fmla="*/ 89 h 114"/>
                <a:gd name="T84" fmla="*/ 61 w 99"/>
                <a:gd name="T85" fmla="*/ 76 h 114"/>
                <a:gd name="T86" fmla="*/ 61 w 99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9" h="114">
                  <a:moveTo>
                    <a:pt x="96" y="111"/>
                  </a:moveTo>
                  <a:cubicBezTo>
                    <a:pt x="93" y="113"/>
                    <a:pt x="89" y="114"/>
                    <a:pt x="85" y="114"/>
                  </a:cubicBezTo>
                  <a:cubicBezTo>
                    <a:pt x="82" y="114"/>
                    <a:pt x="80" y="113"/>
                    <a:pt x="77" y="112"/>
                  </a:cubicBezTo>
                  <a:cubicBezTo>
                    <a:pt x="75" y="111"/>
                    <a:pt x="73" y="110"/>
                    <a:pt x="72" y="109"/>
                  </a:cubicBezTo>
                  <a:cubicBezTo>
                    <a:pt x="70" y="108"/>
                    <a:pt x="69" y="107"/>
                    <a:pt x="67" y="105"/>
                  </a:cubicBezTo>
                  <a:cubicBezTo>
                    <a:pt x="63" y="108"/>
                    <a:pt x="59" y="111"/>
                    <a:pt x="53" y="112"/>
                  </a:cubicBezTo>
                  <a:cubicBezTo>
                    <a:pt x="48" y="113"/>
                    <a:pt x="43" y="114"/>
                    <a:pt x="38" y="114"/>
                  </a:cubicBezTo>
                  <a:cubicBezTo>
                    <a:pt x="25" y="114"/>
                    <a:pt x="15" y="111"/>
                    <a:pt x="9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3" y="61"/>
                    <a:pt x="10" y="55"/>
                  </a:cubicBezTo>
                  <a:cubicBezTo>
                    <a:pt x="18" y="49"/>
                    <a:pt x="28" y="46"/>
                    <a:pt x="42" y="46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1" y="36"/>
                    <a:pt x="60" y="31"/>
                    <a:pt x="58" y="28"/>
                  </a:cubicBezTo>
                  <a:cubicBezTo>
                    <a:pt x="56" y="24"/>
                    <a:pt x="51" y="23"/>
                    <a:pt x="45" y="23"/>
                  </a:cubicBezTo>
                  <a:cubicBezTo>
                    <a:pt x="40" y="23"/>
                    <a:pt x="36" y="23"/>
                    <a:pt x="33" y="24"/>
                  </a:cubicBezTo>
                  <a:cubicBezTo>
                    <a:pt x="31" y="25"/>
                    <a:pt x="28" y="26"/>
                    <a:pt x="25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9" y="23"/>
                  </a:cubicBezTo>
                  <a:cubicBezTo>
                    <a:pt x="8" y="21"/>
                    <a:pt x="7" y="18"/>
                    <a:pt x="7" y="15"/>
                  </a:cubicBezTo>
                  <a:cubicBezTo>
                    <a:pt x="8" y="12"/>
                    <a:pt x="10" y="10"/>
                    <a:pt x="13" y="8"/>
                  </a:cubicBezTo>
                  <a:cubicBezTo>
                    <a:pt x="18" y="5"/>
                    <a:pt x="23" y="3"/>
                    <a:pt x="29" y="1"/>
                  </a:cubicBezTo>
                  <a:cubicBezTo>
                    <a:pt x="35" y="0"/>
                    <a:pt x="41" y="0"/>
                    <a:pt x="47" y="0"/>
                  </a:cubicBezTo>
                  <a:cubicBezTo>
                    <a:pt x="55" y="0"/>
                    <a:pt x="61" y="1"/>
                    <a:pt x="67" y="2"/>
                  </a:cubicBezTo>
                  <a:cubicBezTo>
                    <a:pt x="72" y="4"/>
                    <a:pt x="77" y="7"/>
                    <a:pt x="80" y="11"/>
                  </a:cubicBezTo>
                  <a:cubicBezTo>
                    <a:pt x="83" y="14"/>
                    <a:pt x="86" y="19"/>
                    <a:pt x="88" y="25"/>
                  </a:cubicBezTo>
                  <a:cubicBezTo>
                    <a:pt x="89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0" y="88"/>
                    <a:pt x="91" y="89"/>
                  </a:cubicBezTo>
                  <a:cubicBezTo>
                    <a:pt x="93" y="90"/>
                    <a:pt x="94" y="92"/>
                    <a:pt x="95" y="93"/>
                  </a:cubicBezTo>
                  <a:cubicBezTo>
                    <a:pt x="97" y="94"/>
                    <a:pt x="98" y="95"/>
                    <a:pt x="98" y="97"/>
                  </a:cubicBezTo>
                  <a:cubicBezTo>
                    <a:pt x="99" y="98"/>
                    <a:pt x="99" y="100"/>
                    <a:pt x="99" y="102"/>
                  </a:cubicBezTo>
                  <a:cubicBezTo>
                    <a:pt x="99" y="106"/>
                    <a:pt x="98" y="109"/>
                    <a:pt x="96" y="111"/>
                  </a:cubicBezTo>
                  <a:close/>
                  <a:moveTo>
                    <a:pt x="61" y="67"/>
                  </a:moveTo>
                  <a:cubicBezTo>
                    <a:pt x="45" y="67"/>
                    <a:pt x="45" y="67"/>
                    <a:pt x="45" y="67"/>
                  </a:cubicBezTo>
                  <a:cubicBezTo>
                    <a:pt x="39" y="67"/>
                    <a:pt x="34" y="68"/>
                    <a:pt x="32" y="70"/>
                  </a:cubicBezTo>
                  <a:cubicBezTo>
                    <a:pt x="29" y="73"/>
                    <a:pt x="28" y="76"/>
                    <a:pt x="28" y="79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28" y="85"/>
                    <a:pt x="30" y="88"/>
                    <a:pt x="32" y="90"/>
                  </a:cubicBezTo>
                  <a:cubicBezTo>
                    <a:pt x="35" y="92"/>
                    <a:pt x="39" y="93"/>
                    <a:pt x="44" y="93"/>
                  </a:cubicBezTo>
                  <a:cubicBezTo>
                    <a:pt x="49" y="93"/>
                    <a:pt x="53" y="92"/>
                    <a:pt x="56" y="89"/>
                  </a:cubicBezTo>
                  <a:cubicBezTo>
                    <a:pt x="59" y="86"/>
                    <a:pt x="61" y="82"/>
                    <a:pt x="61" y="76"/>
                  </a:cubicBezTo>
                  <a:lnTo>
                    <a:pt x="61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7041544C-5C8D-4069-A4BF-1ABE585016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9276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6311779D-3765-44EB-AF5F-E35DF761BF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8363" y="3703638"/>
              <a:ext cx="382588" cy="442912"/>
            </a:xfrm>
            <a:custGeom>
              <a:avLst/>
              <a:gdLst>
                <a:gd name="T0" fmla="*/ 139 w 139"/>
                <a:gd name="T1" fmla="*/ 147 h 160"/>
                <a:gd name="T2" fmla="*/ 135 w 139"/>
                <a:gd name="T3" fmla="*/ 156 h 160"/>
                <a:gd name="T4" fmla="*/ 125 w 139"/>
                <a:gd name="T5" fmla="*/ 160 h 160"/>
                <a:gd name="T6" fmla="*/ 116 w 139"/>
                <a:gd name="T7" fmla="*/ 156 h 160"/>
                <a:gd name="T8" fmla="*/ 112 w 139"/>
                <a:gd name="T9" fmla="*/ 147 h 160"/>
                <a:gd name="T10" fmla="*/ 112 w 139"/>
                <a:gd name="T11" fmla="*/ 65 h 160"/>
                <a:gd name="T12" fmla="*/ 83 w 139"/>
                <a:gd name="T13" fmla="*/ 126 h 160"/>
                <a:gd name="T14" fmla="*/ 77 w 139"/>
                <a:gd name="T15" fmla="*/ 132 h 160"/>
                <a:gd name="T16" fmla="*/ 69 w 139"/>
                <a:gd name="T17" fmla="*/ 135 h 160"/>
                <a:gd name="T18" fmla="*/ 62 w 139"/>
                <a:gd name="T19" fmla="*/ 132 h 160"/>
                <a:gd name="T20" fmla="*/ 56 w 139"/>
                <a:gd name="T21" fmla="*/ 126 h 160"/>
                <a:gd name="T22" fmla="*/ 27 w 139"/>
                <a:gd name="T23" fmla="*/ 65 h 160"/>
                <a:gd name="T24" fmla="*/ 27 w 139"/>
                <a:gd name="T25" fmla="*/ 147 h 160"/>
                <a:gd name="T26" fmla="*/ 23 w 139"/>
                <a:gd name="T27" fmla="*/ 156 h 160"/>
                <a:gd name="T28" fmla="*/ 14 w 139"/>
                <a:gd name="T29" fmla="*/ 160 h 160"/>
                <a:gd name="T30" fmla="*/ 4 w 139"/>
                <a:gd name="T31" fmla="*/ 156 h 160"/>
                <a:gd name="T32" fmla="*/ 0 w 139"/>
                <a:gd name="T33" fmla="*/ 147 h 160"/>
                <a:gd name="T34" fmla="*/ 0 w 139"/>
                <a:gd name="T35" fmla="*/ 14 h 160"/>
                <a:gd name="T36" fmla="*/ 4 w 139"/>
                <a:gd name="T37" fmla="*/ 4 h 160"/>
                <a:gd name="T38" fmla="*/ 14 w 139"/>
                <a:gd name="T39" fmla="*/ 0 h 160"/>
                <a:gd name="T40" fmla="*/ 23 w 139"/>
                <a:gd name="T41" fmla="*/ 2 h 160"/>
                <a:gd name="T42" fmla="*/ 28 w 139"/>
                <a:gd name="T43" fmla="*/ 9 h 160"/>
                <a:gd name="T44" fmla="*/ 70 w 139"/>
                <a:gd name="T45" fmla="*/ 93 h 160"/>
                <a:gd name="T46" fmla="*/ 111 w 139"/>
                <a:gd name="T47" fmla="*/ 8 h 160"/>
                <a:gd name="T48" fmla="*/ 117 w 139"/>
                <a:gd name="T49" fmla="*/ 2 h 160"/>
                <a:gd name="T50" fmla="*/ 125 w 139"/>
                <a:gd name="T51" fmla="*/ 0 h 160"/>
                <a:gd name="T52" fmla="*/ 135 w 139"/>
                <a:gd name="T53" fmla="*/ 4 h 160"/>
                <a:gd name="T54" fmla="*/ 139 w 139"/>
                <a:gd name="T55" fmla="*/ 14 h 160"/>
                <a:gd name="T56" fmla="*/ 139 w 139"/>
                <a:gd name="T57" fmla="*/ 147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9" h="160">
                  <a:moveTo>
                    <a:pt x="139" y="147"/>
                  </a:moveTo>
                  <a:cubicBezTo>
                    <a:pt x="139" y="150"/>
                    <a:pt x="138" y="153"/>
                    <a:pt x="135" y="156"/>
                  </a:cubicBezTo>
                  <a:cubicBezTo>
                    <a:pt x="132" y="159"/>
                    <a:pt x="129" y="160"/>
                    <a:pt x="125" y="160"/>
                  </a:cubicBezTo>
                  <a:cubicBezTo>
                    <a:pt x="122" y="160"/>
                    <a:pt x="118" y="159"/>
                    <a:pt x="116" y="156"/>
                  </a:cubicBezTo>
                  <a:cubicBezTo>
                    <a:pt x="113" y="153"/>
                    <a:pt x="112" y="150"/>
                    <a:pt x="112" y="147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1" y="129"/>
                    <a:pt x="79" y="131"/>
                    <a:pt x="77" y="132"/>
                  </a:cubicBezTo>
                  <a:cubicBezTo>
                    <a:pt x="75" y="134"/>
                    <a:pt x="72" y="135"/>
                    <a:pt x="69" y="135"/>
                  </a:cubicBezTo>
                  <a:cubicBezTo>
                    <a:pt x="67" y="135"/>
                    <a:pt x="64" y="134"/>
                    <a:pt x="62" y="132"/>
                  </a:cubicBezTo>
                  <a:cubicBezTo>
                    <a:pt x="59" y="131"/>
                    <a:pt x="58" y="129"/>
                    <a:pt x="56" y="12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7" y="150"/>
                    <a:pt x="26" y="154"/>
                    <a:pt x="23" y="156"/>
                  </a:cubicBezTo>
                  <a:cubicBezTo>
                    <a:pt x="20" y="159"/>
                    <a:pt x="17" y="160"/>
                    <a:pt x="14" y="160"/>
                  </a:cubicBezTo>
                  <a:cubicBezTo>
                    <a:pt x="10" y="160"/>
                    <a:pt x="7" y="159"/>
                    <a:pt x="4" y="156"/>
                  </a:cubicBezTo>
                  <a:cubicBezTo>
                    <a:pt x="1" y="154"/>
                    <a:pt x="0" y="150"/>
                    <a:pt x="0" y="147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0"/>
                    <a:pt x="1" y="7"/>
                    <a:pt x="4" y="4"/>
                  </a:cubicBezTo>
                  <a:cubicBezTo>
                    <a:pt x="7" y="2"/>
                    <a:pt x="10" y="0"/>
                    <a:pt x="14" y="0"/>
                  </a:cubicBezTo>
                  <a:cubicBezTo>
                    <a:pt x="18" y="0"/>
                    <a:pt x="21" y="1"/>
                    <a:pt x="23" y="2"/>
                  </a:cubicBezTo>
                  <a:cubicBezTo>
                    <a:pt x="25" y="4"/>
                    <a:pt x="27" y="6"/>
                    <a:pt x="28" y="9"/>
                  </a:cubicBezTo>
                  <a:cubicBezTo>
                    <a:pt x="70" y="93"/>
                    <a:pt x="70" y="93"/>
                    <a:pt x="70" y="93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3" y="5"/>
                    <a:pt x="115" y="3"/>
                    <a:pt x="117" y="2"/>
                  </a:cubicBezTo>
                  <a:cubicBezTo>
                    <a:pt x="120" y="1"/>
                    <a:pt x="122" y="0"/>
                    <a:pt x="125" y="0"/>
                  </a:cubicBezTo>
                  <a:cubicBezTo>
                    <a:pt x="129" y="0"/>
                    <a:pt x="132" y="2"/>
                    <a:pt x="135" y="4"/>
                  </a:cubicBezTo>
                  <a:cubicBezTo>
                    <a:pt x="138" y="7"/>
                    <a:pt x="139" y="10"/>
                    <a:pt x="139" y="14"/>
                  </a:cubicBezTo>
                  <a:lnTo>
                    <a:pt x="139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7EE4E319-B8F5-4965-A43D-31D2A64D25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7625" y="3830638"/>
              <a:ext cx="276225" cy="315912"/>
            </a:xfrm>
            <a:custGeom>
              <a:avLst/>
              <a:gdLst>
                <a:gd name="T0" fmla="*/ 96 w 100"/>
                <a:gd name="T1" fmla="*/ 111 h 114"/>
                <a:gd name="T2" fmla="*/ 85 w 100"/>
                <a:gd name="T3" fmla="*/ 114 h 114"/>
                <a:gd name="T4" fmla="*/ 78 w 100"/>
                <a:gd name="T5" fmla="*/ 112 h 114"/>
                <a:gd name="T6" fmla="*/ 72 w 100"/>
                <a:gd name="T7" fmla="*/ 109 h 114"/>
                <a:gd name="T8" fmla="*/ 68 w 100"/>
                <a:gd name="T9" fmla="*/ 105 h 114"/>
                <a:gd name="T10" fmla="*/ 54 w 100"/>
                <a:gd name="T11" fmla="*/ 112 h 114"/>
                <a:gd name="T12" fmla="*/ 39 w 100"/>
                <a:gd name="T13" fmla="*/ 114 h 114"/>
                <a:gd name="T14" fmla="*/ 10 w 100"/>
                <a:gd name="T15" fmla="*/ 104 h 114"/>
                <a:gd name="T16" fmla="*/ 0 w 100"/>
                <a:gd name="T17" fmla="*/ 80 h 114"/>
                <a:gd name="T18" fmla="*/ 0 w 100"/>
                <a:gd name="T19" fmla="*/ 79 h 114"/>
                <a:gd name="T20" fmla="*/ 11 w 100"/>
                <a:gd name="T21" fmla="*/ 55 h 114"/>
                <a:gd name="T22" fmla="*/ 42 w 100"/>
                <a:gd name="T23" fmla="*/ 46 h 114"/>
                <a:gd name="T24" fmla="*/ 62 w 100"/>
                <a:gd name="T25" fmla="*/ 46 h 114"/>
                <a:gd name="T26" fmla="*/ 62 w 100"/>
                <a:gd name="T27" fmla="*/ 42 h 114"/>
                <a:gd name="T28" fmla="*/ 58 w 100"/>
                <a:gd name="T29" fmla="*/ 28 h 114"/>
                <a:gd name="T30" fmla="*/ 45 w 100"/>
                <a:gd name="T31" fmla="*/ 23 h 114"/>
                <a:gd name="T32" fmla="*/ 34 w 100"/>
                <a:gd name="T33" fmla="*/ 24 h 114"/>
                <a:gd name="T34" fmla="*/ 26 w 100"/>
                <a:gd name="T35" fmla="*/ 27 h 114"/>
                <a:gd name="T36" fmla="*/ 16 w 100"/>
                <a:gd name="T37" fmla="*/ 29 h 114"/>
                <a:gd name="T38" fmla="*/ 10 w 100"/>
                <a:gd name="T39" fmla="*/ 23 h 114"/>
                <a:gd name="T40" fmla="*/ 8 w 100"/>
                <a:gd name="T41" fmla="*/ 15 h 114"/>
                <a:gd name="T42" fmla="*/ 14 w 100"/>
                <a:gd name="T43" fmla="*/ 8 h 114"/>
                <a:gd name="T44" fmla="*/ 30 w 100"/>
                <a:gd name="T45" fmla="*/ 1 h 114"/>
                <a:gd name="T46" fmla="*/ 48 w 100"/>
                <a:gd name="T47" fmla="*/ 0 h 114"/>
                <a:gd name="T48" fmla="*/ 67 w 100"/>
                <a:gd name="T49" fmla="*/ 2 h 114"/>
                <a:gd name="T50" fmla="*/ 81 w 100"/>
                <a:gd name="T51" fmla="*/ 11 h 114"/>
                <a:gd name="T52" fmla="*/ 88 w 100"/>
                <a:gd name="T53" fmla="*/ 25 h 114"/>
                <a:gd name="T54" fmla="*/ 90 w 100"/>
                <a:gd name="T55" fmla="*/ 46 h 114"/>
                <a:gd name="T56" fmla="*/ 90 w 100"/>
                <a:gd name="T57" fmla="*/ 81 h 114"/>
                <a:gd name="T58" fmla="*/ 92 w 100"/>
                <a:gd name="T59" fmla="*/ 89 h 114"/>
                <a:gd name="T60" fmla="*/ 96 w 100"/>
                <a:gd name="T61" fmla="*/ 93 h 114"/>
                <a:gd name="T62" fmla="*/ 99 w 100"/>
                <a:gd name="T63" fmla="*/ 97 h 114"/>
                <a:gd name="T64" fmla="*/ 100 w 100"/>
                <a:gd name="T65" fmla="*/ 102 h 114"/>
                <a:gd name="T66" fmla="*/ 96 w 100"/>
                <a:gd name="T67" fmla="*/ 111 h 114"/>
                <a:gd name="T68" fmla="*/ 62 w 100"/>
                <a:gd name="T69" fmla="*/ 67 h 114"/>
                <a:gd name="T70" fmla="*/ 46 w 100"/>
                <a:gd name="T71" fmla="*/ 67 h 114"/>
                <a:gd name="T72" fmla="*/ 33 w 100"/>
                <a:gd name="T73" fmla="*/ 70 h 114"/>
                <a:gd name="T74" fmla="*/ 29 w 100"/>
                <a:gd name="T75" fmla="*/ 79 h 114"/>
                <a:gd name="T76" fmla="*/ 29 w 100"/>
                <a:gd name="T77" fmla="*/ 81 h 114"/>
                <a:gd name="T78" fmla="*/ 33 w 100"/>
                <a:gd name="T79" fmla="*/ 90 h 114"/>
                <a:gd name="T80" fmla="*/ 45 w 100"/>
                <a:gd name="T81" fmla="*/ 93 h 114"/>
                <a:gd name="T82" fmla="*/ 57 w 100"/>
                <a:gd name="T83" fmla="*/ 89 h 114"/>
                <a:gd name="T84" fmla="*/ 62 w 100"/>
                <a:gd name="T85" fmla="*/ 76 h 114"/>
                <a:gd name="T86" fmla="*/ 62 w 100"/>
                <a:gd name="T87" fmla="*/ 6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0" h="114">
                  <a:moveTo>
                    <a:pt x="96" y="111"/>
                  </a:moveTo>
                  <a:cubicBezTo>
                    <a:pt x="93" y="113"/>
                    <a:pt x="90" y="114"/>
                    <a:pt x="85" y="114"/>
                  </a:cubicBezTo>
                  <a:cubicBezTo>
                    <a:pt x="83" y="114"/>
                    <a:pt x="80" y="113"/>
                    <a:pt x="78" y="112"/>
                  </a:cubicBezTo>
                  <a:cubicBezTo>
                    <a:pt x="76" y="111"/>
                    <a:pt x="74" y="110"/>
                    <a:pt x="72" y="109"/>
                  </a:cubicBezTo>
                  <a:cubicBezTo>
                    <a:pt x="71" y="108"/>
                    <a:pt x="69" y="107"/>
                    <a:pt x="68" y="105"/>
                  </a:cubicBezTo>
                  <a:cubicBezTo>
                    <a:pt x="64" y="108"/>
                    <a:pt x="59" y="111"/>
                    <a:pt x="54" y="112"/>
                  </a:cubicBezTo>
                  <a:cubicBezTo>
                    <a:pt x="48" y="113"/>
                    <a:pt x="43" y="114"/>
                    <a:pt x="39" y="114"/>
                  </a:cubicBezTo>
                  <a:cubicBezTo>
                    <a:pt x="26" y="114"/>
                    <a:pt x="16" y="111"/>
                    <a:pt x="10" y="104"/>
                  </a:cubicBezTo>
                  <a:cubicBezTo>
                    <a:pt x="3" y="98"/>
                    <a:pt x="0" y="90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69"/>
                    <a:pt x="4" y="61"/>
                    <a:pt x="11" y="55"/>
                  </a:cubicBezTo>
                  <a:cubicBezTo>
                    <a:pt x="18" y="49"/>
                    <a:pt x="29" y="46"/>
                    <a:pt x="42" y="46"/>
                  </a:cubicBezTo>
                  <a:cubicBezTo>
                    <a:pt x="62" y="46"/>
                    <a:pt x="62" y="46"/>
                    <a:pt x="62" y="46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36"/>
                    <a:pt x="60" y="31"/>
                    <a:pt x="58" y="28"/>
                  </a:cubicBezTo>
                  <a:cubicBezTo>
                    <a:pt x="56" y="24"/>
                    <a:pt x="52" y="23"/>
                    <a:pt x="45" y="23"/>
                  </a:cubicBezTo>
                  <a:cubicBezTo>
                    <a:pt x="41" y="23"/>
                    <a:pt x="37" y="23"/>
                    <a:pt x="34" y="24"/>
                  </a:cubicBezTo>
                  <a:cubicBezTo>
                    <a:pt x="31" y="25"/>
                    <a:pt x="28" y="26"/>
                    <a:pt x="26" y="27"/>
                  </a:cubicBezTo>
                  <a:cubicBezTo>
                    <a:pt x="22" y="29"/>
                    <a:pt x="19" y="30"/>
                    <a:pt x="16" y="29"/>
                  </a:cubicBezTo>
                  <a:cubicBezTo>
                    <a:pt x="13" y="27"/>
                    <a:pt x="11" y="26"/>
                    <a:pt x="10" y="23"/>
                  </a:cubicBezTo>
                  <a:cubicBezTo>
                    <a:pt x="8" y="21"/>
                    <a:pt x="8" y="18"/>
                    <a:pt x="8" y="15"/>
                  </a:cubicBezTo>
                  <a:cubicBezTo>
                    <a:pt x="8" y="12"/>
                    <a:pt x="10" y="10"/>
                    <a:pt x="14" y="8"/>
                  </a:cubicBezTo>
                  <a:cubicBezTo>
                    <a:pt x="18" y="5"/>
                    <a:pt x="24" y="3"/>
                    <a:pt x="30" y="1"/>
                  </a:cubicBezTo>
                  <a:cubicBezTo>
                    <a:pt x="36" y="0"/>
                    <a:pt x="42" y="0"/>
                    <a:pt x="48" y="0"/>
                  </a:cubicBezTo>
                  <a:cubicBezTo>
                    <a:pt x="55" y="0"/>
                    <a:pt x="62" y="1"/>
                    <a:pt x="67" y="2"/>
                  </a:cubicBezTo>
                  <a:cubicBezTo>
                    <a:pt x="73" y="4"/>
                    <a:pt x="77" y="7"/>
                    <a:pt x="81" y="11"/>
                  </a:cubicBezTo>
                  <a:cubicBezTo>
                    <a:pt x="84" y="14"/>
                    <a:pt x="86" y="19"/>
                    <a:pt x="88" y="25"/>
                  </a:cubicBezTo>
                  <a:cubicBezTo>
                    <a:pt x="90" y="31"/>
                    <a:pt x="90" y="38"/>
                    <a:pt x="90" y="46"/>
                  </a:cubicBezTo>
                  <a:cubicBezTo>
                    <a:pt x="90" y="81"/>
                    <a:pt x="90" y="81"/>
                    <a:pt x="90" y="81"/>
                  </a:cubicBezTo>
                  <a:cubicBezTo>
                    <a:pt x="90" y="85"/>
                    <a:pt x="91" y="88"/>
                    <a:pt x="92" y="89"/>
                  </a:cubicBezTo>
                  <a:cubicBezTo>
                    <a:pt x="93" y="90"/>
                    <a:pt x="94" y="92"/>
                    <a:pt x="96" y="93"/>
                  </a:cubicBezTo>
                  <a:cubicBezTo>
                    <a:pt x="97" y="94"/>
                    <a:pt x="98" y="95"/>
                    <a:pt x="99" y="97"/>
                  </a:cubicBezTo>
                  <a:cubicBezTo>
                    <a:pt x="100" y="98"/>
                    <a:pt x="100" y="100"/>
                    <a:pt x="100" y="102"/>
                  </a:cubicBezTo>
                  <a:cubicBezTo>
                    <a:pt x="100" y="106"/>
                    <a:pt x="99" y="109"/>
                    <a:pt x="96" y="111"/>
                  </a:cubicBezTo>
                  <a:close/>
                  <a:moveTo>
                    <a:pt x="62" y="67"/>
                  </a:moveTo>
                  <a:cubicBezTo>
                    <a:pt x="46" y="67"/>
                    <a:pt x="46" y="67"/>
                    <a:pt x="46" y="67"/>
                  </a:cubicBezTo>
                  <a:cubicBezTo>
                    <a:pt x="39" y="67"/>
                    <a:pt x="35" y="68"/>
                    <a:pt x="33" y="70"/>
                  </a:cubicBezTo>
                  <a:cubicBezTo>
                    <a:pt x="30" y="73"/>
                    <a:pt x="29" y="76"/>
                    <a:pt x="29" y="79"/>
                  </a:cubicBezTo>
                  <a:cubicBezTo>
                    <a:pt x="29" y="81"/>
                    <a:pt x="29" y="81"/>
                    <a:pt x="29" y="81"/>
                  </a:cubicBezTo>
                  <a:cubicBezTo>
                    <a:pt x="29" y="85"/>
                    <a:pt x="30" y="88"/>
                    <a:pt x="33" y="90"/>
                  </a:cubicBezTo>
                  <a:cubicBezTo>
                    <a:pt x="35" y="92"/>
                    <a:pt x="39" y="93"/>
                    <a:pt x="45" y="93"/>
                  </a:cubicBezTo>
                  <a:cubicBezTo>
                    <a:pt x="50" y="93"/>
                    <a:pt x="54" y="92"/>
                    <a:pt x="57" y="89"/>
                  </a:cubicBezTo>
                  <a:cubicBezTo>
                    <a:pt x="60" y="86"/>
                    <a:pt x="62" y="82"/>
                    <a:pt x="62" y="76"/>
                  </a:cubicBezTo>
                  <a:lnTo>
                    <a:pt x="6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3" name="Freeform 12">
              <a:extLst>
                <a:ext uri="{FF2B5EF4-FFF2-40B4-BE49-F238E27FC236}">
                  <a16:creationId xmlns:a16="http://schemas.microsoft.com/office/drawing/2014/main" id="{C0FC9DC6-77A0-4073-9424-10D5EF611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6238" y="3700463"/>
              <a:ext cx="87313" cy="446087"/>
            </a:xfrm>
            <a:custGeom>
              <a:avLst/>
              <a:gdLst>
                <a:gd name="T0" fmla="*/ 28 w 32"/>
                <a:gd name="T1" fmla="*/ 28 h 161"/>
                <a:gd name="T2" fmla="*/ 16 w 32"/>
                <a:gd name="T3" fmla="*/ 32 h 161"/>
                <a:gd name="T4" fmla="*/ 5 w 32"/>
                <a:gd name="T5" fmla="*/ 28 h 161"/>
                <a:gd name="T6" fmla="*/ 0 w 32"/>
                <a:gd name="T7" fmla="*/ 16 h 161"/>
                <a:gd name="T8" fmla="*/ 5 w 32"/>
                <a:gd name="T9" fmla="*/ 5 h 161"/>
                <a:gd name="T10" fmla="*/ 16 w 32"/>
                <a:gd name="T11" fmla="*/ 0 h 161"/>
                <a:gd name="T12" fmla="*/ 28 w 32"/>
                <a:gd name="T13" fmla="*/ 5 h 161"/>
                <a:gd name="T14" fmla="*/ 32 w 32"/>
                <a:gd name="T15" fmla="*/ 16 h 161"/>
                <a:gd name="T16" fmla="*/ 28 w 32"/>
                <a:gd name="T17" fmla="*/ 28 h 161"/>
                <a:gd name="T18" fmla="*/ 27 w 32"/>
                <a:gd name="T19" fmla="*/ 156 h 161"/>
                <a:gd name="T20" fmla="*/ 16 w 32"/>
                <a:gd name="T21" fmla="*/ 161 h 161"/>
                <a:gd name="T22" fmla="*/ 6 w 32"/>
                <a:gd name="T23" fmla="*/ 156 h 161"/>
                <a:gd name="T24" fmla="*/ 2 w 32"/>
                <a:gd name="T25" fmla="*/ 146 h 161"/>
                <a:gd name="T26" fmla="*/ 2 w 32"/>
                <a:gd name="T27" fmla="*/ 61 h 161"/>
                <a:gd name="T28" fmla="*/ 6 w 32"/>
                <a:gd name="T29" fmla="*/ 51 h 161"/>
                <a:gd name="T30" fmla="*/ 16 w 32"/>
                <a:gd name="T31" fmla="*/ 47 h 161"/>
                <a:gd name="T32" fmla="*/ 27 w 32"/>
                <a:gd name="T33" fmla="*/ 51 h 161"/>
                <a:gd name="T34" fmla="*/ 31 w 32"/>
                <a:gd name="T35" fmla="*/ 61 h 161"/>
                <a:gd name="T36" fmla="*/ 31 w 32"/>
                <a:gd name="T37" fmla="*/ 146 h 161"/>
                <a:gd name="T38" fmla="*/ 27 w 32"/>
                <a:gd name="T39" fmla="*/ 156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2" h="161">
                  <a:moveTo>
                    <a:pt x="28" y="28"/>
                  </a:moveTo>
                  <a:cubicBezTo>
                    <a:pt x="25" y="31"/>
                    <a:pt x="21" y="32"/>
                    <a:pt x="16" y="32"/>
                  </a:cubicBezTo>
                  <a:cubicBezTo>
                    <a:pt x="12" y="32"/>
                    <a:pt x="8" y="31"/>
                    <a:pt x="5" y="28"/>
                  </a:cubicBezTo>
                  <a:cubicBezTo>
                    <a:pt x="2" y="25"/>
                    <a:pt x="0" y="21"/>
                    <a:pt x="0" y="16"/>
                  </a:cubicBezTo>
                  <a:cubicBezTo>
                    <a:pt x="0" y="12"/>
                    <a:pt x="2" y="8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2" y="12"/>
                    <a:pt x="32" y="16"/>
                  </a:cubicBezTo>
                  <a:cubicBezTo>
                    <a:pt x="32" y="21"/>
                    <a:pt x="31" y="25"/>
                    <a:pt x="28" y="28"/>
                  </a:cubicBezTo>
                  <a:close/>
                  <a:moveTo>
                    <a:pt x="27" y="156"/>
                  </a:moveTo>
                  <a:cubicBezTo>
                    <a:pt x="24" y="159"/>
                    <a:pt x="20" y="161"/>
                    <a:pt x="16" y="161"/>
                  </a:cubicBezTo>
                  <a:cubicBezTo>
                    <a:pt x="12" y="161"/>
                    <a:pt x="9" y="159"/>
                    <a:pt x="6" y="156"/>
                  </a:cubicBezTo>
                  <a:cubicBezTo>
                    <a:pt x="3" y="154"/>
                    <a:pt x="2" y="150"/>
                    <a:pt x="2" y="146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2" y="57"/>
                    <a:pt x="3" y="54"/>
                    <a:pt x="6" y="51"/>
                  </a:cubicBezTo>
                  <a:cubicBezTo>
                    <a:pt x="9" y="48"/>
                    <a:pt x="12" y="47"/>
                    <a:pt x="16" y="47"/>
                  </a:cubicBezTo>
                  <a:cubicBezTo>
                    <a:pt x="20" y="47"/>
                    <a:pt x="24" y="48"/>
                    <a:pt x="27" y="51"/>
                  </a:cubicBezTo>
                  <a:cubicBezTo>
                    <a:pt x="29" y="54"/>
                    <a:pt x="31" y="57"/>
                    <a:pt x="31" y="61"/>
                  </a:cubicBezTo>
                  <a:cubicBezTo>
                    <a:pt x="31" y="146"/>
                    <a:pt x="31" y="146"/>
                    <a:pt x="31" y="146"/>
                  </a:cubicBezTo>
                  <a:cubicBezTo>
                    <a:pt x="31" y="150"/>
                    <a:pt x="29" y="154"/>
                    <a:pt x="27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CC65DC20-0436-4FD2-B8C4-98DC1A14BB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84988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1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7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2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319AE083-F4FA-4C4A-A060-B168922E88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13600" y="3830638"/>
              <a:ext cx="274638" cy="417512"/>
            </a:xfrm>
            <a:custGeom>
              <a:avLst/>
              <a:gdLst>
                <a:gd name="T0" fmla="*/ 98 w 100"/>
                <a:gd name="T1" fmla="*/ 84 h 151"/>
                <a:gd name="T2" fmla="*/ 91 w 100"/>
                <a:gd name="T3" fmla="*/ 100 h 151"/>
                <a:gd name="T4" fmla="*/ 79 w 100"/>
                <a:gd name="T5" fmla="*/ 110 h 151"/>
                <a:gd name="T6" fmla="*/ 61 w 100"/>
                <a:gd name="T7" fmla="*/ 114 h 151"/>
                <a:gd name="T8" fmla="*/ 49 w 100"/>
                <a:gd name="T9" fmla="*/ 112 h 151"/>
                <a:gd name="T10" fmla="*/ 38 w 100"/>
                <a:gd name="T11" fmla="*/ 107 h 151"/>
                <a:gd name="T12" fmla="*/ 38 w 100"/>
                <a:gd name="T13" fmla="*/ 137 h 151"/>
                <a:gd name="T14" fmla="*/ 34 w 100"/>
                <a:gd name="T15" fmla="*/ 147 h 151"/>
                <a:gd name="T16" fmla="*/ 24 w 100"/>
                <a:gd name="T17" fmla="*/ 151 h 151"/>
                <a:gd name="T18" fmla="*/ 14 w 100"/>
                <a:gd name="T19" fmla="*/ 147 h 151"/>
                <a:gd name="T20" fmla="*/ 10 w 100"/>
                <a:gd name="T21" fmla="*/ 137 h 151"/>
                <a:gd name="T22" fmla="*/ 10 w 100"/>
                <a:gd name="T23" fmla="*/ 32 h 151"/>
                <a:gd name="T24" fmla="*/ 8 w 100"/>
                <a:gd name="T25" fmla="*/ 25 h 151"/>
                <a:gd name="T26" fmla="*/ 4 w 100"/>
                <a:gd name="T27" fmla="*/ 20 h 151"/>
                <a:gd name="T28" fmla="*/ 1 w 100"/>
                <a:gd name="T29" fmla="*/ 17 h 151"/>
                <a:gd name="T30" fmla="*/ 0 w 100"/>
                <a:gd name="T31" fmla="*/ 12 h 151"/>
                <a:gd name="T32" fmla="*/ 4 w 100"/>
                <a:gd name="T33" fmla="*/ 3 h 151"/>
                <a:gd name="T34" fmla="*/ 14 w 100"/>
                <a:gd name="T35" fmla="*/ 0 h 151"/>
                <a:gd name="T36" fmla="*/ 21 w 100"/>
                <a:gd name="T37" fmla="*/ 1 h 151"/>
                <a:gd name="T38" fmla="*/ 28 w 100"/>
                <a:gd name="T39" fmla="*/ 4 h 151"/>
                <a:gd name="T40" fmla="*/ 32 w 100"/>
                <a:gd name="T41" fmla="*/ 8 h 151"/>
                <a:gd name="T42" fmla="*/ 45 w 100"/>
                <a:gd name="T43" fmla="*/ 2 h 151"/>
                <a:gd name="T44" fmla="*/ 59 w 100"/>
                <a:gd name="T45" fmla="*/ 0 h 151"/>
                <a:gd name="T46" fmla="*/ 90 w 100"/>
                <a:gd name="T47" fmla="*/ 11 h 151"/>
                <a:gd name="T48" fmla="*/ 100 w 100"/>
                <a:gd name="T49" fmla="*/ 46 h 151"/>
                <a:gd name="T50" fmla="*/ 100 w 100"/>
                <a:gd name="T51" fmla="*/ 63 h 151"/>
                <a:gd name="T52" fmla="*/ 98 w 100"/>
                <a:gd name="T53" fmla="*/ 84 h 151"/>
                <a:gd name="T54" fmla="*/ 71 w 100"/>
                <a:gd name="T55" fmla="*/ 43 h 151"/>
                <a:gd name="T56" fmla="*/ 67 w 100"/>
                <a:gd name="T57" fmla="*/ 29 h 151"/>
                <a:gd name="T58" fmla="*/ 54 w 100"/>
                <a:gd name="T59" fmla="*/ 24 h 151"/>
                <a:gd name="T60" fmla="*/ 46 w 100"/>
                <a:gd name="T61" fmla="*/ 26 h 151"/>
                <a:gd name="T62" fmla="*/ 38 w 100"/>
                <a:gd name="T63" fmla="*/ 30 h 151"/>
                <a:gd name="T64" fmla="*/ 38 w 100"/>
                <a:gd name="T65" fmla="*/ 83 h 151"/>
                <a:gd name="T66" fmla="*/ 46 w 100"/>
                <a:gd name="T67" fmla="*/ 88 h 151"/>
                <a:gd name="T68" fmla="*/ 54 w 100"/>
                <a:gd name="T69" fmla="*/ 89 h 151"/>
                <a:gd name="T70" fmla="*/ 68 w 100"/>
                <a:gd name="T71" fmla="*/ 84 h 151"/>
                <a:gd name="T72" fmla="*/ 71 w 100"/>
                <a:gd name="T73" fmla="*/ 68 h 151"/>
                <a:gd name="T74" fmla="*/ 71 w 100"/>
                <a:gd name="T75" fmla="*/ 43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0" h="151">
                  <a:moveTo>
                    <a:pt x="98" y="84"/>
                  </a:moveTo>
                  <a:cubicBezTo>
                    <a:pt x="97" y="90"/>
                    <a:pt x="94" y="96"/>
                    <a:pt x="91" y="100"/>
                  </a:cubicBezTo>
                  <a:cubicBezTo>
                    <a:pt x="88" y="105"/>
                    <a:pt x="84" y="108"/>
                    <a:pt x="79" y="110"/>
                  </a:cubicBezTo>
                  <a:cubicBezTo>
                    <a:pt x="74" y="112"/>
                    <a:pt x="68" y="114"/>
                    <a:pt x="61" y="114"/>
                  </a:cubicBezTo>
                  <a:cubicBezTo>
                    <a:pt x="57" y="114"/>
                    <a:pt x="53" y="113"/>
                    <a:pt x="49" y="112"/>
                  </a:cubicBezTo>
                  <a:cubicBezTo>
                    <a:pt x="45" y="111"/>
                    <a:pt x="41" y="109"/>
                    <a:pt x="38" y="107"/>
                  </a:cubicBezTo>
                  <a:cubicBezTo>
                    <a:pt x="38" y="137"/>
                    <a:pt x="38" y="137"/>
                    <a:pt x="38" y="137"/>
                  </a:cubicBezTo>
                  <a:cubicBezTo>
                    <a:pt x="38" y="141"/>
                    <a:pt x="37" y="145"/>
                    <a:pt x="34" y="147"/>
                  </a:cubicBezTo>
                  <a:cubicBezTo>
                    <a:pt x="31" y="150"/>
                    <a:pt x="28" y="151"/>
                    <a:pt x="24" y="151"/>
                  </a:cubicBezTo>
                  <a:cubicBezTo>
                    <a:pt x="20" y="151"/>
                    <a:pt x="17" y="150"/>
                    <a:pt x="14" y="147"/>
                  </a:cubicBezTo>
                  <a:cubicBezTo>
                    <a:pt x="11" y="145"/>
                    <a:pt x="10" y="141"/>
                    <a:pt x="10" y="137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29"/>
                    <a:pt x="9" y="26"/>
                    <a:pt x="8" y="25"/>
                  </a:cubicBezTo>
                  <a:cubicBezTo>
                    <a:pt x="7" y="23"/>
                    <a:pt x="6" y="22"/>
                    <a:pt x="4" y="20"/>
                  </a:cubicBezTo>
                  <a:cubicBezTo>
                    <a:pt x="3" y="19"/>
                    <a:pt x="2" y="18"/>
                    <a:pt x="1" y="17"/>
                  </a:cubicBezTo>
                  <a:cubicBezTo>
                    <a:pt x="0" y="15"/>
                    <a:pt x="0" y="14"/>
                    <a:pt x="0" y="12"/>
                  </a:cubicBezTo>
                  <a:cubicBezTo>
                    <a:pt x="0" y="8"/>
                    <a:pt x="1" y="5"/>
                    <a:pt x="4" y="3"/>
                  </a:cubicBezTo>
                  <a:cubicBezTo>
                    <a:pt x="7" y="1"/>
                    <a:pt x="10" y="0"/>
                    <a:pt x="14" y="0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4" y="2"/>
                    <a:pt x="26" y="3"/>
                    <a:pt x="28" y="4"/>
                  </a:cubicBezTo>
                  <a:cubicBezTo>
                    <a:pt x="29" y="5"/>
                    <a:pt x="31" y="7"/>
                    <a:pt x="32" y="8"/>
                  </a:cubicBezTo>
                  <a:cubicBezTo>
                    <a:pt x="36" y="6"/>
                    <a:pt x="40" y="4"/>
                    <a:pt x="45" y="2"/>
                  </a:cubicBezTo>
                  <a:cubicBezTo>
                    <a:pt x="49" y="1"/>
                    <a:pt x="54" y="0"/>
                    <a:pt x="59" y="0"/>
                  </a:cubicBezTo>
                  <a:cubicBezTo>
                    <a:pt x="73" y="0"/>
                    <a:pt x="83" y="4"/>
                    <a:pt x="90" y="11"/>
                  </a:cubicBezTo>
                  <a:cubicBezTo>
                    <a:pt x="97" y="19"/>
                    <a:pt x="100" y="31"/>
                    <a:pt x="100" y="46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100" y="71"/>
                    <a:pt x="99" y="78"/>
                    <a:pt x="98" y="84"/>
                  </a:cubicBezTo>
                  <a:close/>
                  <a:moveTo>
                    <a:pt x="71" y="43"/>
                  </a:moveTo>
                  <a:cubicBezTo>
                    <a:pt x="71" y="37"/>
                    <a:pt x="70" y="32"/>
                    <a:pt x="67" y="29"/>
                  </a:cubicBezTo>
                  <a:cubicBezTo>
                    <a:pt x="65" y="26"/>
                    <a:pt x="60" y="24"/>
                    <a:pt x="54" y="24"/>
                  </a:cubicBezTo>
                  <a:cubicBezTo>
                    <a:pt x="51" y="24"/>
                    <a:pt x="49" y="25"/>
                    <a:pt x="46" y="26"/>
                  </a:cubicBezTo>
                  <a:cubicBezTo>
                    <a:pt x="43" y="27"/>
                    <a:pt x="41" y="28"/>
                    <a:pt x="38" y="30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41" y="85"/>
                    <a:pt x="43" y="86"/>
                    <a:pt x="46" y="88"/>
                  </a:cubicBezTo>
                  <a:cubicBezTo>
                    <a:pt x="49" y="89"/>
                    <a:pt x="52" y="89"/>
                    <a:pt x="54" y="89"/>
                  </a:cubicBezTo>
                  <a:cubicBezTo>
                    <a:pt x="61" y="89"/>
                    <a:pt x="65" y="88"/>
                    <a:pt x="68" y="84"/>
                  </a:cubicBezTo>
                  <a:cubicBezTo>
                    <a:pt x="70" y="80"/>
                    <a:pt x="71" y="75"/>
                    <a:pt x="71" y="68"/>
                  </a:cubicBezTo>
                  <a:lnTo>
                    <a:pt x="71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9D5C0FE6-8ED0-48C3-BE85-87DD3FF236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54913" y="3711575"/>
              <a:ext cx="111125" cy="434975"/>
            </a:xfrm>
            <a:custGeom>
              <a:avLst/>
              <a:gdLst>
                <a:gd name="T0" fmla="*/ 36 w 40"/>
                <a:gd name="T1" fmla="*/ 154 h 157"/>
                <a:gd name="T2" fmla="*/ 25 w 40"/>
                <a:gd name="T3" fmla="*/ 157 h 157"/>
                <a:gd name="T4" fmla="*/ 18 w 40"/>
                <a:gd name="T5" fmla="*/ 155 h 157"/>
                <a:gd name="T6" fmla="*/ 12 w 40"/>
                <a:gd name="T7" fmla="*/ 152 h 157"/>
                <a:gd name="T8" fmla="*/ 4 w 40"/>
                <a:gd name="T9" fmla="*/ 142 h 157"/>
                <a:gd name="T10" fmla="*/ 0 w 40"/>
                <a:gd name="T11" fmla="*/ 127 h 157"/>
                <a:gd name="T12" fmla="*/ 0 w 40"/>
                <a:gd name="T13" fmla="*/ 15 h 157"/>
                <a:gd name="T14" fmla="*/ 5 w 40"/>
                <a:gd name="T15" fmla="*/ 5 h 157"/>
                <a:gd name="T16" fmla="*/ 15 w 40"/>
                <a:gd name="T17" fmla="*/ 0 h 157"/>
                <a:gd name="T18" fmla="*/ 25 w 40"/>
                <a:gd name="T19" fmla="*/ 5 h 157"/>
                <a:gd name="T20" fmla="*/ 29 w 40"/>
                <a:gd name="T21" fmla="*/ 15 h 157"/>
                <a:gd name="T22" fmla="*/ 29 w 40"/>
                <a:gd name="T23" fmla="*/ 124 h 157"/>
                <a:gd name="T24" fmla="*/ 31 w 40"/>
                <a:gd name="T25" fmla="*/ 132 h 157"/>
                <a:gd name="T26" fmla="*/ 36 w 40"/>
                <a:gd name="T27" fmla="*/ 136 h 157"/>
                <a:gd name="T28" fmla="*/ 39 w 40"/>
                <a:gd name="T29" fmla="*/ 140 h 157"/>
                <a:gd name="T30" fmla="*/ 40 w 40"/>
                <a:gd name="T31" fmla="*/ 145 h 157"/>
                <a:gd name="T32" fmla="*/ 36 w 40"/>
                <a:gd name="T33" fmla="*/ 154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" h="157">
                  <a:moveTo>
                    <a:pt x="36" y="154"/>
                  </a:moveTo>
                  <a:cubicBezTo>
                    <a:pt x="33" y="156"/>
                    <a:pt x="29" y="157"/>
                    <a:pt x="25" y="157"/>
                  </a:cubicBezTo>
                  <a:cubicBezTo>
                    <a:pt x="23" y="157"/>
                    <a:pt x="21" y="156"/>
                    <a:pt x="18" y="155"/>
                  </a:cubicBezTo>
                  <a:cubicBezTo>
                    <a:pt x="16" y="155"/>
                    <a:pt x="14" y="153"/>
                    <a:pt x="12" y="152"/>
                  </a:cubicBezTo>
                  <a:cubicBezTo>
                    <a:pt x="8" y="149"/>
                    <a:pt x="6" y="146"/>
                    <a:pt x="4" y="142"/>
                  </a:cubicBezTo>
                  <a:cubicBezTo>
                    <a:pt x="2" y="138"/>
                    <a:pt x="0" y="133"/>
                    <a:pt x="0" y="127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2" y="7"/>
                    <a:pt x="5" y="5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19" y="0"/>
                    <a:pt x="22" y="2"/>
                    <a:pt x="25" y="5"/>
                  </a:cubicBezTo>
                  <a:cubicBezTo>
                    <a:pt x="28" y="7"/>
                    <a:pt x="29" y="11"/>
                    <a:pt x="29" y="15"/>
                  </a:cubicBezTo>
                  <a:cubicBezTo>
                    <a:pt x="29" y="124"/>
                    <a:pt x="29" y="124"/>
                    <a:pt x="29" y="124"/>
                  </a:cubicBezTo>
                  <a:cubicBezTo>
                    <a:pt x="29" y="128"/>
                    <a:pt x="30" y="131"/>
                    <a:pt x="31" y="132"/>
                  </a:cubicBezTo>
                  <a:cubicBezTo>
                    <a:pt x="33" y="133"/>
                    <a:pt x="34" y="135"/>
                    <a:pt x="36" y="136"/>
                  </a:cubicBezTo>
                  <a:cubicBezTo>
                    <a:pt x="37" y="137"/>
                    <a:pt x="38" y="138"/>
                    <a:pt x="39" y="140"/>
                  </a:cubicBezTo>
                  <a:cubicBezTo>
                    <a:pt x="39" y="141"/>
                    <a:pt x="40" y="143"/>
                    <a:pt x="40" y="145"/>
                  </a:cubicBezTo>
                  <a:cubicBezTo>
                    <a:pt x="40" y="149"/>
                    <a:pt x="38" y="152"/>
                    <a:pt x="36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05A82BBD-1A6E-47B6-8D31-35C462C620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12075" y="3830638"/>
              <a:ext cx="220663" cy="315912"/>
            </a:xfrm>
            <a:custGeom>
              <a:avLst/>
              <a:gdLst>
                <a:gd name="T0" fmla="*/ 73 w 80"/>
                <a:gd name="T1" fmla="*/ 27 h 114"/>
                <a:gd name="T2" fmla="*/ 64 w 80"/>
                <a:gd name="T3" fmla="*/ 27 h 114"/>
                <a:gd name="T4" fmla="*/ 57 w 80"/>
                <a:gd name="T5" fmla="*/ 24 h 114"/>
                <a:gd name="T6" fmla="*/ 48 w 80"/>
                <a:gd name="T7" fmla="*/ 23 h 114"/>
                <a:gd name="T8" fmla="*/ 34 w 80"/>
                <a:gd name="T9" fmla="*/ 29 h 114"/>
                <a:gd name="T10" fmla="*/ 29 w 80"/>
                <a:gd name="T11" fmla="*/ 47 h 114"/>
                <a:gd name="T12" fmla="*/ 29 w 80"/>
                <a:gd name="T13" fmla="*/ 67 h 114"/>
                <a:gd name="T14" fmla="*/ 34 w 80"/>
                <a:gd name="T15" fmla="*/ 84 h 114"/>
                <a:gd name="T16" fmla="*/ 47 w 80"/>
                <a:gd name="T17" fmla="*/ 90 h 114"/>
                <a:gd name="T18" fmla="*/ 55 w 80"/>
                <a:gd name="T19" fmla="*/ 89 h 114"/>
                <a:gd name="T20" fmla="*/ 64 w 80"/>
                <a:gd name="T21" fmla="*/ 86 h 114"/>
                <a:gd name="T22" fmla="*/ 73 w 80"/>
                <a:gd name="T23" fmla="*/ 86 h 114"/>
                <a:gd name="T24" fmla="*/ 79 w 80"/>
                <a:gd name="T25" fmla="*/ 93 h 114"/>
                <a:gd name="T26" fmla="*/ 78 w 80"/>
                <a:gd name="T27" fmla="*/ 102 h 114"/>
                <a:gd name="T28" fmla="*/ 73 w 80"/>
                <a:gd name="T29" fmla="*/ 108 h 114"/>
                <a:gd name="T30" fmla="*/ 59 w 80"/>
                <a:gd name="T31" fmla="*/ 112 h 114"/>
                <a:gd name="T32" fmla="*/ 45 w 80"/>
                <a:gd name="T33" fmla="*/ 114 h 114"/>
                <a:gd name="T34" fmla="*/ 25 w 80"/>
                <a:gd name="T35" fmla="*/ 110 h 114"/>
                <a:gd name="T36" fmla="*/ 11 w 80"/>
                <a:gd name="T37" fmla="*/ 100 h 114"/>
                <a:gd name="T38" fmla="*/ 3 w 80"/>
                <a:gd name="T39" fmla="*/ 84 h 114"/>
                <a:gd name="T40" fmla="*/ 0 w 80"/>
                <a:gd name="T41" fmla="*/ 65 h 114"/>
                <a:gd name="T42" fmla="*/ 0 w 80"/>
                <a:gd name="T43" fmla="*/ 50 h 114"/>
                <a:gd name="T44" fmla="*/ 3 w 80"/>
                <a:gd name="T45" fmla="*/ 31 h 114"/>
                <a:gd name="T46" fmla="*/ 12 w 80"/>
                <a:gd name="T47" fmla="*/ 14 h 114"/>
                <a:gd name="T48" fmla="*/ 26 w 80"/>
                <a:gd name="T49" fmla="*/ 4 h 114"/>
                <a:gd name="T50" fmla="*/ 45 w 80"/>
                <a:gd name="T51" fmla="*/ 0 h 114"/>
                <a:gd name="T52" fmla="*/ 60 w 80"/>
                <a:gd name="T53" fmla="*/ 1 h 114"/>
                <a:gd name="T54" fmla="*/ 73 w 80"/>
                <a:gd name="T55" fmla="*/ 6 h 114"/>
                <a:gd name="T56" fmla="*/ 79 w 80"/>
                <a:gd name="T57" fmla="*/ 12 h 114"/>
                <a:gd name="T58" fmla="*/ 79 w 80"/>
                <a:gd name="T59" fmla="*/ 21 h 114"/>
                <a:gd name="T60" fmla="*/ 73 w 80"/>
                <a:gd name="T61" fmla="*/ 2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114">
                  <a:moveTo>
                    <a:pt x="73" y="27"/>
                  </a:moveTo>
                  <a:cubicBezTo>
                    <a:pt x="70" y="28"/>
                    <a:pt x="67" y="28"/>
                    <a:pt x="64" y="27"/>
                  </a:cubicBezTo>
                  <a:cubicBezTo>
                    <a:pt x="62" y="26"/>
                    <a:pt x="60" y="25"/>
                    <a:pt x="57" y="24"/>
                  </a:cubicBezTo>
                  <a:cubicBezTo>
                    <a:pt x="55" y="24"/>
                    <a:pt x="52" y="23"/>
                    <a:pt x="48" y="23"/>
                  </a:cubicBezTo>
                  <a:cubicBezTo>
                    <a:pt x="42" y="23"/>
                    <a:pt x="37" y="25"/>
                    <a:pt x="34" y="29"/>
                  </a:cubicBezTo>
                  <a:cubicBezTo>
                    <a:pt x="31" y="34"/>
                    <a:pt x="29" y="39"/>
                    <a:pt x="29" y="4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74"/>
                    <a:pt x="31" y="80"/>
                    <a:pt x="34" y="84"/>
                  </a:cubicBezTo>
                  <a:cubicBezTo>
                    <a:pt x="37" y="88"/>
                    <a:pt x="41" y="90"/>
                    <a:pt x="47" y="90"/>
                  </a:cubicBezTo>
                  <a:cubicBezTo>
                    <a:pt x="50" y="90"/>
                    <a:pt x="52" y="90"/>
                    <a:pt x="55" y="89"/>
                  </a:cubicBezTo>
                  <a:cubicBezTo>
                    <a:pt x="58" y="89"/>
                    <a:pt x="61" y="88"/>
                    <a:pt x="64" y="86"/>
                  </a:cubicBezTo>
                  <a:cubicBezTo>
                    <a:pt x="67" y="85"/>
                    <a:pt x="70" y="85"/>
                    <a:pt x="73" y="86"/>
                  </a:cubicBezTo>
                  <a:cubicBezTo>
                    <a:pt x="76" y="88"/>
                    <a:pt x="78" y="90"/>
                    <a:pt x="79" y="93"/>
                  </a:cubicBezTo>
                  <a:cubicBezTo>
                    <a:pt x="80" y="96"/>
                    <a:pt x="80" y="99"/>
                    <a:pt x="78" y="102"/>
                  </a:cubicBezTo>
                  <a:cubicBezTo>
                    <a:pt x="77" y="104"/>
                    <a:pt x="75" y="106"/>
                    <a:pt x="73" y="108"/>
                  </a:cubicBezTo>
                  <a:cubicBezTo>
                    <a:pt x="68" y="110"/>
                    <a:pt x="64" y="112"/>
                    <a:pt x="59" y="112"/>
                  </a:cubicBezTo>
                  <a:cubicBezTo>
                    <a:pt x="54" y="113"/>
                    <a:pt x="50" y="114"/>
                    <a:pt x="45" y="114"/>
                  </a:cubicBezTo>
                  <a:cubicBezTo>
                    <a:pt x="37" y="114"/>
                    <a:pt x="30" y="112"/>
                    <a:pt x="25" y="110"/>
                  </a:cubicBezTo>
                  <a:cubicBezTo>
                    <a:pt x="19" y="108"/>
                    <a:pt x="14" y="104"/>
                    <a:pt x="11" y="100"/>
                  </a:cubicBezTo>
                  <a:cubicBezTo>
                    <a:pt x="7" y="95"/>
                    <a:pt x="5" y="90"/>
                    <a:pt x="3" y="84"/>
                  </a:cubicBezTo>
                  <a:cubicBezTo>
                    <a:pt x="1" y="78"/>
                    <a:pt x="0" y="72"/>
                    <a:pt x="0" y="65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43"/>
                    <a:pt x="1" y="37"/>
                    <a:pt x="3" y="31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6"/>
                    <a:pt x="26" y="4"/>
                  </a:cubicBezTo>
                  <a:cubicBezTo>
                    <a:pt x="31" y="1"/>
                    <a:pt x="38" y="0"/>
                    <a:pt x="45" y="0"/>
                  </a:cubicBezTo>
                  <a:cubicBezTo>
                    <a:pt x="50" y="0"/>
                    <a:pt x="54" y="0"/>
                    <a:pt x="60" y="1"/>
                  </a:cubicBezTo>
                  <a:cubicBezTo>
                    <a:pt x="65" y="2"/>
                    <a:pt x="69" y="4"/>
                    <a:pt x="73" y="6"/>
                  </a:cubicBezTo>
                  <a:cubicBezTo>
                    <a:pt x="76" y="8"/>
                    <a:pt x="78" y="10"/>
                    <a:pt x="79" y="12"/>
                  </a:cubicBezTo>
                  <a:cubicBezTo>
                    <a:pt x="80" y="14"/>
                    <a:pt x="80" y="17"/>
                    <a:pt x="79" y="21"/>
                  </a:cubicBezTo>
                  <a:cubicBezTo>
                    <a:pt x="78" y="24"/>
                    <a:pt x="76" y="26"/>
                    <a:pt x="73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 sz="1662" dirty="0"/>
            </a:p>
          </p:txBody>
        </p:sp>
      </p:grpSp>
      <p:sp>
        <p:nvSpPr>
          <p:cNvPr id="7" name="MSIPCMContentMarking" descr="{&quot;HashCode&quot;:-685326706,&quot;Placement&quot;:&quot;Footer&quot;,&quot;Top&quot;:519.343,&quot;Left&quot;:0.0,&quot;SlideWidth&quot;:960,&quot;SlideHeight&quot;:540}">
            <a:extLst>
              <a:ext uri="{FF2B5EF4-FFF2-40B4-BE49-F238E27FC236}">
                <a16:creationId xmlns:a16="http://schemas.microsoft.com/office/drawing/2014/main" id="{A9AABCE8-F60B-4EFA-B2C5-E505CD93BA55}"/>
              </a:ext>
            </a:extLst>
          </p:cNvPr>
          <p:cNvSpPr txBox="1"/>
          <p:nvPr userDrawn="1"/>
        </p:nvSpPr>
        <p:spPr>
          <a:xfrm>
            <a:off x="0" y="6595656"/>
            <a:ext cx="1631108" cy="26234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Autofit/>
          </a:bodyPr>
          <a:lstStyle/>
          <a:p>
            <a:pPr marL="285750" indent="-28575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Classified: RMG – Internal</a:t>
            </a:r>
            <a:endParaRPr lang="en-GB" sz="1000" dirty="0" err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09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spcBef>
          <a:spcPts val="0"/>
        </a:spcBef>
        <a:spcAft>
          <a:spcPts val="600"/>
        </a:spcAft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40000" indent="-180000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00000" indent="-180000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60000" indent="-180975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620000" indent="-180000" algn="l" defTabSz="9144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orient="horz" pos="4088">
          <p15:clr>
            <a:srgbClr val="F26B43"/>
          </p15:clr>
        </p15:guide>
        <p15:guide id="3" pos="317">
          <p15:clr>
            <a:srgbClr val="F26B43"/>
          </p15:clr>
        </p15:guide>
        <p15:guide id="4" pos="5443">
          <p15:clr>
            <a:srgbClr val="F26B43"/>
          </p15:clr>
        </p15:guide>
        <p15:guide id="5" orient="horz" pos="3725">
          <p15:clr>
            <a:srgbClr val="F26B43"/>
          </p15:clr>
        </p15:guide>
        <p15:guide id="6" pos="3840">
          <p15:clr>
            <a:srgbClr val="F26B43"/>
          </p15:clr>
        </p15:guide>
        <p15:guide id="7" pos="7265">
          <p15:clr>
            <a:srgbClr val="F26B43"/>
          </p15:clr>
        </p15:guide>
        <p15:guide id="8" pos="415">
          <p15:clr>
            <a:srgbClr val="F26B43"/>
          </p15:clr>
        </p15:guide>
        <p15:guide id="9" pos="127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image" Target="../media/image2.e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6.xml"/><Relationship Id="rId7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0421348-5560-4AF2-96CC-1608DF60178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2001D1D6-E760-4F8A-B13A-7F26F3006B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  <a:sym typeface="Calibri Light" panose="020F03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794F0-B5C4-405E-9BD1-9142C78D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OM Area specific questions: check-in on the Pathway to Change Agreement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C843-3D9B-4440-9E43-7CB43E84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72" y="5869507"/>
            <a:ext cx="587721" cy="24100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EEF1C-85D8-4622-96D6-431C752B733C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C367FAD-9692-416F-A690-B79DDE413CCD}"/>
              </a:ext>
            </a:extLst>
          </p:cNvPr>
          <p:cNvGrpSpPr/>
          <p:nvPr/>
        </p:nvGrpSpPr>
        <p:grpSpPr>
          <a:xfrm>
            <a:off x="5457252" y="4745570"/>
            <a:ext cx="3150350" cy="261610"/>
            <a:chOff x="1205688" y="4354143"/>
            <a:chExt cx="1858887" cy="17605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4930156-E01C-45AF-B9F5-AE3A1D5C082F}"/>
                </a:ext>
              </a:extLst>
            </p:cNvPr>
            <p:cNvSpPr txBox="1"/>
            <p:nvPr/>
          </p:nvSpPr>
          <p:spPr>
            <a:xfrm>
              <a:off x="1255377" y="4354143"/>
              <a:ext cx="1809198" cy="176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b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Favourable          Neutral           Unfavorable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7385F18-6946-4A68-91CB-DCA523EC2522}"/>
                </a:ext>
              </a:extLst>
            </p:cNvPr>
            <p:cNvSpPr/>
            <p:nvPr/>
          </p:nvSpPr>
          <p:spPr>
            <a:xfrm>
              <a:off x="1205688" y="4403243"/>
              <a:ext cx="80562" cy="9343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05B470C-8D2D-4A91-86D5-DEB964080689}"/>
                </a:ext>
              </a:extLst>
            </p:cNvPr>
            <p:cNvSpPr/>
            <p:nvPr/>
          </p:nvSpPr>
          <p:spPr>
            <a:xfrm>
              <a:off x="1761409" y="4396677"/>
              <a:ext cx="80562" cy="9343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sng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F8C5D6-5EDB-4896-93F4-C3F4772DB426}"/>
                </a:ext>
              </a:extLst>
            </p:cNvPr>
            <p:cNvSpPr/>
            <p:nvPr/>
          </p:nvSpPr>
          <p:spPr>
            <a:xfrm>
              <a:off x="2229840" y="4395508"/>
              <a:ext cx="80562" cy="93431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sng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705257C4-9014-48A4-8333-4ED6F3AC2A2E}"/>
              </a:ext>
            </a:extLst>
          </p:cNvPr>
          <p:cNvSpPr txBox="1"/>
          <p:nvPr/>
        </p:nvSpPr>
        <p:spPr>
          <a:xfrm>
            <a:off x="-1004391" y="2253916"/>
            <a:ext cx="6092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I feel that overtime is allocated fairly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D3A00D9-0E33-4A4D-8CF6-3E6543434EC2}"/>
              </a:ext>
            </a:extLst>
          </p:cNvPr>
          <p:cNvSpPr txBox="1"/>
          <p:nvPr/>
        </p:nvSpPr>
        <p:spPr>
          <a:xfrm>
            <a:off x="492191" y="2729253"/>
            <a:ext cx="4580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I find it easy to book odd days annual leave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3D367C4-D8CD-41C7-924F-409539F9E211}"/>
              </a:ext>
            </a:extLst>
          </p:cNvPr>
          <p:cNvSpPr txBox="1"/>
          <p:nvPr/>
        </p:nvSpPr>
        <p:spPr>
          <a:xfrm>
            <a:off x="1309069" y="3665409"/>
            <a:ext cx="3770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the revision has resulted in workload that is fair and achievable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5680F54-4BA0-4BF7-867B-8D065D125A01}"/>
              </a:ext>
            </a:extLst>
          </p:cNvPr>
          <p:cNvSpPr txBox="1"/>
          <p:nvPr/>
        </p:nvSpPr>
        <p:spPr>
          <a:xfrm>
            <a:off x="1506017" y="3132281"/>
            <a:ext cx="357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my workplace, the revision has allowed part-time employees to progress to full-time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8CF89DE-7307-46C6-AC4F-0DC761B970B2}"/>
              </a:ext>
            </a:extLst>
          </p:cNvPr>
          <p:cNvSpPr txBox="1"/>
          <p:nvPr/>
        </p:nvSpPr>
        <p:spPr>
          <a:xfrm>
            <a:off x="1033905" y="4215972"/>
            <a:ext cx="4027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have felt involved in the revision in my workplace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557685C1-2785-4B62-BEC1-3D6F6C9630CF}"/>
              </a:ext>
            </a:extLst>
          </p:cNvPr>
          <p:cNvSpPr/>
          <p:nvPr/>
        </p:nvSpPr>
        <p:spPr>
          <a:xfrm>
            <a:off x="10308921" y="183398"/>
            <a:ext cx="1703540" cy="552793"/>
          </a:xfrm>
          <a:prstGeom prst="ellipse">
            <a:avLst/>
          </a:prstGeom>
          <a:solidFill>
            <a:srgbClr val="17215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Trust</a:t>
            </a: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0168F659-C5FC-4189-ACAB-7A58565EC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1745" y="1680074"/>
            <a:ext cx="2313667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N/A I am not aware of a revision in my unit</a:t>
            </a:r>
          </a:p>
        </p:txBody>
      </p:sp>
      <p:sp>
        <p:nvSpPr>
          <p:cNvPr id="42" name="Text Box 2">
            <a:extLst>
              <a:ext uri="{FF2B5EF4-FFF2-40B4-BE49-F238E27FC236}">
                <a16:creationId xmlns:a16="http://schemas.microsoft.com/office/drawing/2014/main" id="{30723316-E82C-496C-8136-ABD31B66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8535" y="3239175"/>
            <a:ext cx="1326699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  1,295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 Box 2">
            <a:extLst>
              <a:ext uri="{FF2B5EF4-FFF2-40B4-BE49-F238E27FC236}">
                <a16:creationId xmlns:a16="http://schemas.microsoft.com/office/drawing/2014/main" id="{6DBDE626-2B71-47A1-8B5B-6D4E798B9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6190" y="3743268"/>
            <a:ext cx="1326699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  1,323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851FA3ED-6D5B-40D8-93F1-3615A1529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7913" y="4261429"/>
            <a:ext cx="1326699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  1,278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B1324764-918B-4690-B0F4-5945935D8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7861" y="1514166"/>
            <a:ext cx="1533987" cy="81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chemeClr val="tx1">
                    <a:lumMod val="50000"/>
                  </a:schemeClr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Comparison with October Trust Check-in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7B7AEC-0240-4978-B678-F95D03EB5B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3110" y="2256840"/>
            <a:ext cx="3216185" cy="2358536"/>
          </a:xfrm>
          <a:prstGeom prst="rect">
            <a:avLst/>
          </a:prstGeom>
        </p:spPr>
      </p:pic>
      <p:sp>
        <p:nvSpPr>
          <p:cNvPr id="25" name="Text Box 2">
            <a:extLst>
              <a:ext uri="{FF2B5EF4-FFF2-40B4-BE49-F238E27FC236}">
                <a16:creationId xmlns:a16="http://schemas.microsoft.com/office/drawing/2014/main" id="{CBD682A5-489B-486F-9692-973731D6F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9378" y="3256403"/>
            <a:ext cx="490955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+7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 Box 2">
            <a:extLst>
              <a:ext uri="{FF2B5EF4-FFF2-40B4-BE49-F238E27FC236}">
                <a16:creationId xmlns:a16="http://schemas.microsoft.com/office/drawing/2014/main" id="{35BAE79F-2855-4343-90A1-69730FF67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8726" y="3759223"/>
            <a:ext cx="396659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+5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89242E4C-7B09-4935-AB16-03687DDC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3230" y="4294984"/>
            <a:ext cx="636923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  +4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 Box 2">
            <a:extLst>
              <a:ext uri="{FF2B5EF4-FFF2-40B4-BE49-F238E27FC236}">
                <a16:creationId xmlns:a16="http://schemas.microsoft.com/office/drawing/2014/main" id="{5EBC6F6F-CC3D-434B-864D-156FAAD5E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9378" y="2302023"/>
            <a:ext cx="490954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+2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 Box 2">
            <a:extLst>
              <a:ext uri="{FF2B5EF4-FFF2-40B4-BE49-F238E27FC236}">
                <a16:creationId xmlns:a16="http://schemas.microsoft.com/office/drawing/2014/main" id="{31B9DF08-DCEF-46D8-B9DC-F459A03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9378" y="2753583"/>
            <a:ext cx="490954" cy="32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+4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FA933144-E9F6-4C57-B0F6-83D215520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276" y="708843"/>
            <a:ext cx="5424388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rgbClr val="404044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November Trust Check-in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72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0421348-5560-4AF2-96CC-1608DF60178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2001D1D6-E760-4F8A-B13A-7F26F3006B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  <a:sym typeface="Calibri Light" panose="020F03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794F0-B5C4-405E-9BD1-9142C78D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OM Area specific questions: check-in on the Pathway to Change Agreement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C843-3D9B-4440-9E43-7CB43E84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DEEF1C-85D8-4622-96D6-431C752B733C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557685C1-2785-4B62-BEC1-3D6F6C9630CF}"/>
              </a:ext>
            </a:extLst>
          </p:cNvPr>
          <p:cNvSpPr/>
          <p:nvPr/>
        </p:nvSpPr>
        <p:spPr>
          <a:xfrm>
            <a:off x="10308921" y="183398"/>
            <a:ext cx="1703540" cy="552793"/>
          </a:xfrm>
          <a:prstGeom prst="ellipse">
            <a:avLst/>
          </a:prstGeom>
          <a:solidFill>
            <a:srgbClr val="17215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Trust</a:t>
            </a:r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5F777469-4A38-4022-B274-4BF7DCB54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276" y="1108131"/>
            <a:ext cx="5424388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404044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Heatmap to show differences across SDL areas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D16D0F-E254-4789-917A-7FA02EBC5C0A}"/>
              </a:ext>
            </a:extLst>
          </p:cNvPr>
          <p:cNvSpPr/>
          <p:nvPr/>
        </p:nvSpPr>
        <p:spPr>
          <a:xfrm>
            <a:off x="591522" y="5665379"/>
            <a:ext cx="532704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>
                <a:latin typeface="ChevinLight" panose="02000300000000000000" pitchFamily="2" charset="0"/>
              </a:rPr>
              <a:t>NB: T</a:t>
            </a:r>
            <a:r>
              <a:rPr lang="en-US" sz="1100" dirty="0">
                <a:latin typeface="ChevinLight" panose="02000300000000000000" pitchFamily="2" charset="0"/>
              </a:rPr>
              <a:t>he blue represents a positive difference of 5 or more compared to SDLs overall. The red represents a negative difference of 5 or more compared to SDLs overall.</a:t>
            </a:r>
          </a:p>
          <a:p>
            <a:endParaRPr lang="en-GB" sz="1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51E54B-D438-485A-A862-F688CA5ED4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02516" y="1597407"/>
            <a:ext cx="7786967" cy="3977984"/>
          </a:xfrm>
          <a:prstGeom prst="rect">
            <a:avLst/>
          </a:prstGeom>
        </p:spPr>
      </p:pic>
      <p:sp>
        <p:nvSpPr>
          <p:cNvPr id="12" name="Text Box 2">
            <a:extLst>
              <a:ext uri="{FF2B5EF4-FFF2-40B4-BE49-F238E27FC236}">
                <a16:creationId xmlns:a16="http://schemas.microsoft.com/office/drawing/2014/main" id="{B84EF730-A2CB-4DF9-BC3E-5B67D3A4F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276" y="708843"/>
            <a:ext cx="5424388" cy="39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rgbClr val="404044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November Trust Check-in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404044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0699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173sDzySI3hHx.MAHXbo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rbNlBdSAjSyX72prR6U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rbNlBdSAjSyX72prR6Uw"/>
</p:tagLst>
</file>

<file path=ppt/theme/theme1.xml><?xml version="1.0" encoding="utf-8"?>
<a:theme xmlns:a="http://schemas.openxmlformats.org/drawingml/2006/main" name="10_Regulations Title Slide">
  <a:themeElements>
    <a:clrScheme name="new RMG">
      <a:dk1>
        <a:srgbClr val="404044"/>
      </a:dk1>
      <a:lt1>
        <a:srgbClr val="FFFFFF"/>
      </a:lt1>
      <a:dk2>
        <a:srgbClr val="53535A"/>
      </a:dk2>
      <a:lt2>
        <a:srgbClr val="F4F4F3"/>
      </a:lt2>
      <a:accent1>
        <a:srgbClr val="DA202A"/>
      </a:accent1>
      <a:accent2>
        <a:srgbClr val="172154"/>
      </a:accent2>
      <a:accent3>
        <a:srgbClr val="C1C6C8"/>
      </a:accent3>
      <a:accent4>
        <a:srgbClr val="62A531"/>
      </a:accent4>
      <a:accent5>
        <a:srgbClr val="088578"/>
      </a:accent5>
      <a:accent6>
        <a:srgbClr val="FFB600"/>
      </a:accent6>
      <a:hlink>
        <a:srgbClr val="0892CB"/>
      </a:hlink>
      <a:folHlink>
        <a:srgbClr val="088578"/>
      </a:folHlink>
    </a:clrScheme>
    <a:fontScheme name="Royal Mail Font Them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108000" tIns="108000" rIns="180000" bIns="180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r">
          <a:spcAft>
            <a:spcPts val="600"/>
          </a:spcAft>
          <a:defRPr sz="1600" b="1" dirty="0">
            <a:solidFill>
              <a:schemeClr val="bg1"/>
            </a:solidFill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 anchorCtr="0">
        <a:noAutofit/>
      </a:bodyPr>
      <a:lstStyle>
        <a:defPPr marL="285750" indent="-285750" algn="l">
          <a:spcAft>
            <a:spcPts val="600"/>
          </a:spcAft>
          <a:buClr>
            <a:schemeClr val="accent1"/>
          </a:buClr>
          <a:buFont typeface="Wingdings" panose="05000000000000000000" pitchFamily="2" charset="2"/>
          <a:buChar char="§"/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1727</TotalTime>
  <Words>176</Words>
  <Application>Microsoft Office PowerPoint</Application>
  <PresentationFormat>Widescreen</PresentationFormat>
  <Paragraphs>28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ChevinLight</vt:lpstr>
      <vt:lpstr>Times New Roman</vt:lpstr>
      <vt:lpstr>Wingdings</vt:lpstr>
      <vt:lpstr>10_Regulations Title Slide</vt:lpstr>
      <vt:lpstr>think-cell Slide</vt:lpstr>
      <vt:lpstr>OM Area specific questions: check-in on the Pathway to Change Agreement </vt:lpstr>
      <vt:lpstr>OM Area specific questions: check-in on the Pathway to Change Agreement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Area specific questions: check-in on the Pathway to Change Agreement</dc:title>
  <dc:creator>Carly Pearson</dc:creator>
  <cp:lastModifiedBy>Alison Corbett</cp:lastModifiedBy>
  <cp:revision>17</cp:revision>
  <dcterms:created xsi:type="dcterms:W3CDTF">2021-10-20T08:37:31Z</dcterms:created>
  <dcterms:modified xsi:type="dcterms:W3CDTF">2021-11-17T13:47:07Z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80f36f3-41a5-4f45-a6a2-e224f336accd_Enabled">
    <vt:lpwstr>true</vt:lpwstr>
  </property>
  <property fmtid="{D5CDD505-2E9C-101B-9397-08002B2CF9AE}" pid="3" name="MSIP_Label_980f36f3-41a5-4f45-a6a2-e224f336accd_SetDate">
    <vt:lpwstr>2021-11-15T15:16:41Z</vt:lpwstr>
  </property>
  <property fmtid="{D5CDD505-2E9C-101B-9397-08002B2CF9AE}" pid="4" name="MSIP_Label_980f36f3-41a5-4f45-a6a2-e224f336accd_Method">
    <vt:lpwstr>Standard</vt:lpwstr>
  </property>
  <property fmtid="{D5CDD505-2E9C-101B-9397-08002B2CF9AE}" pid="5" name="MSIP_Label_980f36f3-41a5-4f45-a6a2-e224f336accd_Name">
    <vt:lpwstr>980f36f3-41a5-4f45-a6a2-e224f336accd</vt:lpwstr>
  </property>
  <property fmtid="{D5CDD505-2E9C-101B-9397-08002B2CF9AE}" pid="6" name="MSIP_Label_980f36f3-41a5-4f45-a6a2-e224f336accd_SiteId">
    <vt:lpwstr>7a082108-90dd-41ac-be41-9b8feabee2da</vt:lpwstr>
  </property>
  <property fmtid="{D5CDD505-2E9C-101B-9397-08002B2CF9AE}" pid="7" name="MSIP_Label_980f36f3-41a5-4f45-a6a2-e224f336accd_ActionId">
    <vt:lpwstr>70968f16-3214-4237-b386-259e565bca6f</vt:lpwstr>
  </property>
  <property fmtid="{D5CDD505-2E9C-101B-9397-08002B2CF9AE}" pid="8" name="MSIP_Label_980f36f3-41a5-4f45-a6a2-e224f336accd_ContentBits">
    <vt:lpwstr>2</vt:lpwstr>
  </property>
</Properties>
</file>