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7273588" cy="9756775"/>
  <p:notesSz cx="6858000" cy="9144000"/>
  <p:defaultTextStyle>
    <a:defPPr>
      <a:defRPr lang="en-US"/>
    </a:defPPr>
    <a:lvl1pPr marL="0" algn="l" defTabSz="77225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772257" algn="l" defTabSz="77225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1544513" algn="l" defTabSz="77225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2316770" algn="l" defTabSz="77225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3089026" algn="l" defTabSz="77225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3861283" algn="l" defTabSz="77225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4633539" algn="l" defTabSz="77225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5405796" algn="l" defTabSz="77225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6178052" algn="l" defTabSz="77225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E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57" d="100"/>
          <a:sy n="57" d="100"/>
        </p:scale>
        <p:origin x="336" y="84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519" y="3030925"/>
            <a:ext cx="14682550" cy="209138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1038" y="5528839"/>
            <a:ext cx="12091512" cy="24933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72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44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16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089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861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33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0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178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19D8-2EDD-AA46-9949-AAB801845AB1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B041-A6F4-8C48-91B7-D0637F86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9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19D8-2EDD-AA46-9949-AAB801845AB1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B041-A6F4-8C48-91B7-D0637F86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837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523351" y="390724"/>
            <a:ext cx="3886557" cy="832487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3679" y="390724"/>
            <a:ext cx="11371779" cy="832487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19D8-2EDD-AA46-9949-AAB801845AB1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B041-A6F4-8C48-91B7-D0637F86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50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19D8-2EDD-AA46-9949-AAB801845AB1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B041-A6F4-8C48-91B7-D0637F86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311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494" y="6269632"/>
            <a:ext cx="14682550" cy="1937804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4494" y="4135338"/>
            <a:ext cx="14682550" cy="2134294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72257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544513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3167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08902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86128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3353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0579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17805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19D8-2EDD-AA46-9949-AAB801845AB1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B041-A6F4-8C48-91B7-D0637F86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4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3679" y="2276581"/>
            <a:ext cx="7629168" cy="6439021"/>
          </a:xfrm>
        </p:spPr>
        <p:txBody>
          <a:bodyPr/>
          <a:lstStyle>
            <a:lvl1pPr>
              <a:defRPr sz="4700"/>
            </a:lvl1pPr>
            <a:lvl2pPr>
              <a:defRPr sz="41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80741" y="2276581"/>
            <a:ext cx="7629168" cy="6439021"/>
          </a:xfrm>
        </p:spPr>
        <p:txBody>
          <a:bodyPr/>
          <a:lstStyle>
            <a:lvl1pPr>
              <a:defRPr sz="4700"/>
            </a:lvl1pPr>
            <a:lvl2pPr>
              <a:defRPr sz="41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19D8-2EDD-AA46-9949-AAB801845AB1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B041-A6F4-8C48-91B7-D0637F86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9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679" y="2183982"/>
            <a:ext cx="7632168" cy="910180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72257" indent="0">
              <a:buNone/>
              <a:defRPr sz="3400" b="1"/>
            </a:lvl2pPr>
            <a:lvl3pPr marL="1544513" indent="0">
              <a:buNone/>
              <a:defRPr sz="3000" b="1"/>
            </a:lvl3pPr>
            <a:lvl4pPr marL="2316770" indent="0">
              <a:buNone/>
              <a:defRPr sz="2700" b="1"/>
            </a:lvl4pPr>
            <a:lvl5pPr marL="3089026" indent="0">
              <a:buNone/>
              <a:defRPr sz="2700" b="1"/>
            </a:lvl5pPr>
            <a:lvl6pPr marL="3861283" indent="0">
              <a:buNone/>
              <a:defRPr sz="2700" b="1"/>
            </a:lvl6pPr>
            <a:lvl7pPr marL="4633539" indent="0">
              <a:buNone/>
              <a:defRPr sz="2700" b="1"/>
            </a:lvl7pPr>
            <a:lvl8pPr marL="5405796" indent="0">
              <a:buNone/>
              <a:defRPr sz="2700" b="1"/>
            </a:lvl8pPr>
            <a:lvl9pPr marL="6178052" indent="0">
              <a:buNone/>
              <a:defRPr sz="27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3679" y="3094162"/>
            <a:ext cx="7632168" cy="5621439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774744" y="2183982"/>
            <a:ext cx="7635166" cy="910180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72257" indent="0">
              <a:buNone/>
              <a:defRPr sz="3400" b="1"/>
            </a:lvl2pPr>
            <a:lvl3pPr marL="1544513" indent="0">
              <a:buNone/>
              <a:defRPr sz="3000" b="1"/>
            </a:lvl3pPr>
            <a:lvl4pPr marL="2316770" indent="0">
              <a:buNone/>
              <a:defRPr sz="2700" b="1"/>
            </a:lvl4pPr>
            <a:lvl5pPr marL="3089026" indent="0">
              <a:buNone/>
              <a:defRPr sz="2700" b="1"/>
            </a:lvl5pPr>
            <a:lvl6pPr marL="3861283" indent="0">
              <a:buNone/>
              <a:defRPr sz="2700" b="1"/>
            </a:lvl6pPr>
            <a:lvl7pPr marL="4633539" indent="0">
              <a:buNone/>
              <a:defRPr sz="2700" b="1"/>
            </a:lvl7pPr>
            <a:lvl8pPr marL="5405796" indent="0">
              <a:buNone/>
              <a:defRPr sz="2700" b="1"/>
            </a:lvl8pPr>
            <a:lvl9pPr marL="6178052" indent="0">
              <a:buNone/>
              <a:defRPr sz="27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774744" y="3094162"/>
            <a:ext cx="7635166" cy="5621439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19D8-2EDD-AA46-9949-AAB801845AB1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B041-A6F4-8C48-91B7-D0637F86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6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19D8-2EDD-AA46-9949-AAB801845AB1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B041-A6F4-8C48-91B7-D0637F86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4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19D8-2EDD-AA46-9949-AAB801845AB1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B041-A6F4-8C48-91B7-D0637F86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0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81" y="388464"/>
            <a:ext cx="5682891" cy="1653231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3493" y="388465"/>
            <a:ext cx="9656416" cy="8327137"/>
          </a:xfrm>
        </p:spPr>
        <p:txBody>
          <a:bodyPr/>
          <a:lstStyle>
            <a:lvl1pPr>
              <a:defRPr sz="5400"/>
            </a:lvl1pPr>
            <a:lvl2pPr>
              <a:defRPr sz="4700"/>
            </a:lvl2pPr>
            <a:lvl3pPr>
              <a:defRPr sz="41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3681" y="2041696"/>
            <a:ext cx="5682891" cy="6673906"/>
          </a:xfrm>
        </p:spPr>
        <p:txBody>
          <a:bodyPr/>
          <a:lstStyle>
            <a:lvl1pPr marL="0" indent="0">
              <a:buNone/>
              <a:defRPr sz="2400"/>
            </a:lvl1pPr>
            <a:lvl2pPr marL="772257" indent="0">
              <a:buNone/>
              <a:defRPr sz="2000"/>
            </a:lvl2pPr>
            <a:lvl3pPr marL="1544513" indent="0">
              <a:buNone/>
              <a:defRPr sz="1700"/>
            </a:lvl3pPr>
            <a:lvl4pPr marL="2316770" indent="0">
              <a:buNone/>
              <a:defRPr sz="1500"/>
            </a:lvl4pPr>
            <a:lvl5pPr marL="3089026" indent="0">
              <a:buNone/>
              <a:defRPr sz="1500"/>
            </a:lvl5pPr>
            <a:lvl6pPr marL="3861283" indent="0">
              <a:buNone/>
              <a:defRPr sz="1500"/>
            </a:lvl6pPr>
            <a:lvl7pPr marL="4633539" indent="0">
              <a:buNone/>
              <a:defRPr sz="1500"/>
            </a:lvl7pPr>
            <a:lvl8pPr marL="5405796" indent="0">
              <a:buNone/>
              <a:defRPr sz="1500"/>
            </a:lvl8pPr>
            <a:lvl9pPr marL="6178052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19D8-2EDD-AA46-9949-AAB801845AB1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B041-A6F4-8C48-91B7-D0637F86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70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5744" y="6829742"/>
            <a:ext cx="10364153" cy="806290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85744" y="871786"/>
            <a:ext cx="10364153" cy="5854065"/>
          </a:xfrm>
        </p:spPr>
        <p:txBody>
          <a:bodyPr/>
          <a:lstStyle>
            <a:lvl1pPr marL="0" indent="0">
              <a:buNone/>
              <a:defRPr sz="5400"/>
            </a:lvl1pPr>
            <a:lvl2pPr marL="772257" indent="0">
              <a:buNone/>
              <a:defRPr sz="4700"/>
            </a:lvl2pPr>
            <a:lvl3pPr marL="1544513" indent="0">
              <a:buNone/>
              <a:defRPr sz="4100"/>
            </a:lvl3pPr>
            <a:lvl4pPr marL="2316770" indent="0">
              <a:buNone/>
              <a:defRPr sz="3400"/>
            </a:lvl4pPr>
            <a:lvl5pPr marL="3089026" indent="0">
              <a:buNone/>
              <a:defRPr sz="3400"/>
            </a:lvl5pPr>
            <a:lvl6pPr marL="3861283" indent="0">
              <a:buNone/>
              <a:defRPr sz="3400"/>
            </a:lvl6pPr>
            <a:lvl7pPr marL="4633539" indent="0">
              <a:buNone/>
              <a:defRPr sz="3400"/>
            </a:lvl7pPr>
            <a:lvl8pPr marL="5405796" indent="0">
              <a:buNone/>
              <a:defRPr sz="3400"/>
            </a:lvl8pPr>
            <a:lvl9pPr marL="6178052" indent="0">
              <a:buNone/>
              <a:defRPr sz="3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85744" y="7636032"/>
            <a:ext cx="10364153" cy="1145065"/>
          </a:xfrm>
        </p:spPr>
        <p:txBody>
          <a:bodyPr/>
          <a:lstStyle>
            <a:lvl1pPr marL="0" indent="0">
              <a:buNone/>
              <a:defRPr sz="2400"/>
            </a:lvl1pPr>
            <a:lvl2pPr marL="772257" indent="0">
              <a:buNone/>
              <a:defRPr sz="2000"/>
            </a:lvl2pPr>
            <a:lvl3pPr marL="1544513" indent="0">
              <a:buNone/>
              <a:defRPr sz="1700"/>
            </a:lvl3pPr>
            <a:lvl4pPr marL="2316770" indent="0">
              <a:buNone/>
              <a:defRPr sz="1500"/>
            </a:lvl4pPr>
            <a:lvl5pPr marL="3089026" indent="0">
              <a:buNone/>
              <a:defRPr sz="1500"/>
            </a:lvl5pPr>
            <a:lvl6pPr marL="3861283" indent="0">
              <a:buNone/>
              <a:defRPr sz="1500"/>
            </a:lvl6pPr>
            <a:lvl7pPr marL="4633539" indent="0">
              <a:buNone/>
              <a:defRPr sz="1500"/>
            </a:lvl7pPr>
            <a:lvl8pPr marL="5405796" indent="0">
              <a:buNone/>
              <a:defRPr sz="1500"/>
            </a:lvl8pPr>
            <a:lvl9pPr marL="6178052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19D8-2EDD-AA46-9949-AAB801845AB1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B041-A6F4-8C48-91B7-D0637F86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8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3680" y="390723"/>
            <a:ext cx="15546229" cy="1626129"/>
          </a:xfrm>
          <a:prstGeom prst="rect">
            <a:avLst/>
          </a:prstGeom>
        </p:spPr>
        <p:txBody>
          <a:bodyPr vert="horz" lIns="154451" tIns="77226" rIns="154451" bIns="77226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680" y="2276581"/>
            <a:ext cx="15546229" cy="6439021"/>
          </a:xfrm>
          <a:prstGeom prst="rect">
            <a:avLst/>
          </a:prstGeom>
        </p:spPr>
        <p:txBody>
          <a:bodyPr vert="horz" lIns="154451" tIns="77226" rIns="154451" bIns="77226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3679" y="9043086"/>
            <a:ext cx="4030504" cy="519458"/>
          </a:xfrm>
          <a:prstGeom prst="rect">
            <a:avLst/>
          </a:prstGeom>
        </p:spPr>
        <p:txBody>
          <a:bodyPr vert="horz" lIns="154451" tIns="77226" rIns="154451" bIns="7722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919D8-2EDD-AA46-9949-AAB801845AB1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1809" y="9043086"/>
            <a:ext cx="5469970" cy="519458"/>
          </a:xfrm>
          <a:prstGeom prst="rect">
            <a:avLst/>
          </a:prstGeom>
        </p:spPr>
        <p:txBody>
          <a:bodyPr vert="horz" lIns="154451" tIns="77226" rIns="154451" bIns="7722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379405" y="9043086"/>
            <a:ext cx="4030504" cy="519458"/>
          </a:xfrm>
          <a:prstGeom prst="rect">
            <a:avLst/>
          </a:prstGeom>
        </p:spPr>
        <p:txBody>
          <a:bodyPr vert="horz" lIns="154451" tIns="77226" rIns="154451" bIns="7722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1B041-A6F4-8C48-91B7-D0637F86D4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MSIPCMContentMarking" descr="{&quot;HashCode&quot;:-685326706,&quot;Placement&quot;:&quot;Footer&quot;,&quot;Top&quot;:747.593,&quot;Left&quot;:0.0,&quot;SlideWidth&quot;:1360,&quot;SlideHeight&quot;:768}">
            <a:extLst>
              <a:ext uri="{FF2B5EF4-FFF2-40B4-BE49-F238E27FC236}">
                <a16:creationId xmlns:a16="http://schemas.microsoft.com/office/drawing/2014/main" id="{35232E36-78D2-4FF1-BFE3-A4DCDF51B913}"/>
              </a:ext>
            </a:extLst>
          </p:cNvPr>
          <p:cNvSpPr txBox="1"/>
          <p:nvPr userDrawn="1"/>
        </p:nvSpPr>
        <p:spPr>
          <a:xfrm>
            <a:off x="0" y="9494431"/>
            <a:ext cx="163110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</a:p>
        </p:txBody>
      </p:sp>
    </p:spTree>
    <p:extLst>
      <p:ext uri="{BB962C8B-B14F-4D97-AF65-F5344CB8AC3E}">
        <p14:creationId xmlns:p14="http://schemas.microsoft.com/office/powerpoint/2010/main" val="59107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72257" rtl="0" eaLnBrk="1" latinLnBrk="0" hangingPunct="1">
        <a:spcBef>
          <a:spcPct val="0"/>
        </a:spcBef>
        <a:buNone/>
        <a:defRPr sz="7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79192" indent="-579192" algn="l" defTabSz="772257" rtl="0" eaLnBrk="1" latinLnBrk="0" hangingPunct="1">
        <a:spcBef>
          <a:spcPct val="20000"/>
        </a:spcBef>
        <a:buFont typeface="Arial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254917" indent="-482660" algn="l" defTabSz="772257" rtl="0" eaLnBrk="1" latinLnBrk="0" hangingPunct="1">
        <a:spcBef>
          <a:spcPct val="20000"/>
        </a:spcBef>
        <a:buFont typeface="Arial"/>
        <a:buChar char="–"/>
        <a:defRPr sz="4700" kern="1200">
          <a:solidFill>
            <a:schemeClr val="tx1"/>
          </a:solidFill>
          <a:latin typeface="+mn-lt"/>
          <a:ea typeface="+mn-ea"/>
          <a:cs typeface="+mn-cs"/>
        </a:defRPr>
      </a:lvl2pPr>
      <a:lvl3pPr marL="1930641" indent="-386128" algn="l" defTabSz="772257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2702898" indent="-386128" algn="l" defTabSz="772257" rtl="0" eaLnBrk="1" latinLnBrk="0" hangingPunct="1">
        <a:spcBef>
          <a:spcPct val="20000"/>
        </a:spcBef>
        <a:buFont typeface="Arial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75154" indent="-386128" algn="l" defTabSz="772257" rtl="0" eaLnBrk="1" latinLnBrk="0" hangingPunct="1">
        <a:spcBef>
          <a:spcPct val="20000"/>
        </a:spcBef>
        <a:buFont typeface="Arial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247411" indent="-386128" algn="l" defTabSz="772257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19667" indent="-386128" algn="l" defTabSz="772257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791924" indent="-386128" algn="l" defTabSz="772257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564180" indent="-386128" algn="l" defTabSz="772257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2257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72257" algn="l" defTabSz="772257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544513" algn="l" defTabSz="772257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316770" algn="l" defTabSz="772257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89026" algn="l" defTabSz="772257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861283" algn="l" defTabSz="772257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633539" algn="l" defTabSz="772257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405796" algn="l" defTabSz="772257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178052" algn="l" defTabSz="772257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36074" y="3175"/>
            <a:ext cx="17273588" cy="9753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166620">
              <a:lnSpc>
                <a:spcPts val="4398"/>
              </a:lnSpc>
              <a:spcBef>
                <a:spcPct val="20000"/>
              </a:spcBef>
            </a:pPr>
            <a:endParaRPr lang="en-GB" sz="3200" b="1" dirty="0">
              <a:solidFill>
                <a:schemeClr val="tx1"/>
              </a:solidFill>
              <a:latin typeface="ChevinLight" panose="02000300000000000000" pitchFamily="2" charset="0"/>
            </a:endParaRPr>
          </a:p>
          <a:p>
            <a:pPr defTabSz="1166620">
              <a:lnSpc>
                <a:spcPts val="4398"/>
              </a:lnSpc>
              <a:spcBef>
                <a:spcPct val="20000"/>
              </a:spcBef>
            </a:pPr>
            <a:endParaRPr lang="en-GB" sz="3200" b="1" dirty="0">
              <a:solidFill>
                <a:schemeClr val="tx1"/>
              </a:solidFill>
              <a:latin typeface="ChevinLight" panose="02000300000000000000" pitchFamily="2" charset="0"/>
            </a:endParaRPr>
          </a:p>
          <a:p>
            <a:pPr defTabSz="1166620">
              <a:lnSpc>
                <a:spcPts val="4398"/>
              </a:lnSpc>
              <a:spcBef>
                <a:spcPct val="20000"/>
              </a:spcBef>
            </a:pPr>
            <a:endParaRPr lang="en-GB" sz="3200" b="1" dirty="0">
              <a:solidFill>
                <a:schemeClr val="tx1"/>
              </a:solidFill>
              <a:latin typeface="ChevinLight" panose="02000300000000000000" pitchFamily="2" charset="0"/>
            </a:endParaRPr>
          </a:p>
          <a:p>
            <a:pPr defTabSz="1166620">
              <a:lnSpc>
                <a:spcPts val="4398"/>
              </a:lnSpc>
              <a:spcBef>
                <a:spcPct val="20000"/>
              </a:spcBef>
            </a:pPr>
            <a:endParaRPr lang="en-GB" sz="3200" b="1" dirty="0">
              <a:solidFill>
                <a:schemeClr val="tx1"/>
              </a:solidFill>
              <a:latin typeface="ChevinLight" panose="02000300000000000000" pitchFamily="2" charset="0"/>
            </a:endParaRPr>
          </a:p>
          <a:p>
            <a:pPr defTabSz="1166620">
              <a:lnSpc>
                <a:spcPts val="4398"/>
              </a:lnSpc>
              <a:spcBef>
                <a:spcPct val="20000"/>
              </a:spcBef>
            </a:pPr>
            <a:endParaRPr lang="en-GB" sz="3200" b="1" dirty="0">
              <a:solidFill>
                <a:schemeClr val="tx1"/>
              </a:solidFill>
              <a:latin typeface="ChevinLight" panose="020003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362" y="8254821"/>
            <a:ext cx="17386300" cy="130810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833652" y="3175"/>
            <a:ext cx="6776010" cy="8251646"/>
          </a:xfrm>
          <a:prstGeom prst="rect">
            <a:avLst/>
          </a:prstGeom>
          <a:solidFill>
            <a:srgbClr val="DDDEDD">
              <a:alpha val="9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1799" y="8312954"/>
            <a:ext cx="17014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hevinBold" pitchFamily="2" charset="0"/>
              </a:rPr>
              <a:t>Overtaking Cyclists</a:t>
            </a:r>
            <a:endParaRPr lang="en-US" sz="4800" spc="50" dirty="0">
              <a:solidFill>
                <a:schemeClr val="bg1"/>
              </a:solidFill>
              <a:latin typeface="Chevin Std Medium"/>
              <a:cs typeface="Chevin Std Medium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001688" y="195525"/>
            <a:ext cx="6607973" cy="7111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1166620">
              <a:lnSpc>
                <a:spcPts val="4398"/>
              </a:lnSpc>
              <a:spcBef>
                <a:spcPct val="20000"/>
              </a:spcBef>
            </a:pPr>
            <a:r>
              <a:rPr lang="en-GB" sz="4800" dirty="0">
                <a:solidFill>
                  <a:srgbClr val="FF0000"/>
                </a:solidFill>
                <a:latin typeface="ChevinBold" panose="02000700000000000000" pitchFamily="2" charset="0"/>
              </a:rPr>
              <a:t>When passing cyclists:</a:t>
            </a:r>
            <a:endParaRPr lang="en-GB" sz="4400" dirty="0">
              <a:solidFill>
                <a:srgbClr val="FF0000"/>
              </a:solidFill>
              <a:latin typeface="ChevinBold" panose="02000700000000000000" pitchFamily="2" charset="0"/>
            </a:endParaRPr>
          </a:p>
          <a:p>
            <a:pPr lvl="0" defTabSz="1166620">
              <a:lnSpc>
                <a:spcPts val="4398"/>
              </a:lnSpc>
              <a:spcBef>
                <a:spcPct val="20000"/>
              </a:spcBef>
            </a:pPr>
            <a:endParaRPr lang="en-GB" sz="4400" dirty="0">
              <a:solidFill>
                <a:srgbClr val="FF0000"/>
              </a:solidFill>
              <a:latin typeface="ChevinBold" panose="02000700000000000000" pitchFamily="2" charset="0"/>
            </a:endParaRPr>
          </a:p>
          <a:p>
            <a:pPr marL="571500" lvl="0" indent="-571500" defTabSz="1166620">
              <a:lnSpc>
                <a:spcPts val="4398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4400" dirty="0">
                <a:latin typeface="ChevinBold" panose="02000700000000000000" pitchFamily="2" charset="0"/>
              </a:rPr>
              <a:t>Be Patient – </a:t>
            </a:r>
            <a:r>
              <a:rPr lang="en-GB" sz="4400" dirty="0">
                <a:latin typeface="ChevinLight" panose="02000300000000000000" pitchFamily="2" charset="0"/>
              </a:rPr>
              <a:t>wait until it is safe to pass</a:t>
            </a:r>
          </a:p>
          <a:p>
            <a:pPr lvl="0" defTabSz="1166620">
              <a:lnSpc>
                <a:spcPts val="4398"/>
              </a:lnSpc>
              <a:spcBef>
                <a:spcPct val="20000"/>
              </a:spcBef>
            </a:pPr>
            <a:endParaRPr lang="en-GB" sz="4400" dirty="0">
              <a:latin typeface="ChevinLight" panose="02000300000000000000" pitchFamily="2" charset="0"/>
            </a:endParaRPr>
          </a:p>
          <a:p>
            <a:pPr marL="571500" lvl="0" indent="-571500" defTabSz="1166620">
              <a:lnSpc>
                <a:spcPts val="4398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4400" dirty="0">
                <a:latin typeface="ChevinBold" panose="02000700000000000000" pitchFamily="2" charset="0"/>
              </a:rPr>
              <a:t>Pass Wide</a:t>
            </a:r>
            <a:r>
              <a:rPr lang="en-GB" sz="4400" dirty="0">
                <a:latin typeface="ChevinLight" panose="02000300000000000000" pitchFamily="2" charset="0"/>
              </a:rPr>
              <a:t> – a minimum of 1.5m</a:t>
            </a:r>
          </a:p>
          <a:p>
            <a:pPr marL="571500" lvl="0" indent="-571500" defTabSz="1166620">
              <a:lnSpc>
                <a:spcPts val="4398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sz="4400" dirty="0">
              <a:latin typeface="ChevinLight" panose="02000300000000000000" pitchFamily="2" charset="0"/>
            </a:endParaRPr>
          </a:p>
          <a:p>
            <a:pPr marL="571500" lvl="0" indent="-571500" defTabSz="1166620">
              <a:lnSpc>
                <a:spcPts val="4398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4400" dirty="0">
                <a:latin typeface="ChevinBold" panose="02000700000000000000" pitchFamily="2" charset="0"/>
              </a:rPr>
              <a:t>Pass Slow</a:t>
            </a:r>
            <a:r>
              <a:rPr lang="en-GB" sz="4400" dirty="0">
                <a:latin typeface="ChevinLight" panose="02000300000000000000" pitchFamily="2" charset="0"/>
              </a:rPr>
              <a:t> – remember cyclists have no protection</a:t>
            </a:r>
            <a:endParaRPr lang="en-GB" sz="300" dirty="0">
              <a:latin typeface="ChevinLight" panose="02000300000000000000" pitchFamily="2" charset="0"/>
            </a:endParaRPr>
          </a:p>
        </p:txBody>
      </p:sp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784865B7-3028-484B-B4CC-198AF32CC9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64051" y="8254821"/>
            <a:ext cx="3686175" cy="13239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C7821F2-67ED-4211-80C0-2933D842E0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126" y="1110214"/>
            <a:ext cx="9515475" cy="63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90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2864</TotalTime>
  <Words>31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Chevin Std Medium</vt:lpstr>
      <vt:lpstr>ChevinBold</vt:lpstr>
      <vt:lpstr>ChevinLight</vt:lpstr>
      <vt:lpstr>Office Theme</vt:lpstr>
      <vt:lpstr>PowerPoint Presentation</vt:lpstr>
    </vt:vector>
  </TitlesOfParts>
  <Company>Royal Mail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Abbie Filer</dc:creator>
  <cp:lastModifiedBy>Louise Pietrzykowska</cp:lastModifiedBy>
  <cp:revision>47</cp:revision>
  <dcterms:created xsi:type="dcterms:W3CDTF">2015-11-17T12:08:26Z</dcterms:created>
  <dcterms:modified xsi:type="dcterms:W3CDTF">2021-06-21T09:03:53Z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80f36f3-41a5-4f45-a6a2-e224f336accd_Enabled">
    <vt:lpwstr>true</vt:lpwstr>
  </property>
  <property fmtid="{D5CDD505-2E9C-101B-9397-08002B2CF9AE}" pid="3" name="MSIP_Label_980f36f3-41a5-4f45-a6a2-e224f336accd_SetDate">
    <vt:lpwstr>2021-06-16T08:41:34Z</vt:lpwstr>
  </property>
  <property fmtid="{D5CDD505-2E9C-101B-9397-08002B2CF9AE}" pid="4" name="MSIP_Label_980f36f3-41a5-4f45-a6a2-e224f336accd_Method">
    <vt:lpwstr>Standard</vt:lpwstr>
  </property>
  <property fmtid="{D5CDD505-2E9C-101B-9397-08002B2CF9AE}" pid="5" name="MSIP_Label_980f36f3-41a5-4f45-a6a2-e224f336accd_Name">
    <vt:lpwstr>980f36f3-41a5-4f45-a6a2-e224f336accd</vt:lpwstr>
  </property>
  <property fmtid="{D5CDD505-2E9C-101B-9397-08002B2CF9AE}" pid="6" name="MSIP_Label_980f36f3-41a5-4f45-a6a2-e224f336accd_SiteId">
    <vt:lpwstr>7a082108-90dd-41ac-be41-9b8feabee2da</vt:lpwstr>
  </property>
  <property fmtid="{D5CDD505-2E9C-101B-9397-08002B2CF9AE}" pid="7" name="MSIP_Label_980f36f3-41a5-4f45-a6a2-e224f336accd_ActionId">
    <vt:lpwstr/>
  </property>
  <property fmtid="{D5CDD505-2E9C-101B-9397-08002B2CF9AE}" pid="8" name="MSIP_Label_980f36f3-41a5-4f45-a6a2-e224f336accd_ContentBits">
    <vt:lpwstr>2</vt:lpwstr>
  </property>
</Properties>
</file>