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06640" y="5670803"/>
            <a:ext cx="1574292" cy="10820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6542" y="303352"/>
            <a:ext cx="849091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0227" y="6351329"/>
            <a:ext cx="2470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sp>
        <p:nvSpPr>
          <p:cNvPr id="7" name="MSIPCMContentMarking" descr="{&quot;HashCode&quot;:-685326706,&quot;Placement&quot;:&quot;Footer&quot;}">
            <a:extLst>
              <a:ext uri="{FF2B5EF4-FFF2-40B4-BE49-F238E27FC236}">
                <a16:creationId xmlns:a16="http://schemas.microsoft.com/office/drawing/2014/main" id="{0955D162-DB33-40B1-8A35-56D3D384F872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557" y="300050"/>
            <a:ext cx="70237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Compliance</a:t>
            </a:r>
            <a:r>
              <a:rPr spc="40" dirty="0"/>
              <a:t> </a:t>
            </a:r>
            <a:r>
              <a:rPr spc="-5" dirty="0"/>
              <a:t>and</a:t>
            </a:r>
            <a:r>
              <a:rPr spc="10" dirty="0"/>
              <a:t> </a:t>
            </a:r>
            <a:r>
              <a:rPr spc="-10" dirty="0"/>
              <a:t>Sustainability</a:t>
            </a:r>
            <a:r>
              <a:rPr spc="55" dirty="0"/>
              <a:t> </a:t>
            </a:r>
            <a:r>
              <a:rPr spc="-10" dirty="0"/>
              <a:t>Leadership</a:t>
            </a:r>
            <a:r>
              <a:rPr spc="30" dirty="0"/>
              <a:t> </a:t>
            </a:r>
            <a:r>
              <a:rPr spc="-70" dirty="0"/>
              <a:t>Team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76857" y="2124329"/>
            <a:ext cx="5627370" cy="1197610"/>
            <a:chOff x="1776857" y="2124329"/>
            <a:chExt cx="5627370" cy="1197610"/>
          </a:xfrm>
        </p:grpSpPr>
        <p:sp>
          <p:nvSpPr>
            <p:cNvPr id="4" name="object 4"/>
            <p:cNvSpPr/>
            <p:nvPr/>
          </p:nvSpPr>
          <p:spPr>
            <a:xfrm>
              <a:off x="1780032" y="2642616"/>
              <a:ext cx="2792730" cy="676275"/>
            </a:xfrm>
            <a:custGeom>
              <a:avLst/>
              <a:gdLst/>
              <a:ahLst/>
              <a:cxnLst/>
              <a:rect l="l" t="t" r="r" b="b"/>
              <a:pathLst>
                <a:path w="2792729" h="676275">
                  <a:moveTo>
                    <a:pt x="2792348" y="0"/>
                  </a:moveTo>
                  <a:lnTo>
                    <a:pt x="2792348" y="337947"/>
                  </a:lnTo>
                  <a:lnTo>
                    <a:pt x="0" y="337947"/>
                  </a:lnTo>
                  <a:lnTo>
                    <a:pt x="0" y="67589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903220" y="2642616"/>
              <a:ext cx="1668780" cy="676275"/>
            </a:xfrm>
            <a:custGeom>
              <a:avLst/>
              <a:gdLst/>
              <a:ahLst/>
              <a:cxnLst/>
              <a:rect l="l" t="t" r="r" b="b"/>
              <a:pathLst>
                <a:path w="1668779" h="676275">
                  <a:moveTo>
                    <a:pt x="1668145" y="0"/>
                  </a:moveTo>
                  <a:lnTo>
                    <a:pt x="1668145" y="337947"/>
                  </a:lnTo>
                  <a:lnTo>
                    <a:pt x="0" y="337947"/>
                  </a:lnTo>
                  <a:lnTo>
                    <a:pt x="0" y="675894"/>
                  </a:lnTo>
                </a:path>
                <a:path w="1668779" h="676275">
                  <a:moveTo>
                    <a:pt x="1668526" y="0"/>
                  </a:moveTo>
                  <a:lnTo>
                    <a:pt x="1668526" y="337947"/>
                  </a:lnTo>
                  <a:lnTo>
                    <a:pt x="1124712" y="337947"/>
                  </a:lnTo>
                  <a:lnTo>
                    <a:pt x="1124712" y="67589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2000" y="2642616"/>
              <a:ext cx="2828925" cy="676275"/>
            </a:xfrm>
            <a:custGeom>
              <a:avLst/>
              <a:gdLst/>
              <a:ahLst/>
              <a:cxnLst/>
              <a:rect l="l" t="t" r="r" b="b"/>
              <a:pathLst>
                <a:path w="2828925" h="676275">
                  <a:moveTo>
                    <a:pt x="0" y="0"/>
                  </a:moveTo>
                  <a:lnTo>
                    <a:pt x="0" y="337947"/>
                  </a:lnTo>
                  <a:lnTo>
                    <a:pt x="580389" y="337947"/>
                  </a:lnTo>
                  <a:lnTo>
                    <a:pt x="580389" y="675894"/>
                  </a:lnTo>
                </a:path>
                <a:path w="2828925" h="676275">
                  <a:moveTo>
                    <a:pt x="0" y="0"/>
                  </a:moveTo>
                  <a:lnTo>
                    <a:pt x="0" y="337947"/>
                  </a:lnTo>
                  <a:lnTo>
                    <a:pt x="1704721" y="337947"/>
                  </a:lnTo>
                  <a:lnTo>
                    <a:pt x="1704721" y="675894"/>
                  </a:lnTo>
                </a:path>
                <a:path w="2828925" h="676275">
                  <a:moveTo>
                    <a:pt x="0" y="0"/>
                  </a:moveTo>
                  <a:lnTo>
                    <a:pt x="0" y="337947"/>
                  </a:lnTo>
                  <a:lnTo>
                    <a:pt x="2828925" y="337947"/>
                  </a:lnTo>
                  <a:lnTo>
                    <a:pt x="2828925" y="67589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56760" y="2731008"/>
              <a:ext cx="764540" cy="0"/>
            </a:xfrm>
            <a:custGeom>
              <a:avLst/>
              <a:gdLst/>
              <a:ahLst/>
              <a:cxnLst/>
              <a:rect l="l" t="t" r="r" b="b"/>
              <a:pathLst>
                <a:path w="764539">
                  <a:moveTo>
                    <a:pt x="0" y="0"/>
                  </a:moveTo>
                  <a:lnTo>
                    <a:pt x="764539" y="0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66794" y="2131314"/>
              <a:ext cx="1012190" cy="512445"/>
            </a:xfrm>
            <a:custGeom>
              <a:avLst/>
              <a:gdLst/>
              <a:ahLst/>
              <a:cxnLst/>
              <a:rect l="l" t="t" r="r" b="b"/>
              <a:pathLst>
                <a:path w="1012189" h="512444">
                  <a:moveTo>
                    <a:pt x="1005077" y="0"/>
                  </a:moveTo>
                  <a:lnTo>
                    <a:pt x="6857" y="0"/>
                  </a:lnTo>
                  <a:lnTo>
                    <a:pt x="0" y="6858"/>
                  </a:lnTo>
                  <a:lnTo>
                    <a:pt x="0" y="15366"/>
                  </a:lnTo>
                  <a:lnTo>
                    <a:pt x="0" y="505206"/>
                  </a:lnTo>
                  <a:lnTo>
                    <a:pt x="6857" y="512063"/>
                  </a:lnTo>
                  <a:lnTo>
                    <a:pt x="1005077" y="512063"/>
                  </a:lnTo>
                  <a:lnTo>
                    <a:pt x="1011935" y="505206"/>
                  </a:lnTo>
                  <a:lnTo>
                    <a:pt x="1011935" y="6858"/>
                  </a:lnTo>
                  <a:lnTo>
                    <a:pt x="100507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66794" y="2131314"/>
              <a:ext cx="1012190" cy="512445"/>
            </a:xfrm>
            <a:custGeom>
              <a:avLst/>
              <a:gdLst/>
              <a:ahLst/>
              <a:cxnLst/>
              <a:rect l="l" t="t" r="r" b="b"/>
              <a:pathLst>
                <a:path w="1012189" h="512444">
                  <a:moveTo>
                    <a:pt x="0" y="15366"/>
                  </a:moveTo>
                  <a:lnTo>
                    <a:pt x="0" y="6858"/>
                  </a:lnTo>
                  <a:lnTo>
                    <a:pt x="6857" y="0"/>
                  </a:lnTo>
                  <a:lnTo>
                    <a:pt x="15366" y="0"/>
                  </a:lnTo>
                  <a:lnTo>
                    <a:pt x="996568" y="0"/>
                  </a:lnTo>
                  <a:lnTo>
                    <a:pt x="1005077" y="0"/>
                  </a:lnTo>
                  <a:lnTo>
                    <a:pt x="1011935" y="6858"/>
                  </a:lnTo>
                  <a:lnTo>
                    <a:pt x="1011935" y="15366"/>
                  </a:lnTo>
                  <a:lnTo>
                    <a:pt x="1011935" y="496697"/>
                  </a:lnTo>
                  <a:lnTo>
                    <a:pt x="1011935" y="505206"/>
                  </a:lnTo>
                  <a:lnTo>
                    <a:pt x="1005077" y="512063"/>
                  </a:lnTo>
                  <a:lnTo>
                    <a:pt x="996568" y="512063"/>
                  </a:lnTo>
                  <a:lnTo>
                    <a:pt x="15366" y="512063"/>
                  </a:lnTo>
                  <a:lnTo>
                    <a:pt x="6857" y="512063"/>
                  </a:lnTo>
                  <a:lnTo>
                    <a:pt x="0" y="505206"/>
                  </a:lnTo>
                  <a:lnTo>
                    <a:pt x="0" y="496697"/>
                  </a:lnTo>
                  <a:lnTo>
                    <a:pt x="0" y="15366"/>
                  </a:lnTo>
                  <a:close/>
                </a:path>
              </a:pathLst>
            </a:custGeom>
            <a:ln w="1371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33088" y="2171700"/>
              <a:ext cx="878205" cy="429895"/>
            </a:xfrm>
            <a:custGeom>
              <a:avLst/>
              <a:gdLst/>
              <a:ahLst/>
              <a:cxnLst/>
              <a:rect l="l" t="t" r="r" b="b"/>
              <a:pathLst>
                <a:path w="878204" h="429894">
                  <a:moveTo>
                    <a:pt x="877824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877824" y="429767"/>
                  </a:lnTo>
                  <a:lnTo>
                    <a:pt x="87782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33088" y="2171700"/>
              <a:ext cx="878205" cy="429895"/>
            </a:xfrm>
            <a:custGeom>
              <a:avLst/>
              <a:gdLst/>
              <a:ahLst/>
              <a:cxnLst/>
              <a:rect l="l" t="t" r="r" b="b"/>
              <a:pathLst>
                <a:path w="878204" h="429894">
                  <a:moveTo>
                    <a:pt x="0" y="429767"/>
                  </a:moveTo>
                  <a:lnTo>
                    <a:pt x="877824" y="429767"/>
                  </a:lnTo>
                  <a:lnTo>
                    <a:pt x="877824" y="0"/>
                  </a:lnTo>
                  <a:lnTo>
                    <a:pt x="0" y="0"/>
                  </a:lnTo>
                  <a:lnTo>
                    <a:pt x="0" y="429767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120388" y="2158110"/>
            <a:ext cx="6673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Glob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l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Di</a:t>
            </a:r>
            <a:r>
              <a:rPr sz="600" b="1" spc="-10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ec</a:t>
            </a:r>
            <a:r>
              <a:rPr sz="600" b="1" dirty="0">
                <a:latin typeface="Arial"/>
                <a:cs typeface="Arial"/>
              </a:rPr>
              <a:t>to</a:t>
            </a:r>
            <a:r>
              <a:rPr sz="600" b="1" spc="-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5" dirty="0">
                <a:latin typeface="Arial"/>
                <a:cs typeface="Arial"/>
              </a:rPr>
              <a:t>o</a:t>
            </a:r>
            <a:r>
              <a:rPr sz="600" b="1" dirty="0">
                <a:latin typeface="Arial"/>
                <a:cs typeface="Arial"/>
              </a:rPr>
              <a:t>f  </a:t>
            </a:r>
            <a:r>
              <a:rPr sz="600" b="1" spc="-5" dirty="0">
                <a:latin typeface="Arial"/>
                <a:cs typeface="Arial"/>
              </a:rPr>
              <a:t>Compliance and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Sustainability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Dr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Shaun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Davis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267841" y="3311525"/>
            <a:ext cx="1026160" cy="572135"/>
            <a:chOff x="1267841" y="3311525"/>
            <a:chExt cx="1026160" cy="572135"/>
          </a:xfrm>
        </p:grpSpPr>
        <p:sp>
          <p:nvSpPr>
            <p:cNvPr id="14" name="object 14"/>
            <p:cNvSpPr/>
            <p:nvPr/>
          </p:nvSpPr>
          <p:spPr>
            <a:xfrm>
              <a:off x="1274826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982091" y="0"/>
                  </a:moveTo>
                  <a:lnTo>
                    <a:pt x="29845" y="0"/>
                  </a:lnTo>
                  <a:lnTo>
                    <a:pt x="18216" y="2341"/>
                  </a:lnTo>
                  <a:lnTo>
                    <a:pt x="8731" y="8731"/>
                  </a:lnTo>
                  <a:lnTo>
                    <a:pt x="2341" y="18216"/>
                  </a:lnTo>
                  <a:lnTo>
                    <a:pt x="0" y="29844"/>
                  </a:lnTo>
                  <a:lnTo>
                    <a:pt x="0" y="527938"/>
                  </a:lnTo>
                  <a:lnTo>
                    <a:pt x="2341" y="539567"/>
                  </a:lnTo>
                  <a:lnTo>
                    <a:pt x="8731" y="549052"/>
                  </a:lnTo>
                  <a:lnTo>
                    <a:pt x="18216" y="555442"/>
                  </a:lnTo>
                  <a:lnTo>
                    <a:pt x="29845" y="557783"/>
                  </a:lnTo>
                  <a:lnTo>
                    <a:pt x="982091" y="557783"/>
                  </a:lnTo>
                  <a:lnTo>
                    <a:pt x="993719" y="555442"/>
                  </a:lnTo>
                  <a:lnTo>
                    <a:pt x="1003204" y="549052"/>
                  </a:lnTo>
                  <a:lnTo>
                    <a:pt x="1009594" y="539567"/>
                  </a:lnTo>
                  <a:lnTo>
                    <a:pt x="1011936" y="527938"/>
                  </a:lnTo>
                  <a:lnTo>
                    <a:pt x="1011936" y="29844"/>
                  </a:lnTo>
                  <a:lnTo>
                    <a:pt x="1009594" y="18216"/>
                  </a:lnTo>
                  <a:lnTo>
                    <a:pt x="1003204" y="8731"/>
                  </a:lnTo>
                  <a:lnTo>
                    <a:pt x="993719" y="2341"/>
                  </a:lnTo>
                  <a:lnTo>
                    <a:pt x="98209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74826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0" y="29844"/>
                  </a:moveTo>
                  <a:lnTo>
                    <a:pt x="2341" y="18216"/>
                  </a:lnTo>
                  <a:lnTo>
                    <a:pt x="8731" y="8731"/>
                  </a:lnTo>
                  <a:lnTo>
                    <a:pt x="18216" y="2341"/>
                  </a:lnTo>
                  <a:lnTo>
                    <a:pt x="29845" y="0"/>
                  </a:lnTo>
                  <a:lnTo>
                    <a:pt x="982091" y="0"/>
                  </a:lnTo>
                  <a:lnTo>
                    <a:pt x="993719" y="2341"/>
                  </a:lnTo>
                  <a:lnTo>
                    <a:pt x="1003204" y="8731"/>
                  </a:lnTo>
                  <a:lnTo>
                    <a:pt x="1009594" y="18216"/>
                  </a:lnTo>
                  <a:lnTo>
                    <a:pt x="1011936" y="29844"/>
                  </a:lnTo>
                  <a:lnTo>
                    <a:pt x="1011936" y="527938"/>
                  </a:lnTo>
                  <a:lnTo>
                    <a:pt x="1009594" y="539567"/>
                  </a:lnTo>
                  <a:lnTo>
                    <a:pt x="1003204" y="549052"/>
                  </a:lnTo>
                  <a:lnTo>
                    <a:pt x="993719" y="555442"/>
                  </a:lnTo>
                  <a:lnTo>
                    <a:pt x="982091" y="557783"/>
                  </a:lnTo>
                  <a:lnTo>
                    <a:pt x="29845" y="557783"/>
                  </a:lnTo>
                  <a:lnTo>
                    <a:pt x="18216" y="555442"/>
                  </a:lnTo>
                  <a:lnTo>
                    <a:pt x="8731" y="549052"/>
                  </a:lnTo>
                  <a:lnTo>
                    <a:pt x="2341" y="539567"/>
                  </a:lnTo>
                  <a:lnTo>
                    <a:pt x="0" y="527938"/>
                  </a:lnTo>
                  <a:lnTo>
                    <a:pt x="0" y="29844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39596" y="3396996"/>
              <a:ext cx="879475" cy="399415"/>
            </a:xfrm>
            <a:custGeom>
              <a:avLst/>
              <a:gdLst/>
              <a:ahLst/>
              <a:cxnLst/>
              <a:rect l="l" t="t" r="r" b="b"/>
              <a:pathLst>
                <a:path w="879475" h="399414">
                  <a:moveTo>
                    <a:pt x="879347" y="0"/>
                  </a:moveTo>
                  <a:lnTo>
                    <a:pt x="0" y="0"/>
                  </a:lnTo>
                  <a:lnTo>
                    <a:pt x="0" y="399288"/>
                  </a:lnTo>
                  <a:lnTo>
                    <a:pt x="879347" y="399288"/>
                  </a:lnTo>
                  <a:lnTo>
                    <a:pt x="8793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39596" y="3396996"/>
              <a:ext cx="879475" cy="399415"/>
            </a:xfrm>
            <a:custGeom>
              <a:avLst/>
              <a:gdLst/>
              <a:ahLst/>
              <a:cxnLst/>
              <a:rect l="l" t="t" r="r" b="b"/>
              <a:pathLst>
                <a:path w="879475" h="399414">
                  <a:moveTo>
                    <a:pt x="0" y="399288"/>
                  </a:moveTo>
                  <a:lnTo>
                    <a:pt x="879347" y="399288"/>
                  </a:lnTo>
                  <a:lnTo>
                    <a:pt x="879347" y="0"/>
                  </a:lnTo>
                  <a:lnTo>
                    <a:pt x="0" y="0"/>
                  </a:lnTo>
                  <a:lnTo>
                    <a:pt x="0" y="39928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327785" y="3384296"/>
            <a:ext cx="625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Hea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Sec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it</a:t>
            </a:r>
            <a:r>
              <a:rPr sz="600" b="1" spc="-5" dirty="0">
                <a:latin typeface="Arial"/>
                <a:cs typeface="Arial"/>
              </a:rPr>
              <a:t>y  Paul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Bean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391029" y="3311525"/>
            <a:ext cx="1026160" cy="572135"/>
            <a:chOff x="2391029" y="3311525"/>
            <a:chExt cx="1026160" cy="572135"/>
          </a:xfrm>
        </p:grpSpPr>
        <p:sp>
          <p:nvSpPr>
            <p:cNvPr id="20" name="object 20"/>
            <p:cNvSpPr/>
            <p:nvPr/>
          </p:nvSpPr>
          <p:spPr>
            <a:xfrm>
              <a:off x="2398014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1005839" y="0"/>
                  </a:moveTo>
                  <a:lnTo>
                    <a:pt x="6096" y="0"/>
                  </a:lnTo>
                  <a:lnTo>
                    <a:pt x="0" y="6095"/>
                  </a:lnTo>
                  <a:lnTo>
                    <a:pt x="0" y="13715"/>
                  </a:lnTo>
                  <a:lnTo>
                    <a:pt x="0" y="551688"/>
                  </a:lnTo>
                  <a:lnTo>
                    <a:pt x="6096" y="557783"/>
                  </a:lnTo>
                  <a:lnTo>
                    <a:pt x="1005839" y="557783"/>
                  </a:lnTo>
                  <a:lnTo>
                    <a:pt x="1011936" y="551688"/>
                  </a:lnTo>
                  <a:lnTo>
                    <a:pt x="1011936" y="6095"/>
                  </a:lnTo>
                  <a:lnTo>
                    <a:pt x="100583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98014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0" y="13715"/>
                  </a:moveTo>
                  <a:lnTo>
                    <a:pt x="0" y="6095"/>
                  </a:lnTo>
                  <a:lnTo>
                    <a:pt x="6096" y="0"/>
                  </a:lnTo>
                  <a:lnTo>
                    <a:pt x="13716" y="0"/>
                  </a:lnTo>
                  <a:lnTo>
                    <a:pt x="998220" y="0"/>
                  </a:lnTo>
                  <a:lnTo>
                    <a:pt x="1005839" y="0"/>
                  </a:lnTo>
                  <a:lnTo>
                    <a:pt x="1011936" y="6095"/>
                  </a:lnTo>
                  <a:lnTo>
                    <a:pt x="1011936" y="13715"/>
                  </a:lnTo>
                  <a:lnTo>
                    <a:pt x="1011936" y="544067"/>
                  </a:lnTo>
                  <a:lnTo>
                    <a:pt x="1011936" y="551688"/>
                  </a:lnTo>
                  <a:lnTo>
                    <a:pt x="1005839" y="557783"/>
                  </a:lnTo>
                  <a:lnTo>
                    <a:pt x="998220" y="557783"/>
                  </a:lnTo>
                  <a:lnTo>
                    <a:pt x="13716" y="557783"/>
                  </a:lnTo>
                  <a:lnTo>
                    <a:pt x="6096" y="557783"/>
                  </a:lnTo>
                  <a:lnTo>
                    <a:pt x="0" y="551688"/>
                  </a:lnTo>
                  <a:lnTo>
                    <a:pt x="0" y="544067"/>
                  </a:lnTo>
                  <a:lnTo>
                    <a:pt x="0" y="13715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464308" y="3354323"/>
              <a:ext cx="879475" cy="485140"/>
            </a:xfrm>
            <a:custGeom>
              <a:avLst/>
              <a:gdLst/>
              <a:ahLst/>
              <a:cxnLst/>
              <a:rect l="l" t="t" r="r" b="b"/>
              <a:pathLst>
                <a:path w="879475" h="485139">
                  <a:moveTo>
                    <a:pt x="879347" y="0"/>
                  </a:moveTo>
                  <a:lnTo>
                    <a:pt x="0" y="0"/>
                  </a:lnTo>
                  <a:lnTo>
                    <a:pt x="0" y="484631"/>
                  </a:lnTo>
                  <a:lnTo>
                    <a:pt x="879347" y="484631"/>
                  </a:lnTo>
                  <a:lnTo>
                    <a:pt x="8793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64308" y="3354323"/>
              <a:ext cx="879475" cy="485140"/>
            </a:xfrm>
            <a:custGeom>
              <a:avLst/>
              <a:gdLst/>
              <a:ahLst/>
              <a:cxnLst/>
              <a:rect l="l" t="t" r="r" b="b"/>
              <a:pathLst>
                <a:path w="879475" h="485139">
                  <a:moveTo>
                    <a:pt x="0" y="484631"/>
                  </a:moveTo>
                  <a:lnTo>
                    <a:pt x="879347" y="484631"/>
                  </a:lnTo>
                  <a:lnTo>
                    <a:pt x="879347" y="0"/>
                  </a:lnTo>
                  <a:lnTo>
                    <a:pt x="0" y="0"/>
                  </a:lnTo>
                  <a:lnTo>
                    <a:pt x="0" y="484631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452242" y="3340989"/>
            <a:ext cx="7575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</a:t>
            </a:r>
            <a:r>
              <a:rPr sz="600" b="1" spc="-4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Compliance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Sustainability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Standards and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Reporting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Peter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Horsted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515740" y="3311525"/>
            <a:ext cx="1026160" cy="572135"/>
            <a:chOff x="3515740" y="3311525"/>
            <a:chExt cx="1026160" cy="572135"/>
          </a:xfrm>
        </p:grpSpPr>
        <p:sp>
          <p:nvSpPr>
            <p:cNvPr id="26" name="object 26"/>
            <p:cNvSpPr/>
            <p:nvPr/>
          </p:nvSpPr>
          <p:spPr>
            <a:xfrm>
              <a:off x="3522725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990473" y="0"/>
                  </a:moveTo>
                  <a:lnTo>
                    <a:pt x="21462" y="0"/>
                  </a:lnTo>
                  <a:lnTo>
                    <a:pt x="13126" y="1692"/>
                  </a:lnTo>
                  <a:lnTo>
                    <a:pt x="6302" y="6302"/>
                  </a:lnTo>
                  <a:lnTo>
                    <a:pt x="1692" y="13126"/>
                  </a:lnTo>
                  <a:lnTo>
                    <a:pt x="0" y="21462"/>
                  </a:lnTo>
                  <a:lnTo>
                    <a:pt x="0" y="536320"/>
                  </a:lnTo>
                  <a:lnTo>
                    <a:pt x="1692" y="544657"/>
                  </a:lnTo>
                  <a:lnTo>
                    <a:pt x="6302" y="551481"/>
                  </a:lnTo>
                  <a:lnTo>
                    <a:pt x="13126" y="556091"/>
                  </a:lnTo>
                  <a:lnTo>
                    <a:pt x="21462" y="557783"/>
                  </a:lnTo>
                  <a:lnTo>
                    <a:pt x="990473" y="557783"/>
                  </a:lnTo>
                  <a:lnTo>
                    <a:pt x="998809" y="556091"/>
                  </a:lnTo>
                  <a:lnTo>
                    <a:pt x="1005633" y="551481"/>
                  </a:lnTo>
                  <a:lnTo>
                    <a:pt x="1010243" y="544657"/>
                  </a:lnTo>
                  <a:lnTo>
                    <a:pt x="1011936" y="536320"/>
                  </a:lnTo>
                  <a:lnTo>
                    <a:pt x="1011936" y="21462"/>
                  </a:lnTo>
                  <a:lnTo>
                    <a:pt x="1010243" y="13126"/>
                  </a:lnTo>
                  <a:lnTo>
                    <a:pt x="1005633" y="6302"/>
                  </a:lnTo>
                  <a:lnTo>
                    <a:pt x="998809" y="1692"/>
                  </a:lnTo>
                  <a:lnTo>
                    <a:pt x="99047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522725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0" y="21462"/>
                  </a:moveTo>
                  <a:lnTo>
                    <a:pt x="1692" y="13126"/>
                  </a:lnTo>
                  <a:lnTo>
                    <a:pt x="6302" y="6302"/>
                  </a:lnTo>
                  <a:lnTo>
                    <a:pt x="13126" y="1692"/>
                  </a:lnTo>
                  <a:lnTo>
                    <a:pt x="21462" y="0"/>
                  </a:lnTo>
                  <a:lnTo>
                    <a:pt x="990473" y="0"/>
                  </a:lnTo>
                  <a:lnTo>
                    <a:pt x="998809" y="1692"/>
                  </a:lnTo>
                  <a:lnTo>
                    <a:pt x="1005633" y="6302"/>
                  </a:lnTo>
                  <a:lnTo>
                    <a:pt x="1010243" y="13126"/>
                  </a:lnTo>
                  <a:lnTo>
                    <a:pt x="1011936" y="21462"/>
                  </a:lnTo>
                  <a:lnTo>
                    <a:pt x="1011936" y="536320"/>
                  </a:lnTo>
                  <a:lnTo>
                    <a:pt x="1010243" y="544657"/>
                  </a:lnTo>
                  <a:lnTo>
                    <a:pt x="1005633" y="551481"/>
                  </a:lnTo>
                  <a:lnTo>
                    <a:pt x="998809" y="556091"/>
                  </a:lnTo>
                  <a:lnTo>
                    <a:pt x="990473" y="557783"/>
                  </a:lnTo>
                  <a:lnTo>
                    <a:pt x="21462" y="557783"/>
                  </a:lnTo>
                  <a:lnTo>
                    <a:pt x="13126" y="556091"/>
                  </a:lnTo>
                  <a:lnTo>
                    <a:pt x="6302" y="551481"/>
                  </a:lnTo>
                  <a:lnTo>
                    <a:pt x="1692" y="544657"/>
                  </a:lnTo>
                  <a:lnTo>
                    <a:pt x="0" y="536320"/>
                  </a:lnTo>
                  <a:lnTo>
                    <a:pt x="0" y="21462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89019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879348" y="0"/>
                  </a:moveTo>
                  <a:lnTo>
                    <a:pt x="0" y="0"/>
                  </a:lnTo>
                  <a:lnTo>
                    <a:pt x="0" y="443483"/>
                  </a:lnTo>
                  <a:lnTo>
                    <a:pt x="879348" y="443483"/>
                  </a:lnTo>
                  <a:lnTo>
                    <a:pt x="87934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89019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0" y="443483"/>
                  </a:moveTo>
                  <a:lnTo>
                    <a:pt x="879348" y="443483"/>
                  </a:lnTo>
                  <a:lnTo>
                    <a:pt x="879348" y="0"/>
                  </a:lnTo>
                  <a:lnTo>
                    <a:pt x="0" y="0"/>
                  </a:lnTo>
                  <a:lnTo>
                    <a:pt x="0" y="44348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576573" y="3361690"/>
            <a:ext cx="715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Health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Wellbeing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Rachel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Boon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640453" y="3311525"/>
            <a:ext cx="1026160" cy="572135"/>
            <a:chOff x="4640453" y="3311525"/>
            <a:chExt cx="1026160" cy="572135"/>
          </a:xfrm>
        </p:grpSpPr>
        <p:sp>
          <p:nvSpPr>
            <p:cNvPr id="32" name="object 32"/>
            <p:cNvSpPr/>
            <p:nvPr/>
          </p:nvSpPr>
          <p:spPr>
            <a:xfrm>
              <a:off x="4647438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990473" y="0"/>
                  </a:moveTo>
                  <a:lnTo>
                    <a:pt x="21462" y="0"/>
                  </a:lnTo>
                  <a:lnTo>
                    <a:pt x="13126" y="1692"/>
                  </a:lnTo>
                  <a:lnTo>
                    <a:pt x="6302" y="6302"/>
                  </a:lnTo>
                  <a:lnTo>
                    <a:pt x="1692" y="13126"/>
                  </a:lnTo>
                  <a:lnTo>
                    <a:pt x="0" y="21462"/>
                  </a:lnTo>
                  <a:lnTo>
                    <a:pt x="0" y="536320"/>
                  </a:lnTo>
                  <a:lnTo>
                    <a:pt x="1692" y="544657"/>
                  </a:lnTo>
                  <a:lnTo>
                    <a:pt x="6302" y="551481"/>
                  </a:lnTo>
                  <a:lnTo>
                    <a:pt x="13126" y="556091"/>
                  </a:lnTo>
                  <a:lnTo>
                    <a:pt x="21462" y="557783"/>
                  </a:lnTo>
                  <a:lnTo>
                    <a:pt x="990473" y="557783"/>
                  </a:lnTo>
                  <a:lnTo>
                    <a:pt x="998809" y="556091"/>
                  </a:lnTo>
                  <a:lnTo>
                    <a:pt x="1005633" y="551481"/>
                  </a:lnTo>
                  <a:lnTo>
                    <a:pt x="1010243" y="544657"/>
                  </a:lnTo>
                  <a:lnTo>
                    <a:pt x="1011936" y="536320"/>
                  </a:lnTo>
                  <a:lnTo>
                    <a:pt x="1011936" y="21462"/>
                  </a:lnTo>
                  <a:lnTo>
                    <a:pt x="1010243" y="13126"/>
                  </a:lnTo>
                  <a:lnTo>
                    <a:pt x="1005633" y="6302"/>
                  </a:lnTo>
                  <a:lnTo>
                    <a:pt x="998809" y="1692"/>
                  </a:lnTo>
                  <a:lnTo>
                    <a:pt x="99047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47438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89" h="558164">
                  <a:moveTo>
                    <a:pt x="0" y="21462"/>
                  </a:moveTo>
                  <a:lnTo>
                    <a:pt x="1692" y="13126"/>
                  </a:lnTo>
                  <a:lnTo>
                    <a:pt x="6302" y="6302"/>
                  </a:lnTo>
                  <a:lnTo>
                    <a:pt x="13126" y="1692"/>
                  </a:lnTo>
                  <a:lnTo>
                    <a:pt x="21462" y="0"/>
                  </a:lnTo>
                  <a:lnTo>
                    <a:pt x="990473" y="0"/>
                  </a:lnTo>
                  <a:lnTo>
                    <a:pt x="998809" y="1692"/>
                  </a:lnTo>
                  <a:lnTo>
                    <a:pt x="1005633" y="6302"/>
                  </a:lnTo>
                  <a:lnTo>
                    <a:pt x="1010243" y="13126"/>
                  </a:lnTo>
                  <a:lnTo>
                    <a:pt x="1011936" y="21462"/>
                  </a:lnTo>
                  <a:lnTo>
                    <a:pt x="1011936" y="536320"/>
                  </a:lnTo>
                  <a:lnTo>
                    <a:pt x="1010243" y="544657"/>
                  </a:lnTo>
                  <a:lnTo>
                    <a:pt x="1005633" y="551481"/>
                  </a:lnTo>
                  <a:lnTo>
                    <a:pt x="998809" y="556091"/>
                  </a:lnTo>
                  <a:lnTo>
                    <a:pt x="990473" y="557783"/>
                  </a:lnTo>
                  <a:lnTo>
                    <a:pt x="21462" y="557783"/>
                  </a:lnTo>
                  <a:lnTo>
                    <a:pt x="13126" y="556091"/>
                  </a:lnTo>
                  <a:lnTo>
                    <a:pt x="6302" y="551481"/>
                  </a:lnTo>
                  <a:lnTo>
                    <a:pt x="1692" y="544657"/>
                  </a:lnTo>
                  <a:lnTo>
                    <a:pt x="0" y="536320"/>
                  </a:lnTo>
                  <a:lnTo>
                    <a:pt x="0" y="21462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712208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879348" y="0"/>
                  </a:moveTo>
                  <a:lnTo>
                    <a:pt x="0" y="0"/>
                  </a:lnTo>
                  <a:lnTo>
                    <a:pt x="0" y="443483"/>
                  </a:lnTo>
                  <a:lnTo>
                    <a:pt x="879348" y="443483"/>
                  </a:lnTo>
                  <a:lnTo>
                    <a:pt x="87934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712208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0" y="443483"/>
                  </a:moveTo>
                  <a:lnTo>
                    <a:pt x="879348" y="443483"/>
                  </a:lnTo>
                  <a:lnTo>
                    <a:pt x="879348" y="0"/>
                  </a:lnTo>
                  <a:lnTo>
                    <a:pt x="0" y="0"/>
                  </a:lnTo>
                  <a:lnTo>
                    <a:pt x="0" y="44348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701032" y="3361690"/>
            <a:ext cx="757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</a:t>
            </a:r>
            <a:r>
              <a:rPr sz="600" b="1" spc="-4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Compliance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Ethics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Karen Nightingale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765165" y="3311525"/>
            <a:ext cx="1026160" cy="572135"/>
            <a:chOff x="5765165" y="3311525"/>
            <a:chExt cx="1026160" cy="572135"/>
          </a:xfrm>
        </p:grpSpPr>
        <p:sp>
          <p:nvSpPr>
            <p:cNvPr id="38" name="object 38"/>
            <p:cNvSpPr/>
            <p:nvPr/>
          </p:nvSpPr>
          <p:spPr>
            <a:xfrm>
              <a:off x="5772150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90" h="558164">
                  <a:moveTo>
                    <a:pt x="990473" y="0"/>
                  </a:moveTo>
                  <a:lnTo>
                    <a:pt x="21462" y="0"/>
                  </a:lnTo>
                  <a:lnTo>
                    <a:pt x="13126" y="1692"/>
                  </a:lnTo>
                  <a:lnTo>
                    <a:pt x="6302" y="6302"/>
                  </a:lnTo>
                  <a:lnTo>
                    <a:pt x="1692" y="13126"/>
                  </a:lnTo>
                  <a:lnTo>
                    <a:pt x="0" y="21462"/>
                  </a:lnTo>
                  <a:lnTo>
                    <a:pt x="0" y="536320"/>
                  </a:lnTo>
                  <a:lnTo>
                    <a:pt x="1692" y="544657"/>
                  </a:lnTo>
                  <a:lnTo>
                    <a:pt x="6302" y="551481"/>
                  </a:lnTo>
                  <a:lnTo>
                    <a:pt x="13126" y="556091"/>
                  </a:lnTo>
                  <a:lnTo>
                    <a:pt x="21462" y="557783"/>
                  </a:lnTo>
                  <a:lnTo>
                    <a:pt x="990473" y="557783"/>
                  </a:lnTo>
                  <a:lnTo>
                    <a:pt x="998809" y="556091"/>
                  </a:lnTo>
                  <a:lnTo>
                    <a:pt x="1005633" y="551481"/>
                  </a:lnTo>
                  <a:lnTo>
                    <a:pt x="1010243" y="544657"/>
                  </a:lnTo>
                  <a:lnTo>
                    <a:pt x="1011935" y="536320"/>
                  </a:lnTo>
                  <a:lnTo>
                    <a:pt x="1011935" y="21462"/>
                  </a:lnTo>
                  <a:lnTo>
                    <a:pt x="1010243" y="13126"/>
                  </a:lnTo>
                  <a:lnTo>
                    <a:pt x="1005633" y="6302"/>
                  </a:lnTo>
                  <a:lnTo>
                    <a:pt x="998809" y="1692"/>
                  </a:lnTo>
                  <a:lnTo>
                    <a:pt x="99047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772150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90" h="558164">
                  <a:moveTo>
                    <a:pt x="0" y="21462"/>
                  </a:moveTo>
                  <a:lnTo>
                    <a:pt x="1692" y="13126"/>
                  </a:lnTo>
                  <a:lnTo>
                    <a:pt x="6302" y="6302"/>
                  </a:lnTo>
                  <a:lnTo>
                    <a:pt x="13126" y="1692"/>
                  </a:lnTo>
                  <a:lnTo>
                    <a:pt x="21462" y="0"/>
                  </a:lnTo>
                  <a:lnTo>
                    <a:pt x="990473" y="0"/>
                  </a:lnTo>
                  <a:lnTo>
                    <a:pt x="998809" y="1692"/>
                  </a:lnTo>
                  <a:lnTo>
                    <a:pt x="1005633" y="6302"/>
                  </a:lnTo>
                  <a:lnTo>
                    <a:pt x="1010243" y="13126"/>
                  </a:lnTo>
                  <a:lnTo>
                    <a:pt x="1011935" y="21462"/>
                  </a:lnTo>
                  <a:lnTo>
                    <a:pt x="1011935" y="536320"/>
                  </a:lnTo>
                  <a:lnTo>
                    <a:pt x="1010243" y="544657"/>
                  </a:lnTo>
                  <a:lnTo>
                    <a:pt x="1005633" y="551481"/>
                  </a:lnTo>
                  <a:lnTo>
                    <a:pt x="998809" y="556091"/>
                  </a:lnTo>
                  <a:lnTo>
                    <a:pt x="990473" y="557783"/>
                  </a:lnTo>
                  <a:lnTo>
                    <a:pt x="21462" y="557783"/>
                  </a:lnTo>
                  <a:lnTo>
                    <a:pt x="13126" y="556091"/>
                  </a:lnTo>
                  <a:lnTo>
                    <a:pt x="6302" y="551481"/>
                  </a:lnTo>
                  <a:lnTo>
                    <a:pt x="1692" y="544657"/>
                  </a:lnTo>
                  <a:lnTo>
                    <a:pt x="0" y="536320"/>
                  </a:lnTo>
                  <a:lnTo>
                    <a:pt x="0" y="21462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836920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879348" y="0"/>
                  </a:moveTo>
                  <a:lnTo>
                    <a:pt x="0" y="0"/>
                  </a:lnTo>
                  <a:lnTo>
                    <a:pt x="0" y="443483"/>
                  </a:lnTo>
                  <a:lnTo>
                    <a:pt x="879348" y="443483"/>
                  </a:lnTo>
                  <a:lnTo>
                    <a:pt x="87934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836920" y="3375660"/>
              <a:ext cx="879475" cy="443865"/>
            </a:xfrm>
            <a:custGeom>
              <a:avLst/>
              <a:gdLst/>
              <a:ahLst/>
              <a:cxnLst/>
              <a:rect l="l" t="t" r="r" b="b"/>
              <a:pathLst>
                <a:path w="879475" h="443864">
                  <a:moveTo>
                    <a:pt x="0" y="443483"/>
                  </a:moveTo>
                  <a:lnTo>
                    <a:pt x="879348" y="443483"/>
                  </a:lnTo>
                  <a:lnTo>
                    <a:pt x="879348" y="0"/>
                  </a:lnTo>
                  <a:lnTo>
                    <a:pt x="0" y="0"/>
                  </a:lnTo>
                  <a:lnTo>
                    <a:pt x="0" y="44348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825490" y="3361690"/>
            <a:ext cx="641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 of </a:t>
            </a:r>
            <a:r>
              <a:rPr sz="600" b="1" spc="-5" dirty="0">
                <a:latin typeface="Arial"/>
                <a:cs typeface="Arial"/>
              </a:rPr>
              <a:t>Safety </a:t>
            </a:r>
            <a:r>
              <a:rPr sz="600" b="1" dirty="0">
                <a:latin typeface="Arial"/>
                <a:cs typeface="Arial"/>
              </a:rPr>
              <a:t>- 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Operations </a:t>
            </a:r>
            <a:r>
              <a:rPr sz="600" b="1" dirty="0">
                <a:latin typeface="Arial"/>
                <a:cs typeface="Arial"/>
              </a:rPr>
              <a:t> F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ddie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Wa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5" dirty="0">
                <a:latin typeface="Arial"/>
                <a:cs typeface="Arial"/>
              </a:rPr>
              <a:t>ck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6888353" y="3311525"/>
            <a:ext cx="1026160" cy="572135"/>
            <a:chOff x="6888353" y="3311525"/>
            <a:chExt cx="1026160" cy="572135"/>
          </a:xfrm>
        </p:grpSpPr>
        <p:sp>
          <p:nvSpPr>
            <p:cNvPr id="44" name="object 44"/>
            <p:cNvSpPr/>
            <p:nvPr/>
          </p:nvSpPr>
          <p:spPr>
            <a:xfrm>
              <a:off x="6895338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90" h="558164">
                  <a:moveTo>
                    <a:pt x="1005839" y="0"/>
                  </a:moveTo>
                  <a:lnTo>
                    <a:pt x="6095" y="0"/>
                  </a:lnTo>
                  <a:lnTo>
                    <a:pt x="0" y="6095"/>
                  </a:lnTo>
                  <a:lnTo>
                    <a:pt x="0" y="13715"/>
                  </a:lnTo>
                  <a:lnTo>
                    <a:pt x="0" y="551688"/>
                  </a:lnTo>
                  <a:lnTo>
                    <a:pt x="6095" y="557783"/>
                  </a:lnTo>
                  <a:lnTo>
                    <a:pt x="1005839" y="557783"/>
                  </a:lnTo>
                  <a:lnTo>
                    <a:pt x="1011935" y="551688"/>
                  </a:lnTo>
                  <a:lnTo>
                    <a:pt x="1011935" y="6095"/>
                  </a:lnTo>
                  <a:lnTo>
                    <a:pt x="100583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95338" y="3318510"/>
              <a:ext cx="1012190" cy="558165"/>
            </a:xfrm>
            <a:custGeom>
              <a:avLst/>
              <a:gdLst/>
              <a:ahLst/>
              <a:cxnLst/>
              <a:rect l="l" t="t" r="r" b="b"/>
              <a:pathLst>
                <a:path w="1012190" h="558164">
                  <a:moveTo>
                    <a:pt x="0" y="13715"/>
                  </a:moveTo>
                  <a:lnTo>
                    <a:pt x="0" y="6095"/>
                  </a:lnTo>
                  <a:lnTo>
                    <a:pt x="6095" y="0"/>
                  </a:lnTo>
                  <a:lnTo>
                    <a:pt x="13715" y="0"/>
                  </a:lnTo>
                  <a:lnTo>
                    <a:pt x="998219" y="0"/>
                  </a:lnTo>
                  <a:lnTo>
                    <a:pt x="1005839" y="0"/>
                  </a:lnTo>
                  <a:lnTo>
                    <a:pt x="1011935" y="6095"/>
                  </a:lnTo>
                  <a:lnTo>
                    <a:pt x="1011935" y="13715"/>
                  </a:lnTo>
                  <a:lnTo>
                    <a:pt x="1011935" y="544067"/>
                  </a:lnTo>
                  <a:lnTo>
                    <a:pt x="1011935" y="551688"/>
                  </a:lnTo>
                  <a:lnTo>
                    <a:pt x="1005839" y="557783"/>
                  </a:lnTo>
                  <a:lnTo>
                    <a:pt x="998219" y="557783"/>
                  </a:lnTo>
                  <a:lnTo>
                    <a:pt x="13715" y="557783"/>
                  </a:lnTo>
                  <a:lnTo>
                    <a:pt x="6095" y="557783"/>
                  </a:lnTo>
                  <a:lnTo>
                    <a:pt x="0" y="551688"/>
                  </a:lnTo>
                  <a:lnTo>
                    <a:pt x="0" y="544067"/>
                  </a:lnTo>
                  <a:lnTo>
                    <a:pt x="0" y="13715"/>
                  </a:lnTo>
                  <a:close/>
                </a:path>
              </a:pathLst>
            </a:custGeom>
            <a:ln w="1371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61632" y="3354323"/>
              <a:ext cx="879475" cy="485140"/>
            </a:xfrm>
            <a:custGeom>
              <a:avLst/>
              <a:gdLst/>
              <a:ahLst/>
              <a:cxnLst/>
              <a:rect l="l" t="t" r="r" b="b"/>
              <a:pathLst>
                <a:path w="879475" h="485139">
                  <a:moveTo>
                    <a:pt x="879348" y="0"/>
                  </a:moveTo>
                  <a:lnTo>
                    <a:pt x="0" y="0"/>
                  </a:lnTo>
                  <a:lnTo>
                    <a:pt x="0" y="484631"/>
                  </a:lnTo>
                  <a:lnTo>
                    <a:pt x="879348" y="484631"/>
                  </a:lnTo>
                  <a:lnTo>
                    <a:pt x="87934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61632" y="3354323"/>
              <a:ext cx="879475" cy="485140"/>
            </a:xfrm>
            <a:custGeom>
              <a:avLst/>
              <a:gdLst/>
              <a:ahLst/>
              <a:cxnLst/>
              <a:rect l="l" t="t" r="r" b="b"/>
              <a:pathLst>
                <a:path w="879475" h="485139">
                  <a:moveTo>
                    <a:pt x="0" y="484631"/>
                  </a:moveTo>
                  <a:lnTo>
                    <a:pt x="879348" y="484631"/>
                  </a:lnTo>
                  <a:lnTo>
                    <a:pt x="879348" y="0"/>
                  </a:lnTo>
                  <a:lnTo>
                    <a:pt x="0" y="0"/>
                  </a:lnTo>
                  <a:lnTo>
                    <a:pt x="0" y="484631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6949820" y="3340989"/>
            <a:ext cx="693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Hea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  </a:t>
            </a:r>
            <a:r>
              <a:rPr sz="600" b="1" spc="-5" dirty="0">
                <a:latin typeface="Arial"/>
                <a:cs typeface="Arial"/>
              </a:rPr>
              <a:t>Assurance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Linsay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Wright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5315711" y="2581655"/>
            <a:ext cx="1024255" cy="300355"/>
            <a:chOff x="5315711" y="2581655"/>
            <a:chExt cx="1024255" cy="300355"/>
          </a:xfrm>
        </p:grpSpPr>
        <p:sp>
          <p:nvSpPr>
            <p:cNvPr id="50" name="object 50"/>
            <p:cNvSpPr/>
            <p:nvPr/>
          </p:nvSpPr>
          <p:spPr>
            <a:xfrm>
              <a:off x="5322569" y="2588513"/>
              <a:ext cx="1010919" cy="287020"/>
            </a:xfrm>
            <a:custGeom>
              <a:avLst/>
              <a:gdLst/>
              <a:ahLst/>
              <a:cxnLst/>
              <a:rect l="l" t="t" r="r" b="b"/>
              <a:pathLst>
                <a:path w="1010920" h="287019">
                  <a:moveTo>
                    <a:pt x="1003553" y="0"/>
                  </a:moveTo>
                  <a:lnTo>
                    <a:pt x="6857" y="0"/>
                  </a:lnTo>
                  <a:lnTo>
                    <a:pt x="0" y="6858"/>
                  </a:lnTo>
                  <a:lnTo>
                    <a:pt x="0" y="15366"/>
                  </a:lnTo>
                  <a:lnTo>
                    <a:pt x="0" y="279653"/>
                  </a:lnTo>
                  <a:lnTo>
                    <a:pt x="6857" y="286512"/>
                  </a:lnTo>
                  <a:lnTo>
                    <a:pt x="1003553" y="286512"/>
                  </a:lnTo>
                  <a:lnTo>
                    <a:pt x="1010412" y="279653"/>
                  </a:lnTo>
                  <a:lnTo>
                    <a:pt x="1010412" y="6858"/>
                  </a:lnTo>
                  <a:lnTo>
                    <a:pt x="100355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322569" y="2588513"/>
              <a:ext cx="1010919" cy="287020"/>
            </a:xfrm>
            <a:custGeom>
              <a:avLst/>
              <a:gdLst/>
              <a:ahLst/>
              <a:cxnLst/>
              <a:rect l="l" t="t" r="r" b="b"/>
              <a:pathLst>
                <a:path w="1010920" h="287019">
                  <a:moveTo>
                    <a:pt x="0" y="15366"/>
                  </a:moveTo>
                  <a:lnTo>
                    <a:pt x="0" y="6858"/>
                  </a:lnTo>
                  <a:lnTo>
                    <a:pt x="6857" y="0"/>
                  </a:lnTo>
                  <a:lnTo>
                    <a:pt x="15366" y="0"/>
                  </a:lnTo>
                  <a:lnTo>
                    <a:pt x="995044" y="0"/>
                  </a:lnTo>
                  <a:lnTo>
                    <a:pt x="1003553" y="0"/>
                  </a:lnTo>
                  <a:lnTo>
                    <a:pt x="1010412" y="6858"/>
                  </a:lnTo>
                  <a:lnTo>
                    <a:pt x="1010412" y="15366"/>
                  </a:lnTo>
                  <a:lnTo>
                    <a:pt x="1010412" y="271145"/>
                  </a:lnTo>
                  <a:lnTo>
                    <a:pt x="1010412" y="279653"/>
                  </a:lnTo>
                  <a:lnTo>
                    <a:pt x="1003553" y="286512"/>
                  </a:lnTo>
                  <a:lnTo>
                    <a:pt x="995044" y="286512"/>
                  </a:lnTo>
                  <a:lnTo>
                    <a:pt x="15366" y="286512"/>
                  </a:lnTo>
                  <a:lnTo>
                    <a:pt x="6857" y="286512"/>
                  </a:lnTo>
                  <a:lnTo>
                    <a:pt x="0" y="279653"/>
                  </a:lnTo>
                  <a:lnTo>
                    <a:pt x="0" y="271145"/>
                  </a:lnTo>
                  <a:lnTo>
                    <a:pt x="0" y="15366"/>
                  </a:lnTo>
                  <a:close/>
                </a:path>
              </a:pathLst>
            </a:custGeom>
            <a:ln w="1371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387339" y="2628899"/>
              <a:ext cx="879475" cy="204470"/>
            </a:xfrm>
            <a:custGeom>
              <a:avLst/>
              <a:gdLst/>
              <a:ahLst/>
              <a:cxnLst/>
              <a:rect l="l" t="t" r="r" b="b"/>
              <a:pathLst>
                <a:path w="879475" h="204469">
                  <a:moveTo>
                    <a:pt x="879348" y="0"/>
                  </a:moveTo>
                  <a:lnTo>
                    <a:pt x="0" y="0"/>
                  </a:lnTo>
                  <a:lnTo>
                    <a:pt x="0" y="204215"/>
                  </a:lnTo>
                  <a:lnTo>
                    <a:pt x="879348" y="204215"/>
                  </a:lnTo>
                  <a:lnTo>
                    <a:pt x="87934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387339" y="2628899"/>
              <a:ext cx="879475" cy="204470"/>
            </a:xfrm>
            <a:custGeom>
              <a:avLst/>
              <a:gdLst/>
              <a:ahLst/>
              <a:cxnLst/>
              <a:rect l="l" t="t" r="r" b="b"/>
              <a:pathLst>
                <a:path w="879475" h="204469">
                  <a:moveTo>
                    <a:pt x="0" y="204215"/>
                  </a:moveTo>
                  <a:lnTo>
                    <a:pt x="879348" y="204215"/>
                  </a:lnTo>
                  <a:lnTo>
                    <a:pt x="879348" y="0"/>
                  </a:lnTo>
                  <a:lnTo>
                    <a:pt x="0" y="0"/>
                  </a:lnTo>
                  <a:lnTo>
                    <a:pt x="0" y="204215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5375528" y="2615565"/>
            <a:ext cx="7099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l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5" dirty="0">
                <a:latin typeface="Arial"/>
                <a:cs typeface="Arial"/>
              </a:rPr>
              <a:t>ss</a:t>
            </a:r>
            <a:r>
              <a:rPr sz="600" b="1" dirty="0">
                <a:latin typeface="Arial"/>
                <a:cs typeface="Arial"/>
              </a:rPr>
              <a:t>ist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  </a:t>
            </a:r>
            <a:r>
              <a:rPr sz="600" b="1" spc="-5" dirty="0">
                <a:latin typeface="Arial"/>
                <a:cs typeface="Arial"/>
              </a:rPr>
              <a:t>Katrina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Williams</a:t>
            </a:r>
            <a:endParaRPr sz="600">
              <a:latin typeface="Arial"/>
              <a:cs typeface="Arial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88364" y="1799589"/>
            <a:ext cx="7172959" cy="2963545"/>
            <a:chOff x="888364" y="1799589"/>
            <a:chExt cx="7172959" cy="2963545"/>
          </a:xfrm>
        </p:grpSpPr>
        <p:sp>
          <p:nvSpPr>
            <p:cNvPr id="3" name="object 3"/>
            <p:cNvSpPr/>
            <p:nvPr/>
          </p:nvSpPr>
          <p:spPr>
            <a:xfrm>
              <a:off x="1767839" y="2647187"/>
              <a:ext cx="709295" cy="1585595"/>
            </a:xfrm>
            <a:custGeom>
              <a:avLst/>
              <a:gdLst/>
              <a:ahLst/>
              <a:cxnLst/>
              <a:rect l="l" t="t" r="r" b="b"/>
              <a:pathLst>
                <a:path w="709294" h="1585595">
                  <a:moveTo>
                    <a:pt x="0" y="0"/>
                  </a:moveTo>
                  <a:lnTo>
                    <a:pt x="708787" y="0"/>
                  </a:lnTo>
                  <a:lnTo>
                    <a:pt x="708787" y="1585087"/>
                  </a:lnTo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93875" y="2180843"/>
              <a:ext cx="3328670" cy="153670"/>
            </a:xfrm>
            <a:custGeom>
              <a:avLst/>
              <a:gdLst/>
              <a:ahLst/>
              <a:cxnLst/>
              <a:rect l="l" t="t" r="r" b="b"/>
              <a:pathLst>
                <a:path w="3328670" h="153669">
                  <a:moveTo>
                    <a:pt x="3328289" y="0"/>
                  </a:moveTo>
                  <a:lnTo>
                    <a:pt x="3328289" y="76580"/>
                  </a:lnTo>
                  <a:lnTo>
                    <a:pt x="0" y="76580"/>
                  </a:lnTo>
                  <a:lnTo>
                    <a:pt x="0" y="153288"/>
                  </a:lnTo>
                </a:path>
                <a:path w="3328670" h="153669">
                  <a:moveTo>
                    <a:pt x="3328035" y="4571"/>
                  </a:moveTo>
                  <a:lnTo>
                    <a:pt x="3328035" y="76453"/>
                  </a:lnTo>
                  <a:lnTo>
                    <a:pt x="2159508" y="76453"/>
                  </a:lnTo>
                  <a:lnTo>
                    <a:pt x="2159508" y="148208"/>
                  </a:lnTo>
                </a:path>
                <a:path w="3328670" h="153669">
                  <a:moveTo>
                    <a:pt x="3328670" y="4571"/>
                  </a:moveTo>
                  <a:lnTo>
                    <a:pt x="3328670" y="76453"/>
                  </a:lnTo>
                  <a:lnTo>
                    <a:pt x="3290316" y="76453"/>
                  </a:lnTo>
                  <a:lnTo>
                    <a:pt x="3290316" y="148208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22292" y="2180843"/>
              <a:ext cx="3435985" cy="148590"/>
            </a:xfrm>
            <a:custGeom>
              <a:avLst/>
              <a:gdLst/>
              <a:ahLst/>
              <a:cxnLst/>
              <a:rect l="l" t="t" r="r" b="b"/>
              <a:pathLst>
                <a:path w="3435984" h="148589">
                  <a:moveTo>
                    <a:pt x="0" y="4571"/>
                  </a:moveTo>
                  <a:lnTo>
                    <a:pt x="0" y="76453"/>
                  </a:lnTo>
                  <a:lnTo>
                    <a:pt x="2198116" y="76453"/>
                  </a:lnTo>
                  <a:lnTo>
                    <a:pt x="2198116" y="148208"/>
                  </a:lnTo>
                </a:path>
                <a:path w="3435984" h="148589">
                  <a:moveTo>
                    <a:pt x="0" y="0"/>
                  </a:moveTo>
                  <a:lnTo>
                    <a:pt x="0" y="73405"/>
                  </a:lnTo>
                  <a:lnTo>
                    <a:pt x="3435858" y="73405"/>
                  </a:lnTo>
                  <a:lnTo>
                    <a:pt x="3435858" y="146938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48327" y="1805939"/>
              <a:ext cx="948055" cy="375285"/>
            </a:xfrm>
            <a:custGeom>
              <a:avLst/>
              <a:gdLst/>
              <a:ahLst/>
              <a:cxnLst/>
              <a:rect l="l" t="t" r="r" b="b"/>
              <a:pathLst>
                <a:path w="948054" h="375285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8426"/>
                  </a:lnTo>
                  <a:lnTo>
                    <a:pt x="6476" y="374904"/>
                  </a:lnTo>
                  <a:lnTo>
                    <a:pt x="941451" y="374904"/>
                  </a:lnTo>
                  <a:lnTo>
                    <a:pt x="947927" y="36842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48327" y="1805939"/>
              <a:ext cx="948055" cy="375285"/>
            </a:xfrm>
            <a:custGeom>
              <a:avLst/>
              <a:gdLst/>
              <a:ahLst/>
              <a:cxnLst/>
              <a:rect l="l" t="t" r="r" b="b"/>
              <a:pathLst>
                <a:path w="948054" h="37528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3450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477"/>
                  </a:lnTo>
                  <a:lnTo>
                    <a:pt x="947927" y="360425"/>
                  </a:lnTo>
                  <a:lnTo>
                    <a:pt x="947927" y="368426"/>
                  </a:lnTo>
                  <a:lnTo>
                    <a:pt x="941451" y="374904"/>
                  </a:lnTo>
                  <a:lnTo>
                    <a:pt x="933450" y="374904"/>
                  </a:lnTo>
                  <a:lnTo>
                    <a:pt x="14477" y="374904"/>
                  </a:lnTo>
                  <a:lnTo>
                    <a:pt x="6476" y="374904"/>
                  </a:lnTo>
                  <a:lnTo>
                    <a:pt x="0" y="368426"/>
                  </a:lnTo>
                  <a:lnTo>
                    <a:pt x="0" y="36042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10811" y="1845563"/>
              <a:ext cx="822960" cy="295910"/>
            </a:xfrm>
            <a:custGeom>
              <a:avLst/>
              <a:gdLst/>
              <a:ahLst/>
              <a:cxnLst/>
              <a:rect l="l" t="t" r="r" b="b"/>
              <a:pathLst>
                <a:path w="822960" h="295910">
                  <a:moveTo>
                    <a:pt x="822960" y="0"/>
                  </a:moveTo>
                  <a:lnTo>
                    <a:pt x="0" y="0"/>
                  </a:lnTo>
                  <a:lnTo>
                    <a:pt x="0" y="295655"/>
                  </a:lnTo>
                  <a:lnTo>
                    <a:pt x="822960" y="295655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10811" y="1845563"/>
              <a:ext cx="822960" cy="295910"/>
            </a:xfrm>
            <a:custGeom>
              <a:avLst/>
              <a:gdLst/>
              <a:ahLst/>
              <a:cxnLst/>
              <a:rect l="l" t="t" r="r" b="b"/>
              <a:pathLst>
                <a:path w="822960" h="295910">
                  <a:moveTo>
                    <a:pt x="0" y="295655"/>
                  </a:moveTo>
                  <a:lnTo>
                    <a:pt x="822960" y="295655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295655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91539" y="2839211"/>
              <a:ext cx="76835" cy="943610"/>
            </a:xfrm>
            <a:custGeom>
              <a:avLst/>
              <a:gdLst/>
              <a:ahLst/>
              <a:cxnLst/>
              <a:rect l="l" t="t" r="r" b="b"/>
              <a:pathLst>
                <a:path w="76834" h="943610">
                  <a:moveTo>
                    <a:pt x="0" y="0"/>
                  </a:moveTo>
                  <a:lnTo>
                    <a:pt x="0" y="239395"/>
                  </a:lnTo>
                  <a:lnTo>
                    <a:pt x="76619" y="239395"/>
                  </a:lnTo>
                </a:path>
                <a:path w="76834" h="943610">
                  <a:moveTo>
                    <a:pt x="0" y="0"/>
                  </a:moveTo>
                  <a:lnTo>
                    <a:pt x="0" y="617727"/>
                  </a:lnTo>
                  <a:lnTo>
                    <a:pt x="76619" y="617727"/>
                  </a:lnTo>
                </a:path>
                <a:path w="76834" h="943610">
                  <a:moveTo>
                    <a:pt x="0" y="0"/>
                  </a:moveTo>
                  <a:lnTo>
                    <a:pt x="0" y="943356"/>
                  </a:lnTo>
                  <a:lnTo>
                    <a:pt x="76619" y="943356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91539" y="2839211"/>
              <a:ext cx="76835" cy="1920875"/>
            </a:xfrm>
            <a:custGeom>
              <a:avLst/>
              <a:gdLst/>
              <a:ahLst/>
              <a:cxnLst/>
              <a:rect l="l" t="t" r="r" b="b"/>
              <a:pathLst>
                <a:path w="76834" h="1920875">
                  <a:moveTo>
                    <a:pt x="0" y="0"/>
                  </a:moveTo>
                  <a:lnTo>
                    <a:pt x="0" y="1269111"/>
                  </a:lnTo>
                  <a:lnTo>
                    <a:pt x="76619" y="1269111"/>
                  </a:lnTo>
                </a:path>
                <a:path w="76834" h="1920875">
                  <a:moveTo>
                    <a:pt x="0" y="0"/>
                  </a:moveTo>
                  <a:lnTo>
                    <a:pt x="0" y="1594739"/>
                  </a:lnTo>
                  <a:lnTo>
                    <a:pt x="76619" y="1594739"/>
                  </a:lnTo>
                </a:path>
                <a:path w="76834" h="1920875">
                  <a:moveTo>
                    <a:pt x="0" y="0"/>
                  </a:moveTo>
                  <a:lnTo>
                    <a:pt x="0" y="1920367"/>
                  </a:lnTo>
                  <a:lnTo>
                    <a:pt x="76619" y="1920367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52572" y="2711195"/>
              <a:ext cx="76835" cy="292100"/>
            </a:xfrm>
            <a:custGeom>
              <a:avLst/>
              <a:gdLst/>
              <a:ahLst/>
              <a:cxnLst/>
              <a:rect l="l" t="t" r="r" b="b"/>
              <a:pathLst>
                <a:path w="76835" h="292100">
                  <a:moveTo>
                    <a:pt x="0" y="0"/>
                  </a:moveTo>
                  <a:lnTo>
                    <a:pt x="0" y="292100"/>
                  </a:lnTo>
                  <a:lnTo>
                    <a:pt x="76580" y="292100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81855" y="2711195"/>
              <a:ext cx="76835" cy="1920875"/>
            </a:xfrm>
            <a:custGeom>
              <a:avLst/>
              <a:gdLst/>
              <a:ahLst/>
              <a:cxnLst/>
              <a:rect l="l" t="t" r="r" b="b"/>
              <a:pathLst>
                <a:path w="76835" h="1920875">
                  <a:moveTo>
                    <a:pt x="0" y="0"/>
                  </a:moveTo>
                  <a:lnTo>
                    <a:pt x="0" y="239394"/>
                  </a:lnTo>
                  <a:lnTo>
                    <a:pt x="76581" y="239394"/>
                  </a:lnTo>
                </a:path>
                <a:path w="76835" h="1920875">
                  <a:moveTo>
                    <a:pt x="0" y="0"/>
                  </a:moveTo>
                  <a:lnTo>
                    <a:pt x="0" y="617727"/>
                  </a:lnTo>
                  <a:lnTo>
                    <a:pt x="76581" y="617727"/>
                  </a:lnTo>
                </a:path>
                <a:path w="76835" h="1920875">
                  <a:moveTo>
                    <a:pt x="0" y="0"/>
                  </a:moveTo>
                  <a:lnTo>
                    <a:pt x="0" y="943355"/>
                  </a:lnTo>
                  <a:lnTo>
                    <a:pt x="76581" y="943355"/>
                  </a:lnTo>
                </a:path>
                <a:path w="76835" h="1920875">
                  <a:moveTo>
                    <a:pt x="0" y="0"/>
                  </a:moveTo>
                  <a:lnTo>
                    <a:pt x="0" y="1269110"/>
                  </a:lnTo>
                  <a:lnTo>
                    <a:pt x="76581" y="1269110"/>
                  </a:lnTo>
                </a:path>
                <a:path w="76835" h="1920875">
                  <a:moveTo>
                    <a:pt x="0" y="0"/>
                  </a:moveTo>
                  <a:lnTo>
                    <a:pt x="0" y="1594739"/>
                  </a:lnTo>
                  <a:lnTo>
                    <a:pt x="76581" y="1594739"/>
                  </a:lnTo>
                </a:path>
                <a:path w="76835" h="1920875">
                  <a:moveTo>
                    <a:pt x="0" y="0"/>
                  </a:moveTo>
                  <a:lnTo>
                    <a:pt x="0" y="1920366"/>
                  </a:lnTo>
                  <a:lnTo>
                    <a:pt x="76581" y="1920366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19087" y="2816351"/>
              <a:ext cx="76835" cy="239395"/>
            </a:xfrm>
            <a:custGeom>
              <a:avLst/>
              <a:gdLst/>
              <a:ahLst/>
              <a:cxnLst/>
              <a:rect l="l" t="t" r="r" b="b"/>
              <a:pathLst>
                <a:path w="76835" h="239394">
                  <a:moveTo>
                    <a:pt x="0" y="0"/>
                  </a:moveTo>
                  <a:lnTo>
                    <a:pt x="0" y="239395"/>
                  </a:lnTo>
                  <a:lnTo>
                    <a:pt x="76581" y="239395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80375" y="2805683"/>
              <a:ext cx="50165" cy="1376045"/>
            </a:xfrm>
            <a:custGeom>
              <a:avLst/>
              <a:gdLst/>
              <a:ahLst/>
              <a:cxnLst/>
              <a:rect l="l" t="t" r="r" b="b"/>
              <a:pathLst>
                <a:path w="50165" h="1376045">
                  <a:moveTo>
                    <a:pt x="0" y="0"/>
                  </a:moveTo>
                  <a:lnTo>
                    <a:pt x="0" y="303275"/>
                  </a:lnTo>
                  <a:lnTo>
                    <a:pt x="50038" y="303275"/>
                  </a:lnTo>
                </a:path>
                <a:path w="50165" h="1376045">
                  <a:moveTo>
                    <a:pt x="0" y="0"/>
                  </a:moveTo>
                  <a:lnTo>
                    <a:pt x="0" y="839596"/>
                  </a:lnTo>
                  <a:lnTo>
                    <a:pt x="50038" y="839596"/>
                  </a:lnTo>
                </a:path>
                <a:path w="50165" h="1376045">
                  <a:moveTo>
                    <a:pt x="0" y="0"/>
                  </a:moveTo>
                  <a:lnTo>
                    <a:pt x="0" y="1375917"/>
                  </a:lnTo>
                  <a:lnTo>
                    <a:pt x="50038" y="1375917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45744" y="378663"/>
            <a:ext cx="30962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SHE</a:t>
            </a:r>
            <a:r>
              <a:rPr spc="-25" dirty="0"/>
              <a:t> </a:t>
            </a:r>
            <a:r>
              <a:rPr spc="-5" dirty="0"/>
              <a:t>Field</a:t>
            </a:r>
            <a:r>
              <a:rPr dirty="0"/>
              <a:t> </a:t>
            </a:r>
            <a:r>
              <a:rPr spc="-15" dirty="0"/>
              <a:t>Operations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198746" y="1831085"/>
            <a:ext cx="6419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 of </a:t>
            </a:r>
            <a:r>
              <a:rPr sz="600" b="1" spc="-5" dirty="0">
                <a:latin typeface="Arial"/>
                <a:cs typeface="Arial"/>
              </a:rPr>
              <a:t>Safety </a:t>
            </a:r>
            <a:r>
              <a:rPr sz="600" b="1" dirty="0">
                <a:latin typeface="Arial"/>
                <a:cs typeface="Arial"/>
              </a:rPr>
              <a:t>- 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Operations </a:t>
            </a:r>
            <a:r>
              <a:rPr sz="600" b="1" dirty="0">
                <a:latin typeface="Arial"/>
                <a:cs typeface="Arial"/>
              </a:rPr>
              <a:t> F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ddie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Wa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5" dirty="0">
                <a:latin typeface="Arial"/>
                <a:cs typeface="Arial"/>
              </a:rPr>
              <a:t>ck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13561" y="2326894"/>
            <a:ext cx="960755" cy="502284"/>
            <a:chOff x="813561" y="2326894"/>
            <a:chExt cx="960755" cy="502284"/>
          </a:xfrm>
        </p:grpSpPr>
        <p:sp>
          <p:nvSpPr>
            <p:cNvPr id="19" name="object 19"/>
            <p:cNvSpPr/>
            <p:nvPr/>
          </p:nvSpPr>
          <p:spPr>
            <a:xfrm>
              <a:off x="819911" y="2333244"/>
              <a:ext cx="948055" cy="489584"/>
            </a:xfrm>
            <a:custGeom>
              <a:avLst/>
              <a:gdLst/>
              <a:ahLst/>
              <a:cxnLst/>
              <a:rect l="l" t="t" r="r" b="b"/>
              <a:pathLst>
                <a:path w="948055" h="489585">
                  <a:moveTo>
                    <a:pt x="929132" y="0"/>
                  </a:moveTo>
                  <a:lnTo>
                    <a:pt x="18821" y="0"/>
                  </a:lnTo>
                  <a:lnTo>
                    <a:pt x="11492" y="1472"/>
                  </a:lnTo>
                  <a:lnTo>
                    <a:pt x="5510" y="5492"/>
                  </a:lnTo>
                  <a:lnTo>
                    <a:pt x="1478" y="11465"/>
                  </a:lnTo>
                  <a:lnTo>
                    <a:pt x="0" y="18795"/>
                  </a:lnTo>
                  <a:lnTo>
                    <a:pt x="0" y="470407"/>
                  </a:lnTo>
                  <a:lnTo>
                    <a:pt x="1478" y="477738"/>
                  </a:lnTo>
                  <a:lnTo>
                    <a:pt x="5510" y="483711"/>
                  </a:lnTo>
                  <a:lnTo>
                    <a:pt x="11492" y="487731"/>
                  </a:lnTo>
                  <a:lnTo>
                    <a:pt x="18821" y="489203"/>
                  </a:lnTo>
                  <a:lnTo>
                    <a:pt x="929132" y="489203"/>
                  </a:lnTo>
                  <a:lnTo>
                    <a:pt x="936462" y="487731"/>
                  </a:lnTo>
                  <a:lnTo>
                    <a:pt x="942435" y="483711"/>
                  </a:lnTo>
                  <a:lnTo>
                    <a:pt x="946455" y="477738"/>
                  </a:lnTo>
                  <a:lnTo>
                    <a:pt x="947927" y="470407"/>
                  </a:lnTo>
                  <a:lnTo>
                    <a:pt x="947927" y="18795"/>
                  </a:lnTo>
                  <a:lnTo>
                    <a:pt x="946455" y="11465"/>
                  </a:lnTo>
                  <a:lnTo>
                    <a:pt x="942435" y="5492"/>
                  </a:lnTo>
                  <a:lnTo>
                    <a:pt x="936462" y="1472"/>
                  </a:lnTo>
                  <a:lnTo>
                    <a:pt x="92913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9911" y="2333244"/>
              <a:ext cx="948055" cy="489584"/>
            </a:xfrm>
            <a:custGeom>
              <a:avLst/>
              <a:gdLst/>
              <a:ahLst/>
              <a:cxnLst/>
              <a:rect l="l" t="t" r="r" b="b"/>
              <a:pathLst>
                <a:path w="948055" h="489585">
                  <a:moveTo>
                    <a:pt x="0" y="18795"/>
                  </a:moveTo>
                  <a:lnTo>
                    <a:pt x="1478" y="11465"/>
                  </a:lnTo>
                  <a:lnTo>
                    <a:pt x="5510" y="5492"/>
                  </a:lnTo>
                  <a:lnTo>
                    <a:pt x="11492" y="1472"/>
                  </a:lnTo>
                  <a:lnTo>
                    <a:pt x="18821" y="0"/>
                  </a:lnTo>
                  <a:lnTo>
                    <a:pt x="929132" y="0"/>
                  </a:lnTo>
                  <a:lnTo>
                    <a:pt x="936462" y="1472"/>
                  </a:lnTo>
                  <a:lnTo>
                    <a:pt x="942435" y="5492"/>
                  </a:lnTo>
                  <a:lnTo>
                    <a:pt x="946455" y="11465"/>
                  </a:lnTo>
                  <a:lnTo>
                    <a:pt x="947927" y="18795"/>
                  </a:lnTo>
                  <a:lnTo>
                    <a:pt x="947927" y="470407"/>
                  </a:lnTo>
                  <a:lnTo>
                    <a:pt x="946455" y="477738"/>
                  </a:lnTo>
                  <a:lnTo>
                    <a:pt x="942435" y="483711"/>
                  </a:lnTo>
                  <a:lnTo>
                    <a:pt x="936462" y="487731"/>
                  </a:lnTo>
                  <a:lnTo>
                    <a:pt x="929132" y="489203"/>
                  </a:lnTo>
                  <a:lnTo>
                    <a:pt x="18821" y="489203"/>
                  </a:lnTo>
                  <a:lnTo>
                    <a:pt x="11492" y="487731"/>
                  </a:lnTo>
                  <a:lnTo>
                    <a:pt x="5510" y="483711"/>
                  </a:lnTo>
                  <a:lnTo>
                    <a:pt x="1478" y="477738"/>
                  </a:lnTo>
                  <a:lnTo>
                    <a:pt x="0" y="470407"/>
                  </a:lnTo>
                  <a:lnTo>
                    <a:pt x="0" y="18795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82395" y="2383536"/>
              <a:ext cx="824865" cy="388620"/>
            </a:xfrm>
            <a:custGeom>
              <a:avLst/>
              <a:gdLst/>
              <a:ahLst/>
              <a:cxnLst/>
              <a:rect l="l" t="t" r="r" b="b"/>
              <a:pathLst>
                <a:path w="824864" h="388619">
                  <a:moveTo>
                    <a:pt x="824484" y="0"/>
                  </a:moveTo>
                  <a:lnTo>
                    <a:pt x="0" y="0"/>
                  </a:lnTo>
                  <a:lnTo>
                    <a:pt x="0" y="388620"/>
                  </a:lnTo>
                  <a:lnTo>
                    <a:pt x="824484" y="388620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82395" y="2383536"/>
              <a:ext cx="824865" cy="388620"/>
            </a:xfrm>
            <a:custGeom>
              <a:avLst/>
              <a:gdLst/>
              <a:ahLst/>
              <a:cxnLst/>
              <a:rect l="l" t="t" r="r" b="b"/>
              <a:pathLst>
                <a:path w="824864" h="388619">
                  <a:moveTo>
                    <a:pt x="0" y="388620"/>
                  </a:moveTo>
                  <a:lnTo>
                    <a:pt x="824484" y="388620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38862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870000" y="2369946"/>
            <a:ext cx="765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th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gic  </a:t>
            </a:r>
            <a:r>
              <a:rPr sz="600" b="1" spc="-5" dirty="0">
                <a:latin typeface="Arial"/>
                <a:cs typeface="Arial"/>
              </a:rPr>
              <a:t>Business Partner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Jayne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Callaghan-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Jarvis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67486" y="2884677"/>
            <a:ext cx="960755" cy="386080"/>
            <a:chOff x="967486" y="2884677"/>
            <a:chExt cx="960755" cy="386080"/>
          </a:xfrm>
        </p:grpSpPr>
        <p:sp>
          <p:nvSpPr>
            <p:cNvPr id="25" name="object 25"/>
            <p:cNvSpPr/>
            <p:nvPr/>
          </p:nvSpPr>
          <p:spPr>
            <a:xfrm>
              <a:off x="973836" y="2891027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5" h="373379">
                  <a:moveTo>
                    <a:pt x="941451" y="0"/>
                  </a:moveTo>
                  <a:lnTo>
                    <a:pt x="642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366902"/>
                  </a:lnTo>
                  <a:lnTo>
                    <a:pt x="6426" y="373380"/>
                  </a:lnTo>
                  <a:lnTo>
                    <a:pt x="941451" y="373380"/>
                  </a:lnTo>
                  <a:lnTo>
                    <a:pt x="947927" y="366902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73836" y="2891027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5" h="373379">
                  <a:moveTo>
                    <a:pt x="0" y="14350"/>
                  </a:moveTo>
                  <a:lnTo>
                    <a:pt x="0" y="6476"/>
                  </a:lnTo>
                  <a:lnTo>
                    <a:pt x="6426" y="0"/>
                  </a:lnTo>
                  <a:lnTo>
                    <a:pt x="14363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359029"/>
                  </a:lnTo>
                  <a:lnTo>
                    <a:pt x="947927" y="366902"/>
                  </a:lnTo>
                  <a:lnTo>
                    <a:pt x="941451" y="373380"/>
                  </a:lnTo>
                  <a:lnTo>
                    <a:pt x="933576" y="373380"/>
                  </a:lnTo>
                  <a:lnTo>
                    <a:pt x="14363" y="373380"/>
                  </a:lnTo>
                  <a:lnTo>
                    <a:pt x="6426" y="373380"/>
                  </a:lnTo>
                  <a:lnTo>
                    <a:pt x="0" y="366902"/>
                  </a:lnTo>
                  <a:lnTo>
                    <a:pt x="0" y="359029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6320" y="2929127"/>
              <a:ext cx="822960" cy="297180"/>
            </a:xfrm>
            <a:custGeom>
              <a:avLst/>
              <a:gdLst/>
              <a:ahLst/>
              <a:cxnLst/>
              <a:rect l="l" t="t" r="r" b="b"/>
              <a:pathLst>
                <a:path w="822960" h="297180">
                  <a:moveTo>
                    <a:pt x="822959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822959" y="297179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36320" y="2929127"/>
              <a:ext cx="822960" cy="297180"/>
            </a:xfrm>
            <a:custGeom>
              <a:avLst/>
              <a:gdLst/>
              <a:ahLst/>
              <a:cxnLst/>
              <a:rect l="l" t="t" r="r" b="b"/>
              <a:pathLst>
                <a:path w="822960" h="297180">
                  <a:moveTo>
                    <a:pt x="0" y="297179"/>
                  </a:moveTo>
                  <a:lnTo>
                    <a:pt x="822959" y="297179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2971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023315" y="2916173"/>
            <a:ext cx="673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th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Se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5" dirty="0">
                <a:latin typeface="Arial"/>
                <a:cs typeface="Arial"/>
              </a:rPr>
              <a:t>o</a:t>
            </a:r>
            <a:r>
              <a:rPr sz="600" b="1" spc="-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HE  </a:t>
            </a:r>
            <a:r>
              <a:rPr sz="600" b="1" spc="-5" dirty="0">
                <a:latin typeface="Arial"/>
                <a:cs typeface="Arial"/>
              </a:rPr>
              <a:t>Advisor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Matthew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Chappell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67486" y="3315970"/>
            <a:ext cx="960755" cy="281305"/>
            <a:chOff x="967486" y="3315970"/>
            <a:chExt cx="960755" cy="281305"/>
          </a:xfrm>
        </p:grpSpPr>
        <p:sp>
          <p:nvSpPr>
            <p:cNvPr id="31" name="object 31"/>
            <p:cNvSpPr/>
            <p:nvPr/>
          </p:nvSpPr>
          <p:spPr>
            <a:xfrm>
              <a:off x="973836" y="332232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941451" y="0"/>
                  </a:moveTo>
                  <a:lnTo>
                    <a:pt x="6438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38" y="268224"/>
                  </a:lnTo>
                  <a:lnTo>
                    <a:pt x="941451" y="268224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73836" y="332232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0" y="14350"/>
                  </a:moveTo>
                  <a:lnTo>
                    <a:pt x="0" y="6476"/>
                  </a:lnTo>
                  <a:lnTo>
                    <a:pt x="6438" y="0"/>
                  </a:lnTo>
                  <a:lnTo>
                    <a:pt x="14376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2"/>
                  </a:lnTo>
                  <a:lnTo>
                    <a:pt x="947927" y="261746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76" y="268224"/>
                  </a:lnTo>
                  <a:lnTo>
                    <a:pt x="6438" y="268224"/>
                  </a:lnTo>
                  <a:lnTo>
                    <a:pt x="0" y="261746"/>
                  </a:lnTo>
                  <a:lnTo>
                    <a:pt x="0" y="253872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36320" y="336042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59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2959" y="192024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36320" y="336042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4"/>
                  </a:moveTo>
                  <a:lnTo>
                    <a:pt x="822959" y="192024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023315" y="3347465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Chris Mew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967486" y="3642105"/>
            <a:ext cx="960755" cy="281305"/>
            <a:chOff x="967486" y="3642105"/>
            <a:chExt cx="960755" cy="281305"/>
          </a:xfrm>
        </p:grpSpPr>
        <p:sp>
          <p:nvSpPr>
            <p:cNvPr id="37" name="object 37"/>
            <p:cNvSpPr/>
            <p:nvPr/>
          </p:nvSpPr>
          <p:spPr>
            <a:xfrm>
              <a:off x="973836" y="364845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941451" y="0"/>
                  </a:moveTo>
                  <a:lnTo>
                    <a:pt x="6438" y="0"/>
                  </a:lnTo>
                  <a:lnTo>
                    <a:pt x="0" y="6477"/>
                  </a:lnTo>
                  <a:lnTo>
                    <a:pt x="0" y="14351"/>
                  </a:lnTo>
                  <a:lnTo>
                    <a:pt x="0" y="261747"/>
                  </a:lnTo>
                  <a:lnTo>
                    <a:pt x="6438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7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73836" y="364845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0" y="14351"/>
                  </a:moveTo>
                  <a:lnTo>
                    <a:pt x="0" y="6477"/>
                  </a:lnTo>
                  <a:lnTo>
                    <a:pt x="6438" y="0"/>
                  </a:lnTo>
                  <a:lnTo>
                    <a:pt x="14376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7"/>
                  </a:lnTo>
                  <a:lnTo>
                    <a:pt x="947927" y="14351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76" y="268224"/>
                  </a:lnTo>
                  <a:lnTo>
                    <a:pt x="6438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1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36320" y="3686555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59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2959" y="192024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36320" y="3686555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4"/>
                  </a:moveTo>
                  <a:lnTo>
                    <a:pt x="822959" y="192024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023315" y="3672967"/>
            <a:ext cx="544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D</a:t>
            </a:r>
            <a:r>
              <a:rPr sz="600" b="1" spc="-10" dirty="0">
                <a:latin typeface="Arial"/>
                <a:cs typeface="Arial"/>
              </a:rPr>
              <a:t>un</a:t>
            </a:r>
            <a:r>
              <a:rPr sz="600" b="1" spc="-5" dirty="0">
                <a:latin typeface="Arial"/>
                <a:cs typeface="Arial"/>
              </a:rPr>
              <a:t>ca</a:t>
            </a:r>
            <a:r>
              <a:rPr sz="600" b="1" dirty="0">
                <a:latin typeface="Arial"/>
                <a:cs typeface="Arial"/>
              </a:rPr>
              <a:t>n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Ja</a:t>
            </a:r>
            <a:r>
              <a:rPr sz="600" b="1" spc="-15" dirty="0">
                <a:latin typeface="Arial"/>
                <a:cs typeface="Arial"/>
              </a:rPr>
              <a:t>rv</a:t>
            </a:r>
            <a:r>
              <a:rPr sz="600" b="1" dirty="0">
                <a:latin typeface="Arial"/>
                <a:cs typeface="Arial"/>
              </a:rPr>
              <a:t>is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967486" y="3966717"/>
            <a:ext cx="960755" cy="281305"/>
            <a:chOff x="967486" y="3966717"/>
            <a:chExt cx="960755" cy="281305"/>
          </a:xfrm>
        </p:grpSpPr>
        <p:sp>
          <p:nvSpPr>
            <p:cNvPr id="43" name="object 43"/>
            <p:cNvSpPr/>
            <p:nvPr/>
          </p:nvSpPr>
          <p:spPr>
            <a:xfrm>
              <a:off x="973836" y="3973067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941451" y="0"/>
                  </a:moveTo>
                  <a:lnTo>
                    <a:pt x="6438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38" y="268223"/>
                  </a:lnTo>
                  <a:lnTo>
                    <a:pt x="941451" y="268223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973836" y="3973067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0" y="14350"/>
                  </a:moveTo>
                  <a:lnTo>
                    <a:pt x="0" y="6476"/>
                  </a:lnTo>
                  <a:lnTo>
                    <a:pt x="6438" y="0"/>
                  </a:lnTo>
                  <a:lnTo>
                    <a:pt x="14376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2"/>
                  </a:lnTo>
                  <a:lnTo>
                    <a:pt x="947927" y="261746"/>
                  </a:lnTo>
                  <a:lnTo>
                    <a:pt x="941451" y="268223"/>
                  </a:lnTo>
                  <a:lnTo>
                    <a:pt x="933576" y="268223"/>
                  </a:lnTo>
                  <a:lnTo>
                    <a:pt x="14376" y="268223"/>
                  </a:lnTo>
                  <a:lnTo>
                    <a:pt x="6438" y="268223"/>
                  </a:lnTo>
                  <a:lnTo>
                    <a:pt x="0" y="261746"/>
                  </a:lnTo>
                  <a:lnTo>
                    <a:pt x="0" y="253872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036320" y="4012691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822959" y="0"/>
                  </a:moveTo>
                  <a:lnTo>
                    <a:pt x="0" y="0"/>
                  </a:lnTo>
                  <a:lnTo>
                    <a:pt x="0" y="190499"/>
                  </a:lnTo>
                  <a:lnTo>
                    <a:pt x="822959" y="190499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036320" y="4012691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0" y="190499"/>
                  </a:moveTo>
                  <a:lnTo>
                    <a:pt x="822959" y="190499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19049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1023315" y="3998721"/>
            <a:ext cx="490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dirty="0">
                <a:latin typeface="Arial"/>
                <a:cs typeface="Arial"/>
              </a:rPr>
              <a:t>F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k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967486" y="4292853"/>
            <a:ext cx="960755" cy="281305"/>
            <a:chOff x="967486" y="4292853"/>
            <a:chExt cx="960755" cy="281305"/>
          </a:xfrm>
        </p:grpSpPr>
        <p:sp>
          <p:nvSpPr>
            <p:cNvPr id="49" name="object 49"/>
            <p:cNvSpPr/>
            <p:nvPr/>
          </p:nvSpPr>
          <p:spPr>
            <a:xfrm>
              <a:off x="973836" y="4299203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941451" y="0"/>
                  </a:moveTo>
                  <a:lnTo>
                    <a:pt x="6438" y="0"/>
                  </a:lnTo>
                  <a:lnTo>
                    <a:pt x="0" y="6477"/>
                  </a:lnTo>
                  <a:lnTo>
                    <a:pt x="0" y="14351"/>
                  </a:lnTo>
                  <a:lnTo>
                    <a:pt x="0" y="261747"/>
                  </a:lnTo>
                  <a:lnTo>
                    <a:pt x="6438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7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73836" y="4299203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0" y="14351"/>
                  </a:moveTo>
                  <a:lnTo>
                    <a:pt x="0" y="6477"/>
                  </a:lnTo>
                  <a:lnTo>
                    <a:pt x="6438" y="0"/>
                  </a:lnTo>
                  <a:lnTo>
                    <a:pt x="14376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7"/>
                  </a:lnTo>
                  <a:lnTo>
                    <a:pt x="947927" y="14351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76" y="268224"/>
                  </a:lnTo>
                  <a:lnTo>
                    <a:pt x="6438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1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36320" y="4337303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59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2959" y="192024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36320" y="4337303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4"/>
                  </a:moveTo>
                  <a:lnTo>
                    <a:pt x="822959" y="192024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023315" y="4324350"/>
            <a:ext cx="6254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Nicola</a:t>
            </a:r>
            <a:r>
              <a:rPr sz="600" b="1" spc="-10" dirty="0">
                <a:latin typeface="Arial"/>
                <a:cs typeface="Arial"/>
              </a:rPr>
              <a:t> M</a:t>
            </a:r>
            <a:r>
              <a:rPr sz="600" b="1" spc="-5" dirty="0">
                <a:latin typeface="Arial"/>
                <a:cs typeface="Arial"/>
              </a:rPr>
              <a:t>c</a:t>
            </a:r>
            <a:r>
              <a:rPr sz="600" b="1" dirty="0">
                <a:latin typeface="Arial"/>
                <a:cs typeface="Arial"/>
              </a:rPr>
              <a:t>Ke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zie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967486" y="4618990"/>
            <a:ext cx="960755" cy="281305"/>
            <a:chOff x="967486" y="4618990"/>
            <a:chExt cx="960755" cy="281305"/>
          </a:xfrm>
        </p:grpSpPr>
        <p:sp>
          <p:nvSpPr>
            <p:cNvPr id="55" name="object 55"/>
            <p:cNvSpPr/>
            <p:nvPr/>
          </p:nvSpPr>
          <p:spPr>
            <a:xfrm>
              <a:off x="973836" y="462534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941451" y="0"/>
                  </a:moveTo>
                  <a:lnTo>
                    <a:pt x="6438" y="0"/>
                  </a:lnTo>
                  <a:lnTo>
                    <a:pt x="0" y="6477"/>
                  </a:lnTo>
                  <a:lnTo>
                    <a:pt x="0" y="14351"/>
                  </a:lnTo>
                  <a:lnTo>
                    <a:pt x="0" y="261747"/>
                  </a:lnTo>
                  <a:lnTo>
                    <a:pt x="6438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7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73836" y="462534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5" h="268604">
                  <a:moveTo>
                    <a:pt x="0" y="14351"/>
                  </a:moveTo>
                  <a:lnTo>
                    <a:pt x="0" y="6477"/>
                  </a:lnTo>
                  <a:lnTo>
                    <a:pt x="6438" y="0"/>
                  </a:lnTo>
                  <a:lnTo>
                    <a:pt x="14376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7"/>
                  </a:lnTo>
                  <a:lnTo>
                    <a:pt x="947927" y="14351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76" y="268224"/>
                  </a:lnTo>
                  <a:lnTo>
                    <a:pt x="6438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1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36320" y="466344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59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2959" y="192024"/>
                  </a:lnTo>
                  <a:lnTo>
                    <a:pt x="8229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36320" y="466344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4"/>
                  </a:moveTo>
                  <a:lnTo>
                    <a:pt x="822959" y="192024"/>
                  </a:lnTo>
                  <a:lnTo>
                    <a:pt x="822959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023315" y="4650104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dirty="0">
                <a:latin typeface="Arial"/>
                <a:cs typeface="Arial"/>
              </a:rPr>
              <a:t>Nikki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Cook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996185" y="2884677"/>
            <a:ext cx="962660" cy="933450"/>
            <a:chOff x="1996185" y="2884677"/>
            <a:chExt cx="962660" cy="933450"/>
          </a:xfrm>
        </p:grpSpPr>
        <p:sp>
          <p:nvSpPr>
            <p:cNvPr id="61" name="object 61"/>
            <p:cNvSpPr/>
            <p:nvPr/>
          </p:nvSpPr>
          <p:spPr>
            <a:xfrm>
              <a:off x="2002535" y="2891027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5">
                  <a:moveTo>
                    <a:pt x="942975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2975" y="268224"/>
                  </a:lnTo>
                  <a:lnTo>
                    <a:pt x="949451" y="261747"/>
                  </a:lnTo>
                  <a:lnTo>
                    <a:pt x="949451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02535" y="2891027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5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1" y="6476"/>
                  </a:lnTo>
                  <a:lnTo>
                    <a:pt x="949451" y="14350"/>
                  </a:lnTo>
                  <a:lnTo>
                    <a:pt x="949451" y="253873"/>
                  </a:lnTo>
                  <a:lnTo>
                    <a:pt x="949451" y="261747"/>
                  </a:lnTo>
                  <a:lnTo>
                    <a:pt x="942975" y="268224"/>
                  </a:lnTo>
                  <a:lnTo>
                    <a:pt x="935101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65019" y="292912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5">
                  <a:moveTo>
                    <a:pt x="824483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3" y="192024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065019" y="292912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5">
                  <a:moveTo>
                    <a:pt x="0" y="192024"/>
                  </a:moveTo>
                  <a:lnTo>
                    <a:pt x="824483" y="192024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002535" y="3217163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942975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2975" y="268224"/>
                  </a:lnTo>
                  <a:lnTo>
                    <a:pt x="949451" y="261747"/>
                  </a:lnTo>
                  <a:lnTo>
                    <a:pt x="949451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02535" y="3217163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1" y="6476"/>
                  </a:lnTo>
                  <a:lnTo>
                    <a:pt x="949451" y="14350"/>
                  </a:lnTo>
                  <a:lnTo>
                    <a:pt x="949451" y="253873"/>
                  </a:lnTo>
                  <a:lnTo>
                    <a:pt x="949451" y="261747"/>
                  </a:lnTo>
                  <a:lnTo>
                    <a:pt x="942975" y="268224"/>
                  </a:lnTo>
                  <a:lnTo>
                    <a:pt x="935101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065019" y="3255263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3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3" y="192024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065019" y="3255263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3" y="192024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002535" y="3543300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942975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2975" y="268224"/>
                  </a:lnTo>
                  <a:lnTo>
                    <a:pt x="949451" y="261747"/>
                  </a:lnTo>
                  <a:lnTo>
                    <a:pt x="949451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02535" y="3543300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1" y="6476"/>
                  </a:lnTo>
                  <a:lnTo>
                    <a:pt x="949451" y="14350"/>
                  </a:lnTo>
                  <a:lnTo>
                    <a:pt x="949451" y="253873"/>
                  </a:lnTo>
                  <a:lnTo>
                    <a:pt x="949451" y="261747"/>
                  </a:lnTo>
                  <a:lnTo>
                    <a:pt x="942975" y="268224"/>
                  </a:lnTo>
                  <a:lnTo>
                    <a:pt x="935101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065019" y="3581400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824483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4483" y="190500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065019" y="3581400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0" y="190500"/>
                  </a:moveTo>
                  <a:lnTo>
                    <a:pt x="824483" y="190500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2052954" y="2916173"/>
            <a:ext cx="541655" cy="860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Oli</a:t>
            </a:r>
            <a:r>
              <a:rPr sz="600" b="1" spc="-10" dirty="0">
                <a:latin typeface="Arial"/>
                <a:cs typeface="Arial"/>
              </a:rPr>
              <a:t>v</a:t>
            </a:r>
            <a:r>
              <a:rPr sz="600" b="1" spc="-5" dirty="0">
                <a:latin typeface="Arial"/>
                <a:cs typeface="Arial"/>
              </a:rPr>
              <a:t>er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Hol</a:t>
            </a:r>
            <a:r>
              <a:rPr sz="600" b="1" spc="-5" dirty="0">
                <a:latin typeface="Arial"/>
                <a:cs typeface="Arial"/>
              </a:rPr>
              <a:t>ma</a:t>
            </a:r>
            <a:r>
              <a:rPr sz="600" b="1" dirty="0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2700" marR="59690">
              <a:lnSpc>
                <a:spcPct val="100000"/>
              </a:lnSpc>
              <a:spcBef>
                <a:spcPts val="434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Paul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Horne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2700" marR="59690">
              <a:lnSpc>
                <a:spcPct val="100000"/>
              </a:lnSpc>
              <a:spcBef>
                <a:spcPts val="434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Paul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Lloyd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1996185" y="3861561"/>
            <a:ext cx="962660" cy="281305"/>
            <a:chOff x="1996185" y="3861561"/>
            <a:chExt cx="962660" cy="281305"/>
          </a:xfrm>
        </p:grpSpPr>
        <p:sp>
          <p:nvSpPr>
            <p:cNvPr id="75" name="object 75"/>
            <p:cNvSpPr/>
            <p:nvPr/>
          </p:nvSpPr>
          <p:spPr>
            <a:xfrm>
              <a:off x="2002535" y="3867911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942975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4"/>
                  </a:lnTo>
                  <a:lnTo>
                    <a:pt x="942975" y="268224"/>
                  </a:lnTo>
                  <a:lnTo>
                    <a:pt x="949451" y="261746"/>
                  </a:lnTo>
                  <a:lnTo>
                    <a:pt x="949451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002535" y="3867911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1" y="6476"/>
                  </a:lnTo>
                  <a:lnTo>
                    <a:pt x="949451" y="14350"/>
                  </a:lnTo>
                  <a:lnTo>
                    <a:pt x="949451" y="253873"/>
                  </a:lnTo>
                  <a:lnTo>
                    <a:pt x="949451" y="261746"/>
                  </a:lnTo>
                  <a:lnTo>
                    <a:pt x="942975" y="268224"/>
                  </a:lnTo>
                  <a:lnTo>
                    <a:pt x="935101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6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065019" y="3906011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3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3" y="192024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065019" y="3906011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3" y="192024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2052954" y="3893311"/>
            <a:ext cx="617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5" dirty="0">
                <a:latin typeface="Arial"/>
                <a:cs typeface="Arial"/>
              </a:rPr>
              <a:t>m</a:t>
            </a:r>
            <a:r>
              <a:rPr sz="600" b="1" dirty="0">
                <a:latin typeface="Arial"/>
                <a:cs typeface="Arial"/>
              </a:rPr>
              <a:t>on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dfo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996185" y="4187697"/>
            <a:ext cx="962660" cy="281305"/>
            <a:chOff x="1996185" y="4187697"/>
            <a:chExt cx="962660" cy="281305"/>
          </a:xfrm>
        </p:grpSpPr>
        <p:sp>
          <p:nvSpPr>
            <p:cNvPr id="81" name="object 81"/>
            <p:cNvSpPr/>
            <p:nvPr/>
          </p:nvSpPr>
          <p:spPr>
            <a:xfrm>
              <a:off x="2002535" y="4194047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942975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4"/>
                  </a:lnTo>
                  <a:lnTo>
                    <a:pt x="942975" y="268224"/>
                  </a:lnTo>
                  <a:lnTo>
                    <a:pt x="949451" y="261746"/>
                  </a:lnTo>
                  <a:lnTo>
                    <a:pt x="949451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02535" y="4194047"/>
              <a:ext cx="949960" cy="268605"/>
            </a:xfrm>
            <a:custGeom>
              <a:avLst/>
              <a:gdLst/>
              <a:ahLst/>
              <a:cxnLst/>
              <a:rect l="l" t="t" r="r" b="b"/>
              <a:pathLst>
                <a:path w="949960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1" y="6476"/>
                  </a:lnTo>
                  <a:lnTo>
                    <a:pt x="949451" y="14350"/>
                  </a:lnTo>
                  <a:lnTo>
                    <a:pt x="949451" y="253872"/>
                  </a:lnTo>
                  <a:lnTo>
                    <a:pt x="949451" y="261746"/>
                  </a:lnTo>
                  <a:lnTo>
                    <a:pt x="942975" y="268224"/>
                  </a:lnTo>
                  <a:lnTo>
                    <a:pt x="935101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6"/>
                  </a:lnTo>
                  <a:lnTo>
                    <a:pt x="0" y="253872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65019" y="423214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3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3" y="192024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065019" y="423214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3" y="192024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2052954" y="4219194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David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Mills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2973070" y="2326894"/>
            <a:ext cx="962660" cy="386080"/>
            <a:chOff x="2973070" y="2326894"/>
            <a:chExt cx="962660" cy="386080"/>
          </a:xfrm>
        </p:grpSpPr>
        <p:sp>
          <p:nvSpPr>
            <p:cNvPr id="87" name="object 87"/>
            <p:cNvSpPr/>
            <p:nvPr/>
          </p:nvSpPr>
          <p:spPr>
            <a:xfrm>
              <a:off x="2979420" y="2333244"/>
              <a:ext cx="949960" cy="373380"/>
            </a:xfrm>
            <a:custGeom>
              <a:avLst/>
              <a:gdLst/>
              <a:ahLst/>
              <a:cxnLst/>
              <a:rect l="l" t="t" r="r" b="b"/>
              <a:pathLst>
                <a:path w="949960" h="373380">
                  <a:moveTo>
                    <a:pt x="942975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366902"/>
                  </a:lnTo>
                  <a:lnTo>
                    <a:pt x="6477" y="373379"/>
                  </a:lnTo>
                  <a:lnTo>
                    <a:pt x="942975" y="373379"/>
                  </a:lnTo>
                  <a:lnTo>
                    <a:pt x="949452" y="366902"/>
                  </a:lnTo>
                  <a:lnTo>
                    <a:pt x="949452" y="6476"/>
                  </a:lnTo>
                  <a:lnTo>
                    <a:pt x="94297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79420" y="2333244"/>
              <a:ext cx="949960" cy="373380"/>
            </a:xfrm>
            <a:custGeom>
              <a:avLst/>
              <a:gdLst/>
              <a:ahLst/>
              <a:cxnLst/>
              <a:rect l="l" t="t" r="r" b="b"/>
              <a:pathLst>
                <a:path w="949960" h="373380">
                  <a:moveTo>
                    <a:pt x="0" y="14350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350" y="0"/>
                  </a:lnTo>
                  <a:lnTo>
                    <a:pt x="935101" y="0"/>
                  </a:lnTo>
                  <a:lnTo>
                    <a:pt x="942975" y="0"/>
                  </a:lnTo>
                  <a:lnTo>
                    <a:pt x="949452" y="6476"/>
                  </a:lnTo>
                  <a:lnTo>
                    <a:pt x="949452" y="14350"/>
                  </a:lnTo>
                  <a:lnTo>
                    <a:pt x="949452" y="359028"/>
                  </a:lnTo>
                  <a:lnTo>
                    <a:pt x="949452" y="366902"/>
                  </a:lnTo>
                  <a:lnTo>
                    <a:pt x="942975" y="373379"/>
                  </a:lnTo>
                  <a:lnTo>
                    <a:pt x="935101" y="373379"/>
                  </a:lnTo>
                  <a:lnTo>
                    <a:pt x="14350" y="373379"/>
                  </a:lnTo>
                  <a:lnTo>
                    <a:pt x="6477" y="373379"/>
                  </a:lnTo>
                  <a:lnTo>
                    <a:pt x="0" y="366902"/>
                  </a:lnTo>
                  <a:lnTo>
                    <a:pt x="0" y="359028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041904" y="2371344"/>
              <a:ext cx="824865" cy="297180"/>
            </a:xfrm>
            <a:custGeom>
              <a:avLst/>
              <a:gdLst/>
              <a:ahLst/>
              <a:cxnLst/>
              <a:rect l="l" t="t" r="r" b="b"/>
              <a:pathLst>
                <a:path w="824864" h="297180">
                  <a:moveTo>
                    <a:pt x="824483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824483" y="297179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041904" y="2371344"/>
              <a:ext cx="824865" cy="297180"/>
            </a:xfrm>
            <a:custGeom>
              <a:avLst/>
              <a:gdLst/>
              <a:ahLst/>
              <a:cxnLst/>
              <a:rect l="l" t="t" r="r" b="b"/>
              <a:pathLst>
                <a:path w="824864" h="297180">
                  <a:moveTo>
                    <a:pt x="0" y="297179"/>
                  </a:moveTo>
                  <a:lnTo>
                    <a:pt x="824483" y="297179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2971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3030092" y="2358009"/>
            <a:ext cx="799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Road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Safety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Manager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Mark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Bromhall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3126994" y="2758185"/>
            <a:ext cx="960755" cy="491490"/>
            <a:chOff x="3126994" y="2758185"/>
            <a:chExt cx="960755" cy="491490"/>
          </a:xfrm>
        </p:grpSpPr>
        <p:sp>
          <p:nvSpPr>
            <p:cNvPr id="93" name="object 93"/>
            <p:cNvSpPr/>
            <p:nvPr/>
          </p:nvSpPr>
          <p:spPr>
            <a:xfrm>
              <a:off x="3133344" y="2764535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472059"/>
                  </a:lnTo>
                  <a:lnTo>
                    <a:pt x="6476" y="478536"/>
                  </a:lnTo>
                  <a:lnTo>
                    <a:pt x="941451" y="478536"/>
                  </a:lnTo>
                  <a:lnTo>
                    <a:pt x="947928" y="472059"/>
                  </a:lnTo>
                  <a:lnTo>
                    <a:pt x="947928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133344" y="2764535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7" y="0"/>
                  </a:lnTo>
                  <a:lnTo>
                    <a:pt x="941451" y="0"/>
                  </a:lnTo>
                  <a:lnTo>
                    <a:pt x="947928" y="6476"/>
                  </a:lnTo>
                  <a:lnTo>
                    <a:pt x="947928" y="14350"/>
                  </a:lnTo>
                  <a:lnTo>
                    <a:pt x="947928" y="464185"/>
                  </a:lnTo>
                  <a:lnTo>
                    <a:pt x="947928" y="472059"/>
                  </a:lnTo>
                  <a:lnTo>
                    <a:pt x="941451" y="478536"/>
                  </a:lnTo>
                  <a:lnTo>
                    <a:pt x="933577" y="478536"/>
                  </a:lnTo>
                  <a:lnTo>
                    <a:pt x="14350" y="478536"/>
                  </a:lnTo>
                  <a:lnTo>
                    <a:pt x="6476" y="478536"/>
                  </a:lnTo>
                  <a:lnTo>
                    <a:pt x="0" y="472059"/>
                  </a:lnTo>
                  <a:lnTo>
                    <a:pt x="0" y="464185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195828" y="2802635"/>
              <a:ext cx="822960" cy="402590"/>
            </a:xfrm>
            <a:custGeom>
              <a:avLst/>
              <a:gdLst/>
              <a:ahLst/>
              <a:cxnLst/>
              <a:rect l="l" t="t" r="r" b="b"/>
              <a:pathLst>
                <a:path w="822960" h="402589">
                  <a:moveTo>
                    <a:pt x="822960" y="0"/>
                  </a:moveTo>
                  <a:lnTo>
                    <a:pt x="0" y="0"/>
                  </a:lnTo>
                  <a:lnTo>
                    <a:pt x="0" y="402336"/>
                  </a:lnTo>
                  <a:lnTo>
                    <a:pt x="822960" y="402336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195828" y="2802635"/>
              <a:ext cx="822960" cy="402590"/>
            </a:xfrm>
            <a:custGeom>
              <a:avLst/>
              <a:gdLst/>
              <a:ahLst/>
              <a:cxnLst/>
              <a:rect l="l" t="t" r="r" b="b"/>
              <a:pathLst>
                <a:path w="822960" h="402589">
                  <a:moveTo>
                    <a:pt x="0" y="402336"/>
                  </a:moveTo>
                  <a:lnTo>
                    <a:pt x="822960" y="402336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40233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3183382" y="2789046"/>
            <a:ext cx="8064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Road </a:t>
            </a:r>
            <a:r>
              <a:rPr sz="600" b="1" spc="-5" dirty="0">
                <a:latin typeface="Arial"/>
                <a:cs typeface="Arial"/>
              </a:rPr>
              <a:t>Safety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5" dirty="0">
                <a:latin typeface="Arial"/>
                <a:cs typeface="Arial"/>
              </a:rPr>
              <a:t>mm</a:t>
            </a:r>
            <a:r>
              <a:rPr sz="600" b="1" spc="-5" dirty="0">
                <a:latin typeface="Arial"/>
                <a:cs typeface="Arial"/>
              </a:rPr>
              <a:t>es</a:t>
            </a:r>
            <a:r>
              <a:rPr sz="600" b="1" spc="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ppo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  </a:t>
            </a:r>
            <a:r>
              <a:rPr sz="600" b="1" spc="-5" dirty="0">
                <a:latin typeface="Arial"/>
                <a:cs typeface="Arial"/>
              </a:rPr>
              <a:t>Steve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Richards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4103878" y="2326894"/>
            <a:ext cx="960755" cy="386080"/>
            <a:chOff x="4103878" y="2326894"/>
            <a:chExt cx="960755" cy="386080"/>
          </a:xfrm>
        </p:grpSpPr>
        <p:sp>
          <p:nvSpPr>
            <p:cNvPr id="99" name="object 99"/>
            <p:cNvSpPr/>
            <p:nvPr/>
          </p:nvSpPr>
          <p:spPr>
            <a:xfrm>
              <a:off x="4110228" y="2333244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366902"/>
                  </a:lnTo>
                  <a:lnTo>
                    <a:pt x="6476" y="373379"/>
                  </a:lnTo>
                  <a:lnTo>
                    <a:pt x="941451" y="373379"/>
                  </a:lnTo>
                  <a:lnTo>
                    <a:pt x="947927" y="366902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110228" y="2333244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359028"/>
                  </a:lnTo>
                  <a:lnTo>
                    <a:pt x="947927" y="366902"/>
                  </a:lnTo>
                  <a:lnTo>
                    <a:pt x="941451" y="373379"/>
                  </a:lnTo>
                  <a:lnTo>
                    <a:pt x="933576" y="373379"/>
                  </a:lnTo>
                  <a:lnTo>
                    <a:pt x="14350" y="373379"/>
                  </a:lnTo>
                  <a:lnTo>
                    <a:pt x="6476" y="373379"/>
                  </a:lnTo>
                  <a:lnTo>
                    <a:pt x="0" y="366902"/>
                  </a:lnTo>
                  <a:lnTo>
                    <a:pt x="0" y="359028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172712" y="2371344"/>
              <a:ext cx="822960" cy="297180"/>
            </a:xfrm>
            <a:custGeom>
              <a:avLst/>
              <a:gdLst/>
              <a:ahLst/>
              <a:cxnLst/>
              <a:rect l="l" t="t" r="r" b="b"/>
              <a:pathLst>
                <a:path w="822960" h="297180">
                  <a:moveTo>
                    <a:pt x="822960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822960" y="297179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172712" y="2371344"/>
              <a:ext cx="822960" cy="297180"/>
            </a:xfrm>
            <a:custGeom>
              <a:avLst/>
              <a:gdLst/>
              <a:ahLst/>
              <a:cxnLst/>
              <a:rect l="l" t="t" r="r" b="b"/>
              <a:pathLst>
                <a:path w="822960" h="297180">
                  <a:moveTo>
                    <a:pt x="0" y="297179"/>
                  </a:moveTo>
                  <a:lnTo>
                    <a:pt x="822960" y="297179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2971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4160265" y="2358009"/>
            <a:ext cx="754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North SHE Strategic </a:t>
            </a:r>
            <a:r>
              <a:rPr sz="600" b="1" spc="-16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Business Partner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Emma</a:t>
            </a:r>
            <a:r>
              <a:rPr sz="600" b="1" spc="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Tranter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4257802" y="2758185"/>
            <a:ext cx="960755" cy="386080"/>
            <a:chOff x="4257802" y="2758185"/>
            <a:chExt cx="960755" cy="386080"/>
          </a:xfrm>
        </p:grpSpPr>
        <p:sp>
          <p:nvSpPr>
            <p:cNvPr id="105" name="object 105"/>
            <p:cNvSpPr/>
            <p:nvPr/>
          </p:nvSpPr>
          <p:spPr>
            <a:xfrm>
              <a:off x="4264152" y="2764535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366902"/>
                  </a:lnTo>
                  <a:lnTo>
                    <a:pt x="6476" y="373379"/>
                  </a:lnTo>
                  <a:lnTo>
                    <a:pt x="941451" y="373379"/>
                  </a:lnTo>
                  <a:lnTo>
                    <a:pt x="947927" y="366902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264152" y="2764535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359028"/>
                  </a:lnTo>
                  <a:lnTo>
                    <a:pt x="947927" y="366902"/>
                  </a:lnTo>
                  <a:lnTo>
                    <a:pt x="941451" y="373379"/>
                  </a:lnTo>
                  <a:lnTo>
                    <a:pt x="933576" y="373379"/>
                  </a:lnTo>
                  <a:lnTo>
                    <a:pt x="14350" y="373379"/>
                  </a:lnTo>
                  <a:lnTo>
                    <a:pt x="6476" y="373379"/>
                  </a:lnTo>
                  <a:lnTo>
                    <a:pt x="0" y="366902"/>
                  </a:lnTo>
                  <a:lnTo>
                    <a:pt x="0" y="359028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325112" y="2802635"/>
              <a:ext cx="824865" cy="297180"/>
            </a:xfrm>
            <a:custGeom>
              <a:avLst/>
              <a:gdLst/>
              <a:ahLst/>
              <a:cxnLst/>
              <a:rect l="l" t="t" r="r" b="b"/>
              <a:pathLst>
                <a:path w="824864" h="297180">
                  <a:moveTo>
                    <a:pt x="824484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824484" y="297179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325112" y="2802635"/>
              <a:ext cx="824865" cy="297180"/>
            </a:xfrm>
            <a:custGeom>
              <a:avLst/>
              <a:gdLst/>
              <a:ahLst/>
              <a:cxnLst/>
              <a:rect l="l" t="t" r="r" b="b"/>
              <a:pathLst>
                <a:path w="824864" h="297180">
                  <a:moveTo>
                    <a:pt x="0" y="297179"/>
                  </a:moveTo>
                  <a:lnTo>
                    <a:pt x="824484" y="297179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2971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4313682" y="2789046"/>
            <a:ext cx="6629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North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Senior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SHE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Advisor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Paul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Simmons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4257802" y="3189477"/>
            <a:ext cx="960755" cy="281305"/>
            <a:chOff x="4257802" y="3189477"/>
            <a:chExt cx="960755" cy="281305"/>
          </a:xfrm>
        </p:grpSpPr>
        <p:sp>
          <p:nvSpPr>
            <p:cNvPr id="111" name="object 111"/>
            <p:cNvSpPr/>
            <p:nvPr/>
          </p:nvSpPr>
          <p:spPr>
            <a:xfrm>
              <a:off x="4264152" y="3195827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264152" y="3195827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325112" y="323392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4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4" y="192024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325112" y="3233927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4" y="192024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4313682" y="3220339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Dave Bull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4257802" y="3514090"/>
            <a:ext cx="960755" cy="281305"/>
            <a:chOff x="4257802" y="3514090"/>
            <a:chExt cx="960755" cy="281305"/>
          </a:xfrm>
        </p:grpSpPr>
        <p:sp>
          <p:nvSpPr>
            <p:cNvPr id="117" name="object 117"/>
            <p:cNvSpPr/>
            <p:nvPr/>
          </p:nvSpPr>
          <p:spPr>
            <a:xfrm>
              <a:off x="4264152" y="352044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264152" y="352044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325112" y="3560064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824484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4484" y="190500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325112" y="3560064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0" y="190500"/>
                  </a:moveTo>
                  <a:lnTo>
                    <a:pt x="824484" y="190500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1" name="object 121"/>
          <p:cNvSpPr txBox="1"/>
          <p:nvPr/>
        </p:nvSpPr>
        <p:spPr>
          <a:xfrm>
            <a:off x="4313682" y="3545840"/>
            <a:ext cx="48640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5" dirty="0">
                <a:latin typeface="Arial"/>
                <a:cs typeface="Arial"/>
              </a:rPr>
              <a:t>re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Rowan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4257802" y="3840226"/>
            <a:ext cx="960755" cy="281305"/>
            <a:chOff x="4257802" y="3840226"/>
            <a:chExt cx="960755" cy="281305"/>
          </a:xfrm>
        </p:grpSpPr>
        <p:sp>
          <p:nvSpPr>
            <p:cNvPr id="123" name="object 123"/>
            <p:cNvSpPr/>
            <p:nvPr/>
          </p:nvSpPr>
          <p:spPr>
            <a:xfrm>
              <a:off x="4264152" y="3846576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4264152" y="3846576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4325112" y="3884676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4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4" y="192024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4325112" y="3884676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4" y="192024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7" name="object 127"/>
          <p:cNvSpPr txBox="1"/>
          <p:nvPr/>
        </p:nvSpPr>
        <p:spPr>
          <a:xfrm>
            <a:off x="4313682" y="3871721"/>
            <a:ext cx="5492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Ha</a:t>
            </a:r>
            <a:r>
              <a:rPr sz="600" b="1" spc="-10" dirty="0">
                <a:latin typeface="Arial"/>
                <a:cs typeface="Arial"/>
              </a:rPr>
              <a:t>nn</a:t>
            </a:r>
            <a:r>
              <a:rPr sz="600" b="1" dirty="0">
                <a:latin typeface="Arial"/>
                <a:cs typeface="Arial"/>
              </a:rPr>
              <a:t>ia Hi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cke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4257802" y="4166361"/>
            <a:ext cx="960755" cy="281305"/>
            <a:chOff x="4257802" y="4166361"/>
            <a:chExt cx="960755" cy="281305"/>
          </a:xfrm>
        </p:grpSpPr>
        <p:sp>
          <p:nvSpPr>
            <p:cNvPr id="129" name="object 129"/>
            <p:cNvSpPr/>
            <p:nvPr/>
          </p:nvSpPr>
          <p:spPr>
            <a:xfrm>
              <a:off x="4264152" y="4172711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4264152" y="4172711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6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6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4325112" y="4210811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824484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4484" y="192024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4325112" y="4210811"/>
              <a:ext cx="824865" cy="192405"/>
            </a:xfrm>
            <a:custGeom>
              <a:avLst/>
              <a:gdLst/>
              <a:ahLst/>
              <a:cxnLst/>
              <a:rect l="l" t="t" r="r" b="b"/>
              <a:pathLst>
                <a:path w="824864" h="192404">
                  <a:moveTo>
                    <a:pt x="0" y="192024"/>
                  </a:moveTo>
                  <a:lnTo>
                    <a:pt x="824484" y="192024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4313682" y="4197477"/>
            <a:ext cx="6972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Advisor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Haze</a:t>
            </a:r>
            <a:r>
              <a:rPr sz="600" b="1" dirty="0">
                <a:latin typeface="Arial"/>
                <a:cs typeface="Arial"/>
              </a:rPr>
              <a:t>l </a:t>
            </a:r>
            <a:r>
              <a:rPr sz="600" b="1" spc="-10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c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nn</a:t>
            </a:r>
            <a:r>
              <a:rPr sz="600" b="1" spc="-5" dirty="0">
                <a:latin typeface="Arial"/>
                <a:cs typeface="Arial"/>
              </a:rPr>
              <a:t>ess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34" name="object 134"/>
          <p:cNvGrpSpPr/>
          <p:nvPr/>
        </p:nvGrpSpPr>
        <p:grpSpPr>
          <a:xfrm>
            <a:off x="4257802" y="4490973"/>
            <a:ext cx="960755" cy="281305"/>
            <a:chOff x="4257802" y="4490973"/>
            <a:chExt cx="960755" cy="281305"/>
          </a:xfrm>
        </p:grpSpPr>
        <p:sp>
          <p:nvSpPr>
            <p:cNvPr id="135" name="object 135"/>
            <p:cNvSpPr/>
            <p:nvPr/>
          </p:nvSpPr>
          <p:spPr>
            <a:xfrm>
              <a:off x="4264152" y="4497323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4264152" y="4497323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6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6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4325112" y="4536947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824484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4484" y="190500"/>
                  </a:lnTo>
                  <a:lnTo>
                    <a:pt x="82448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325112" y="4536947"/>
              <a:ext cx="824865" cy="190500"/>
            </a:xfrm>
            <a:custGeom>
              <a:avLst/>
              <a:gdLst/>
              <a:ahLst/>
              <a:cxnLst/>
              <a:rect l="l" t="t" r="r" b="b"/>
              <a:pathLst>
                <a:path w="824864" h="190500">
                  <a:moveTo>
                    <a:pt x="0" y="190500"/>
                  </a:moveTo>
                  <a:lnTo>
                    <a:pt x="824484" y="190500"/>
                  </a:lnTo>
                  <a:lnTo>
                    <a:pt x="824484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/>
          <p:nvPr/>
        </p:nvSpPr>
        <p:spPr>
          <a:xfrm>
            <a:off x="4313682" y="4522978"/>
            <a:ext cx="772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J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10" dirty="0">
                <a:latin typeface="Arial"/>
                <a:cs typeface="Arial"/>
              </a:rPr>
              <a:t>h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n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Ba</a:t>
            </a:r>
            <a:r>
              <a:rPr sz="600" b="1" spc="-10" dirty="0">
                <a:latin typeface="Arial"/>
                <a:cs typeface="Arial"/>
              </a:rPr>
              <a:t>r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gton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6339585" y="2326894"/>
            <a:ext cx="962660" cy="491490"/>
            <a:chOff x="6339585" y="2326894"/>
            <a:chExt cx="962660" cy="491490"/>
          </a:xfrm>
        </p:grpSpPr>
        <p:sp>
          <p:nvSpPr>
            <p:cNvPr id="141" name="object 141"/>
            <p:cNvSpPr/>
            <p:nvPr/>
          </p:nvSpPr>
          <p:spPr>
            <a:xfrm>
              <a:off x="6345935" y="2333244"/>
              <a:ext cx="949960" cy="478790"/>
            </a:xfrm>
            <a:custGeom>
              <a:avLst/>
              <a:gdLst/>
              <a:ahLst/>
              <a:cxnLst/>
              <a:rect l="l" t="t" r="r" b="b"/>
              <a:pathLst>
                <a:path w="949959" h="478789">
                  <a:moveTo>
                    <a:pt x="942974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472058"/>
                  </a:lnTo>
                  <a:lnTo>
                    <a:pt x="6476" y="478535"/>
                  </a:lnTo>
                  <a:lnTo>
                    <a:pt x="942974" y="478535"/>
                  </a:lnTo>
                  <a:lnTo>
                    <a:pt x="949452" y="472058"/>
                  </a:lnTo>
                  <a:lnTo>
                    <a:pt x="949452" y="6476"/>
                  </a:lnTo>
                  <a:lnTo>
                    <a:pt x="94297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345935" y="2333244"/>
              <a:ext cx="949960" cy="478790"/>
            </a:xfrm>
            <a:custGeom>
              <a:avLst/>
              <a:gdLst/>
              <a:ahLst/>
              <a:cxnLst/>
              <a:rect l="l" t="t" r="r" b="b"/>
              <a:pathLst>
                <a:path w="949959" h="478789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5100" y="0"/>
                  </a:lnTo>
                  <a:lnTo>
                    <a:pt x="942974" y="0"/>
                  </a:lnTo>
                  <a:lnTo>
                    <a:pt x="949452" y="6476"/>
                  </a:lnTo>
                  <a:lnTo>
                    <a:pt x="949452" y="14350"/>
                  </a:lnTo>
                  <a:lnTo>
                    <a:pt x="949452" y="464184"/>
                  </a:lnTo>
                  <a:lnTo>
                    <a:pt x="949452" y="472058"/>
                  </a:lnTo>
                  <a:lnTo>
                    <a:pt x="942974" y="478535"/>
                  </a:lnTo>
                  <a:lnTo>
                    <a:pt x="935100" y="478535"/>
                  </a:lnTo>
                  <a:lnTo>
                    <a:pt x="14350" y="478535"/>
                  </a:lnTo>
                  <a:lnTo>
                    <a:pt x="6476" y="478535"/>
                  </a:lnTo>
                  <a:lnTo>
                    <a:pt x="0" y="472058"/>
                  </a:lnTo>
                  <a:lnTo>
                    <a:pt x="0" y="464184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408419" y="2371344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824483" y="0"/>
                  </a:moveTo>
                  <a:lnTo>
                    <a:pt x="0" y="0"/>
                  </a:lnTo>
                  <a:lnTo>
                    <a:pt x="0" y="402336"/>
                  </a:lnTo>
                  <a:lnTo>
                    <a:pt x="824483" y="402336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408419" y="2371344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0" y="402336"/>
                  </a:moveTo>
                  <a:lnTo>
                    <a:pt x="824483" y="402336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40233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5" name="object 145"/>
          <p:cNvSpPr txBox="1"/>
          <p:nvPr/>
        </p:nvSpPr>
        <p:spPr>
          <a:xfrm>
            <a:off x="6397244" y="2358009"/>
            <a:ext cx="841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Programmes Strategic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SHE Business Partner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Susan Cuddihey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46" name="object 146"/>
          <p:cNvGrpSpPr/>
          <p:nvPr/>
        </p:nvGrpSpPr>
        <p:grpSpPr>
          <a:xfrm>
            <a:off x="6493509" y="2860357"/>
            <a:ext cx="960755" cy="389255"/>
            <a:chOff x="6493509" y="2860357"/>
            <a:chExt cx="960755" cy="389255"/>
          </a:xfrm>
        </p:grpSpPr>
        <p:sp>
          <p:nvSpPr>
            <p:cNvPr id="147" name="object 147"/>
            <p:cNvSpPr/>
            <p:nvPr/>
          </p:nvSpPr>
          <p:spPr>
            <a:xfrm>
              <a:off x="6499859" y="2869692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941450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350"/>
                  </a:lnTo>
                  <a:lnTo>
                    <a:pt x="0" y="366903"/>
                  </a:lnTo>
                  <a:lnTo>
                    <a:pt x="6476" y="373380"/>
                  </a:lnTo>
                  <a:lnTo>
                    <a:pt x="941450" y="373380"/>
                  </a:lnTo>
                  <a:lnTo>
                    <a:pt x="947928" y="366903"/>
                  </a:lnTo>
                  <a:lnTo>
                    <a:pt x="947928" y="6477"/>
                  </a:lnTo>
                  <a:lnTo>
                    <a:pt x="94145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6499859" y="2869692"/>
              <a:ext cx="948055" cy="373380"/>
            </a:xfrm>
            <a:custGeom>
              <a:avLst/>
              <a:gdLst/>
              <a:ahLst/>
              <a:cxnLst/>
              <a:rect l="l" t="t" r="r" b="b"/>
              <a:pathLst>
                <a:path w="948054" h="373380">
                  <a:moveTo>
                    <a:pt x="0" y="14350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0" y="0"/>
                  </a:lnTo>
                  <a:lnTo>
                    <a:pt x="947928" y="6477"/>
                  </a:lnTo>
                  <a:lnTo>
                    <a:pt x="947928" y="14350"/>
                  </a:lnTo>
                  <a:lnTo>
                    <a:pt x="947928" y="359029"/>
                  </a:lnTo>
                  <a:lnTo>
                    <a:pt x="947928" y="366903"/>
                  </a:lnTo>
                  <a:lnTo>
                    <a:pt x="941450" y="373380"/>
                  </a:lnTo>
                  <a:lnTo>
                    <a:pt x="933576" y="373380"/>
                  </a:lnTo>
                  <a:lnTo>
                    <a:pt x="14350" y="373380"/>
                  </a:lnTo>
                  <a:lnTo>
                    <a:pt x="6476" y="373380"/>
                  </a:lnTo>
                  <a:lnTo>
                    <a:pt x="0" y="366903"/>
                  </a:lnTo>
                  <a:lnTo>
                    <a:pt x="0" y="359029"/>
                  </a:lnTo>
                  <a:lnTo>
                    <a:pt x="0" y="14350"/>
                  </a:lnTo>
                  <a:close/>
                </a:path>
              </a:pathLst>
            </a:custGeom>
            <a:ln w="12191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519671" y="2865120"/>
              <a:ext cx="928369" cy="378460"/>
            </a:xfrm>
            <a:custGeom>
              <a:avLst/>
              <a:gdLst/>
              <a:ahLst/>
              <a:cxnLst/>
              <a:rect l="l" t="t" r="r" b="b"/>
              <a:pathLst>
                <a:path w="928370" h="378460">
                  <a:moveTo>
                    <a:pt x="928116" y="0"/>
                  </a:moveTo>
                  <a:lnTo>
                    <a:pt x="0" y="0"/>
                  </a:lnTo>
                  <a:lnTo>
                    <a:pt x="0" y="377951"/>
                  </a:lnTo>
                  <a:lnTo>
                    <a:pt x="928116" y="377951"/>
                  </a:lnTo>
                  <a:lnTo>
                    <a:pt x="92811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519671" y="2865120"/>
              <a:ext cx="928369" cy="378460"/>
            </a:xfrm>
            <a:custGeom>
              <a:avLst/>
              <a:gdLst/>
              <a:ahLst/>
              <a:cxnLst/>
              <a:rect l="l" t="t" r="r" b="b"/>
              <a:pathLst>
                <a:path w="928370" h="378460">
                  <a:moveTo>
                    <a:pt x="0" y="377951"/>
                  </a:moveTo>
                  <a:lnTo>
                    <a:pt x="928116" y="377951"/>
                  </a:lnTo>
                  <a:lnTo>
                    <a:pt x="928116" y="0"/>
                  </a:lnTo>
                  <a:lnTo>
                    <a:pt x="0" y="0"/>
                  </a:lnTo>
                  <a:lnTo>
                    <a:pt x="0" y="377951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 txBox="1"/>
          <p:nvPr/>
        </p:nvSpPr>
        <p:spPr>
          <a:xfrm>
            <a:off x="6507226" y="2851530"/>
            <a:ext cx="818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ee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Fle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t  </a:t>
            </a: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3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Manager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Richard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Wiggins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7471918" y="2320798"/>
            <a:ext cx="1174115" cy="491490"/>
            <a:chOff x="7471918" y="2320798"/>
            <a:chExt cx="1174115" cy="491490"/>
          </a:xfrm>
        </p:grpSpPr>
        <p:sp>
          <p:nvSpPr>
            <p:cNvPr id="153" name="object 153"/>
            <p:cNvSpPr/>
            <p:nvPr/>
          </p:nvSpPr>
          <p:spPr>
            <a:xfrm>
              <a:off x="7478268" y="2327148"/>
              <a:ext cx="1161415" cy="478790"/>
            </a:xfrm>
            <a:custGeom>
              <a:avLst/>
              <a:gdLst/>
              <a:ahLst/>
              <a:cxnLst/>
              <a:rect l="l" t="t" r="r" b="b"/>
              <a:pathLst>
                <a:path w="1161415" h="478789">
                  <a:moveTo>
                    <a:pt x="1154810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472059"/>
                  </a:lnTo>
                  <a:lnTo>
                    <a:pt x="6476" y="478536"/>
                  </a:lnTo>
                  <a:lnTo>
                    <a:pt x="1154810" y="478536"/>
                  </a:lnTo>
                  <a:lnTo>
                    <a:pt x="1161287" y="472059"/>
                  </a:lnTo>
                  <a:lnTo>
                    <a:pt x="1161287" y="6476"/>
                  </a:lnTo>
                  <a:lnTo>
                    <a:pt x="115481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7478268" y="2327148"/>
              <a:ext cx="1161415" cy="478790"/>
            </a:xfrm>
            <a:custGeom>
              <a:avLst/>
              <a:gdLst/>
              <a:ahLst/>
              <a:cxnLst/>
              <a:rect l="l" t="t" r="r" b="b"/>
              <a:pathLst>
                <a:path w="1161415" h="478789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1146936" y="0"/>
                  </a:lnTo>
                  <a:lnTo>
                    <a:pt x="1154810" y="0"/>
                  </a:lnTo>
                  <a:lnTo>
                    <a:pt x="1161287" y="6476"/>
                  </a:lnTo>
                  <a:lnTo>
                    <a:pt x="1161287" y="14350"/>
                  </a:lnTo>
                  <a:lnTo>
                    <a:pt x="1161287" y="464185"/>
                  </a:lnTo>
                  <a:lnTo>
                    <a:pt x="1161287" y="472059"/>
                  </a:lnTo>
                  <a:lnTo>
                    <a:pt x="1154810" y="478536"/>
                  </a:lnTo>
                  <a:lnTo>
                    <a:pt x="1146936" y="478536"/>
                  </a:lnTo>
                  <a:lnTo>
                    <a:pt x="14350" y="478536"/>
                  </a:lnTo>
                  <a:lnTo>
                    <a:pt x="6476" y="478536"/>
                  </a:lnTo>
                  <a:lnTo>
                    <a:pt x="0" y="472059"/>
                  </a:lnTo>
                  <a:lnTo>
                    <a:pt x="0" y="464185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7536180" y="2397252"/>
              <a:ext cx="1104900" cy="402590"/>
            </a:xfrm>
            <a:custGeom>
              <a:avLst/>
              <a:gdLst/>
              <a:ahLst/>
              <a:cxnLst/>
              <a:rect l="l" t="t" r="r" b="b"/>
              <a:pathLst>
                <a:path w="1104900" h="402589">
                  <a:moveTo>
                    <a:pt x="1104900" y="0"/>
                  </a:moveTo>
                  <a:lnTo>
                    <a:pt x="0" y="0"/>
                  </a:lnTo>
                  <a:lnTo>
                    <a:pt x="0" y="402336"/>
                  </a:lnTo>
                  <a:lnTo>
                    <a:pt x="1104900" y="402336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7536180" y="2397252"/>
              <a:ext cx="1104900" cy="402590"/>
            </a:xfrm>
            <a:custGeom>
              <a:avLst/>
              <a:gdLst/>
              <a:ahLst/>
              <a:cxnLst/>
              <a:rect l="l" t="t" r="r" b="b"/>
              <a:pathLst>
                <a:path w="1104900" h="402589">
                  <a:moveTo>
                    <a:pt x="0" y="402336"/>
                  </a:moveTo>
                  <a:lnTo>
                    <a:pt x="1104900" y="402336"/>
                  </a:lnTo>
                  <a:lnTo>
                    <a:pt x="1104900" y="0"/>
                  </a:lnTo>
                  <a:lnTo>
                    <a:pt x="0" y="0"/>
                  </a:lnTo>
                  <a:lnTo>
                    <a:pt x="0" y="40233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7" name="object 157"/>
          <p:cNvSpPr txBox="1"/>
          <p:nvPr/>
        </p:nvSpPr>
        <p:spPr>
          <a:xfrm>
            <a:off x="7524115" y="2383282"/>
            <a:ext cx="9931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Property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Fire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Risk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Assurance </a:t>
            </a:r>
            <a:r>
              <a:rPr sz="600" b="1" dirty="0">
                <a:latin typeface="Arial"/>
                <a:cs typeface="Arial"/>
              </a:rPr>
              <a:t>Lead </a:t>
            </a:r>
            <a:r>
              <a:rPr sz="600" b="1" spc="-5" dirty="0">
                <a:latin typeface="Arial"/>
                <a:cs typeface="Arial"/>
              </a:rPr>
              <a:t>(Client)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Stuart Harrison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58" name="object 158"/>
          <p:cNvGrpSpPr/>
          <p:nvPr/>
        </p:nvGrpSpPr>
        <p:grpSpPr>
          <a:xfrm>
            <a:off x="7624318" y="2863342"/>
            <a:ext cx="960755" cy="491490"/>
            <a:chOff x="7624318" y="2863342"/>
            <a:chExt cx="960755" cy="491490"/>
          </a:xfrm>
        </p:grpSpPr>
        <p:sp>
          <p:nvSpPr>
            <p:cNvPr id="159" name="object 159"/>
            <p:cNvSpPr/>
            <p:nvPr/>
          </p:nvSpPr>
          <p:spPr>
            <a:xfrm>
              <a:off x="7630668" y="2869692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941451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350"/>
                  </a:lnTo>
                  <a:lnTo>
                    <a:pt x="0" y="472059"/>
                  </a:lnTo>
                  <a:lnTo>
                    <a:pt x="6476" y="478536"/>
                  </a:lnTo>
                  <a:lnTo>
                    <a:pt x="941451" y="478536"/>
                  </a:lnTo>
                  <a:lnTo>
                    <a:pt x="947927" y="472059"/>
                  </a:lnTo>
                  <a:lnTo>
                    <a:pt x="947927" y="6477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630668" y="2869692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0" y="14350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7"/>
                  </a:lnTo>
                  <a:lnTo>
                    <a:pt x="947927" y="14350"/>
                  </a:lnTo>
                  <a:lnTo>
                    <a:pt x="947927" y="464185"/>
                  </a:lnTo>
                  <a:lnTo>
                    <a:pt x="947927" y="472059"/>
                  </a:lnTo>
                  <a:lnTo>
                    <a:pt x="941451" y="478536"/>
                  </a:lnTo>
                  <a:lnTo>
                    <a:pt x="933576" y="478536"/>
                  </a:lnTo>
                  <a:lnTo>
                    <a:pt x="14350" y="478536"/>
                  </a:lnTo>
                  <a:lnTo>
                    <a:pt x="6476" y="478536"/>
                  </a:lnTo>
                  <a:lnTo>
                    <a:pt x="0" y="472059"/>
                  </a:lnTo>
                  <a:lnTo>
                    <a:pt x="0" y="464185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7691628" y="2907792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824483" y="0"/>
                  </a:moveTo>
                  <a:lnTo>
                    <a:pt x="0" y="0"/>
                  </a:lnTo>
                  <a:lnTo>
                    <a:pt x="0" y="402336"/>
                  </a:lnTo>
                  <a:lnTo>
                    <a:pt x="824483" y="402336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7691628" y="2907792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0" y="402336"/>
                  </a:moveTo>
                  <a:lnTo>
                    <a:pt x="824483" y="402336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40233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3" name="object 163"/>
          <p:cNvSpPr txBox="1"/>
          <p:nvPr/>
        </p:nvSpPr>
        <p:spPr>
          <a:xfrm>
            <a:off x="7640002" y="2894457"/>
            <a:ext cx="929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 marR="215265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Property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Risk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Assurance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Lead 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(Energy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BES)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64" name="object 164"/>
          <p:cNvGrpSpPr/>
          <p:nvPr/>
        </p:nvGrpSpPr>
        <p:grpSpPr>
          <a:xfrm>
            <a:off x="7624318" y="3399790"/>
            <a:ext cx="960755" cy="491490"/>
            <a:chOff x="7624318" y="3399790"/>
            <a:chExt cx="960755" cy="491490"/>
          </a:xfrm>
        </p:grpSpPr>
        <p:sp>
          <p:nvSpPr>
            <p:cNvPr id="165" name="object 165"/>
            <p:cNvSpPr/>
            <p:nvPr/>
          </p:nvSpPr>
          <p:spPr>
            <a:xfrm>
              <a:off x="7630668" y="3406140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472059"/>
                  </a:lnTo>
                  <a:lnTo>
                    <a:pt x="6476" y="478536"/>
                  </a:lnTo>
                  <a:lnTo>
                    <a:pt x="941451" y="478536"/>
                  </a:lnTo>
                  <a:lnTo>
                    <a:pt x="947927" y="472059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7630668" y="3406140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464185"/>
                  </a:lnTo>
                  <a:lnTo>
                    <a:pt x="947927" y="472059"/>
                  </a:lnTo>
                  <a:lnTo>
                    <a:pt x="941451" y="478536"/>
                  </a:lnTo>
                  <a:lnTo>
                    <a:pt x="933576" y="478536"/>
                  </a:lnTo>
                  <a:lnTo>
                    <a:pt x="14350" y="478536"/>
                  </a:lnTo>
                  <a:lnTo>
                    <a:pt x="6476" y="478536"/>
                  </a:lnTo>
                  <a:lnTo>
                    <a:pt x="0" y="472059"/>
                  </a:lnTo>
                  <a:lnTo>
                    <a:pt x="0" y="464185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7691628" y="3444240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824483" y="0"/>
                  </a:moveTo>
                  <a:lnTo>
                    <a:pt x="0" y="0"/>
                  </a:lnTo>
                  <a:lnTo>
                    <a:pt x="0" y="402336"/>
                  </a:lnTo>
                  <a:lnTo>
                    <a:pt x="824483" y="402336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691628" y="3444240"/>
              <a:ext cx="824865" cy="402590"/>
            </a:xfrm>
            <a:custGeom>
              <a:avLst/>
              <a:gdLst/>
              <a:ahLst/>
              <a:cxnLst/>
              <a:rect l="l" t="t" r="r" b="b"/>
              <a:pathLst>
                <a:path w="824865" h="402589">
                  <a:moveTo>
                    <a:pt x="0" y="402336"/>
                  </a:moveTo>
                  <a:lnTo>
                    <a:pt x="824483" y="402336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40233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9" name="object 169"/>
          <p:cNvSpPr txBox="1"/>
          <p:nvPr/>
        </p:nvSpPr>
        <p:spPr>
          <a:xfrm>
            <a:off x="7680706" y="3430904"/>
            <a:ext cx="6781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Property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Risk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Assurance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Lead 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(Asbestos)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Clare Brooks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70" name="object 170"/>
          <p:cNvGrpSpPr/>
          <p:nvPr/>
        </p:nvGrpSpPr>
        <p:grpSpPr>
          <a:xfrm>
            <a:off x="7624318" y="3936238"/>
            <a:ext cx="960755" cy="491490"/>
            <a:chOff x="7624318" y="3936238"/>
            <a:chExt cx="960755" cy="491490"/>
          </a:xfrm>
        </p:grpSpPr>
        <p:sp>
          <p:nvSpPr>
            <p:cNvPr id="171" name="object 171"/>
            <p:cNvSpPr/>
            <p:nvPr/>
          </p:nvSpPr>
          <p:spPr>
            <a:xfrm>
              <a:off x="7630668" y="3942588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929512" y="0"/>
                  </a:moveTo>
                  <a:lnTo>
                    <a:pt x="18414" y="0"/>
                  </a:lnTo>
                  <a:lnTo>
                    <a:pt x="11251" y="1448"/>
                  </a:lnTo>
                  <a:lnTo>
                    <a:pt x="5397" y="5397"/>
                  </a:lnTo>
                  <a:lnTo>
                    <a:pt x="1448" y="11251"/>
                  </a:lnTo>
                  <a:lnTo>
                    <a:pt x="0" y="18414"/>
                  </a:lnTo>
                  <a:lnTo>
                    <a:pt x="0" y="460120"/>
                  </a:lnTo>
                  <a:lnTo>
                    <a:pt x="1448" y="467284"/>
                  </a:lnTo>
                  <a:lnTo>
                    <a:pt x="5397" y="473138"/>
                  </a:lnTo>
                  <a:lnTo>
                    <a:pt x="11251" y="477087"/>
                  </a:lnTo>
                  <a:lnTo>
                    <a:pt x="18414" y="478536"/>
                  </a:lnTo>
                  <a:lnTo>
                    <a:pt x="929512" y="478536"/>
                  </a:lnTo>
                  <a:lnTo>
                    <a:pt x="936676" y="477087"/>
                  </a:lnTo>
                  <a:lnTo>
                    <a:pt x="942530" y="473138"/>
                  </a:lnTo>
                  <a:lnTo>
                    <a:pt x="946479" y="467284"/>
                  </a:lnTo>
                  <a:lnTo>
                    <a:pt x="947927" y="460120"/>
                  </a:lnTo>
                  <a:lnTo>
                    <a:pt x="947927" y="18414"/>
                  </a:lnTo>
                  <a:lnTo>
                    <a:pt x="946479" y="11251"/>
                  </a:lnTo>
                  <a:lnTo>
                    <a:pt x="942530" y="5397"/>
                  </a:lnTo>
                  <a:lnTo>
                    <a:pt x="936676" y="1448"/>
                  </a:lnTo>
                  <a:lnTo>
                    <a:pt x="92951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7630668" y="3942588"/>
              <a:ext cx="948055" cy="478790"/>
            </a:xfrm>
            <a:custGeom>
              <a:avLst/>
              <a:gdLst/>
              <a:ahLst/>
              <a:cxnLst/>
              <a:rect l="l" t="t" r="r" b="b"/>
              <a:pathLst>
                <a:path w="948054" h="478789">
                  <a:moveTo>
                    <a:pt x="0" y="18414"/>
                  </a:moveTo>
                  <a:lnTo>
                    <a:pt x="1448" y="11251"/>
                  </a:lnTo>
                  <a:lnTo>
                    <a:pt x="5397" y="5397"/>
                  </a:lnTo>
                  <a:lnTo>
                    <a:pt x="11251" y="1448"/>
                  </a:lnTo>
                  <a:lnTo>
                    <a:pt x="18414" y="0"/>
                  </a:lnTo>
                  <a:lnTo>
                    <a:pt x="929512" y="0"/>
                  </a:lnTo>
                  <a:lnTo>
                    <a:pt x="936676" y="1448"/>
                  </a:lnTo>
                  <a:lnTo>
                    <a:pt x="942530" y="5397"/>
                  </a:lnTo>
                  <a:lnTo>
                    <a:pt x="946479" y="11251"/>
                  </a:lnTo>
                  <a:lnTo>
                    <a:pt x="947927" y="18414"/>
                  </a:lnTo>
                  <a:lnTo>
                    <a:pt x="947927" y="460120"/>
                  </a:lnTo>
                  <a:lnTo>
                    <a:pt x="946479" y="467284"/>
                  </a:lnTo>
                  <a:lnTo>
                    <a:pt x="942530" y="473138"/>
                  </a:lnTo>
                  <a:lnTo>
                    <a:pt x="936676" y="477087"/>
                  </a:lnTo>
                  <a:lnTo>
                    <a:pt x="929512" y="478536"/>
                  </a:lnTo>
                  <a:lnTo>
                    <a:pt x="18414" y="478536"/>
                  </a:lnTo>
                  <a:lnTo>
                    <a:pt x="11251" y="477087"/>
                  </a:lnTo>
                  <a:lnTo>
                    <a:pt x="5397" y="473138"/>
                  </a:lnTo>
                  <a:lnTo>
                    <a:pt x="1448" y="467284"/>
                  </a:lnTo>
                  <a:lnTo>
                    <a:pt x="0" y="460120"/>
                  </a:lnTo>
                  <a:lnTo>
                    <a:pt x="0" y="18414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691628" y="3991356"/>
              <a:ext cx="824865" cy="381000"/>
            </a:xfrm>
            <a:custGeom>
              <a:avLst/>
              <a:gdLst/>
              <a:ahLst/>
              <a:cxnLst/>
              <a:rect l="l" t="t" r="r" b="b"/>
              <a:pathLst>
                <a:path w="824865" h="381000">
                  <a:moveTo>
                    <a:pt x="824483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824483" y="381000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691628" y="3991356"/>
              <a:ext cx="824865" cy="381000"/>
            </a:xfrm>
            <a:custGeom>
              <a:avLst/>
              <a:gdLst/>
              <a:ahLst/>
              <a:cxnLst/>
              <a:rect l="l" t="t" r="r" b="b"/>
              <a:pathLst>
                <a:path w="824865" h="381000">
                  <a:moveTo>
                    <a:pt x="0" y="381000"/>
                  </a:moveTo>
                  <a:lnTo>
                    <a:pt x="824483" y="381000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5" name="object 175"/>
          <p:cNvSpPr txBox="1"/>
          <p:nvPr/>
        </p:nvSpPr>
        <p:spPr>
          <a:xfrm>
            <a:off x="7680706" y="3978402"/>
            <a:ext cx="800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875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Senior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Advisor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-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PFSL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Richard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Booth-Davey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76" name="object 176"/>
          <p:cNvGrpSpPr/>
          <p:nvPr/>
        </p:nvGrpSpPr>
        <p:grpSpPr>
          <a:xfrm>
            <a:off x="5053393" y="2515933"/>
            <a:ext cx="1193800" cy="1595120"/>
            <a:chOff x="5053393" y="2515933"/>
            <a:chExt cx="1193800" cy="1595120"/>
          </a:xfrm>
        </p:grpSpPr>
        <p:sp>
          <p:nvSpPr>
            <p:cNvPr id="177" name="object 177"/>
            <p:cNvSpPr/>
            <p:nvPr/>
          </p:nvSpPr>
          <p:spPr>
            <a:xfrm>
              <a:off x="5058155" y="2520695"/>
              <a:ext cx="709295" cy="1585595"/>
            </a:xfrm>
            <a:custGeom>
              <a:avLst/>
              <a:gdLst/>
              <a:ahLst/>
              <a:cxnLst/>
              <a:rect l="l" t="t" r="r" b="b"/>
              <a:pathLst>
                <a:path w="709295" h="1585595">
                  <a:moveTo>
                    <a:pt x="0" y="0"/>
                  </a:moveTo>
                  <a:lnTo>
                    <a:pt x="708787" y="0"/>
                  </a:lnTo>
                  <a:lnTo>
                    <a:pt x="708787" y="1585086"/>
                  </a:lnTo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292851" y="276453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5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292851" y="276453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5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355335" y="2802635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5">
                  <a:moveTo>
                    <a:pt x="82296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2960" y="192024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355335" y="2802635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5">
                  <a:moveTo>
                    <a:pt x="0" y="192024"/>
                  </a:moveTo>
                  <a:lnTo>
                    <a:pt x="822960" y="192024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/>
          <p:nvPr/>
        </p:nvSpPr>
        <p:spPr>
          <a:xfrm>
            <a:off x="5343525" y="2789046"/>
            <a:ext cx="50165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J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h</a:t>
            </a:r>
            <a:r>
              <a:rPr sz="600" b="1" dirty="0">
                <a:latin typeface="Arial"/>
                <a:cs typeface="Arial"/>
              </a:rPr>
              <a:t>n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gli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h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83" name="object 183"/>
          <p:cNvGrpSpPr/>
          <p:nvPr/>
        </p:nvGrpSpPr>
        <p:grpSpPr>
          <a:xfrm>
            <a:off x="5286502" y="3084322"/>
            <a:ext cx="960755" cy="281305"/>
            <a:chOff x="5286502" y="3084322"/>
            <a:chExt cx="960755" cy="281305"/>
          </a:xfrm>
        </p:grpSpPr>
        <p:sp>
          <p:nvSpPr>
            <p:cNvPr id="184" name="object 184"/>
            <p:cNvSpPr/>
            <p:nvPr/>
          </p:nvSpPr>
          <p:spPr>
            <a:xfrm>
              <a:off x="5292852" y="3090672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292852" y="3090672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355336" y="3128772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82296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2960" y="190500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355336" y="3128772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0" y="190500"/>
                  </a:moveTo>
                  <a:lnTo>
                    <a:pt x="822960" y="190500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object 188"/>
          <p:cNvSpPr txBox="1"/>
          <p:nvPr/>
        </p:nvSpPr>
        <p:spPr>
          <a:xfrm>
            <a:off x="5343525" y="3114802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spc="-10" dirty="0">
                <a:latin typeface="Arial"/>
                <a:cs typeface="Arial"/>
              </a:rPr>
              <a:t>Mark </a:t>
            </a:r>
            <a:r>
              <a:rPr sz="600" b="1" spc="-5" dirty="0">
                <a:latin typeface="Arial"/>
                <a:cs typeface="Arial"/>
              </a:rPr>
              <a:t>Griffin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89" name="object 189"/>
          <p:cNvGrpSpPr/>
          <p:nvPr/>
        </p:nvGrpSpPr>
        <p:grpSpPr>
          <a:xfrm>
            <a:off x="5286502" y="3408934"/>
            <a:ext cx="960755" cy="281305"/>
            <a:chOff x="5286502" y="3408934"/>
            <a:chExt cx="960755" cy="281305"/>
          </a:xfrm>
        </p:grpSpPr>
        <p:sp>
          <p:nvSpPr>
            <p:cNvPr id="190" name="object 190"/>
            <p:cNvSpPr/>
            <p:nvPr/>
          </p:nvSpPr>
          <p:spPr>
            <a:xfrm>
              <a:off x="5292852" y="3415284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3"/>
                  </a:lnTo>
                  <a:lnTo>
                    <a:pt x="941451" y="268223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292852" y="3415284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2"/>
                  </a:lnTo>
                  <a:lnTo>
                    <a:pt x="947927" y="261746"/>
                  </a:lnTo>
                  <a:lnTo>
                    <a:pt x="941451" y="268223"/>
                  </a:lnTo>
                  <a:lnTo>
                    <a:pt x="933576" y="268223"/>
                  </a:lnTo>
                  <a:lnTo>
                    <a:pt x="14350" y="268223"/>
                  </a:lnTo>
                  <a:lnTo>
                    <a:pt x="6476" y="268223"/>
                  </a:lnTo>
                  <a:lnTo>
                    <a:pt x="0" y="261746"/>
                  </a:lnTo>
                  <a:lnTo>
                    <a:pt x="0" y="253872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355336" y="3453384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60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822960" y="192023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355336" y="3453384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3"/>
                  </a:moveTo>
                  <a:lnTo>
                    <a:pt x="822960" y="192023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19202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4" name="object 194"/>
          <p:cNvSpPr txBox="1"/>
          <p:nvPr/>
        </p:nvSpPr>
        <p:spPr>
          <a:xfrm>
            <a:off x="5343525" y="3440684"/>
            <a:ext cx="4864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v</a:t>
            </a:r>
            <a:r>
              <a:rPr sz="600" b="1" dirty="0">
                <a:latin typeface="Arial"/>
                <a:cs typeface="Arial"/>
              </a:rPr>
              <a:t>iso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spc="-10" dirty="0">
                <a:latin typeface="Arial"/>
                <a:cs typeface="Arial"/>
              </a:rPr>
              <a:t>M</a:t>
            </a:r>
            <a:r>
              <a:rPr sz="600" b="1" dirty="0">
                <a:latin typeface="Arial"/>
                <a:cs typeface="Arial"/>
              </a:rPr>
              <a:t>ic</a:t>
            </a:r>
            <a:r>
              <a:rPr sz="600" b="1" spc="-5" dirty="0">
                <a:latin typeface="Arial"/>
                <a:cs typeface="Arial"/>
              </a:rPr>
              <a:t>k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Ba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es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95" name="object 195"/>
          <p:cNvGrpSpPr/>
          <p:nvPr/>
        </p:nvGrpSpPr>
        <p:grpSpPr>
          <a:xfrm>
            <a:off x="5286502" y="3735070"/>
            <a:ext cx="960755" cy="281305"/>
            <a:chOff x="5286502" y="3735070"/>
            <a:chExt cx="960755" cy="281305"/>
          </a:xfrm>
        </p:grpSpPr>
        <p:sp>
          <p:nvSpPr>
            <p:cNvPr id="196" name="object 196"/>
            <p:cNvSpPr/>
            <p:nvPr/>
          </p:nvSpPr>
          <p:spPr>
            <a:xfrm>
              <a:off x="5292852" y="374142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350"/>
                  </a:lnTo>
                  <a:lnTo>
                    <a:pt x="0" y="261746"/>
                  </a:lnTo>
                  <a:lnTo>
                    <a:pt x="6476" y="268223"/>
                  </a:lnTo>
                  <a:lnTo>
                    <a:pt x="941451" y="268223"/>
                  </a:lnTo>
                  <a:lnTo>
                    <a:pt x="947927" y="261746"/>
                  </a:lnTo>
                  <a:lnTo>
                    <a:pt x="947927" y="6476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292852" y="3741420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0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6"/>
                  </a:lnTo>
                  <a:lnTo>
                    <a:pt x="947927" y="14350"/>
                  </a:lnTo>
                  <a:lnTo>
                    <a:pt x="947927" y="253872"/>
                  </a:lnTo>
                  <a:lnTo>
                    <a:pt x="947927" y="261746"/>
                  </a:lnTo>
                  <a:lnTo>
                    <a:pt x="941451" y="268223"/>
                  </a:lnTo>
                  <a:lnTo>
                    <a:pt x="933576" y="268223"/>
                  </a:lnTo>
                  <a:lnTo>
                    <a:pt x="14350" y="268223"/>
                  </a:lnTo>
                  <a:lnTo>
                    <a:pt x="6476" y="268223"/>
                  </a:lnTo>
                  <a:lnTo>
                    <a:pt x="0" y="261746"/>
                  </a:lnTo>
                  <a:lnTo>
                    <a:pt x="0" y="253872"/>
                  </a:lnTo>
                  <a:lnTo>
                    <a:pt x="0" y="14350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355336" y="377952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822960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822960" y="192023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355336" y="3779520"/>
              <a:ext cx="822960" cy="192405"/>
            </a:xfrm>
            <a:custGeom>
              <a:avLst/>
              <a:gdLst/>
              <a:ahLst/>
              <a:cxnLst/>
              <a:rect l="l" t="t" r="r" b="b"/>
              <a:pathLst>
                <a:path w="822960" h="192404">
                  <a:moveTo>
                    <a:pt x="0" y="192023"/>
                  </a:moveTo>
                  <a:lnTo>
                    <a:pt x="822960" y="192023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19202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0" name="object 200"/>
          <p:cNvSpPr txBox="1"/>
          <p:nvPr/>
        </p:nvSpPr>
        <p:spPr>
          <a:xfrm>
            <a:off x="5343525" y="3766184"/>
            <a:ext cx="594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llie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Pa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01" name="object 201"/>
          <p:cNvGrpSpPr/>
          <p:nvPr/>
        </p:nvGrpSpPr>
        <p:grpSpPr>
          <a:xfrm>
            <a:off x="5286502" y="4061205"/>
            <a:ext cx="960755" cy="281305"/>
            <a:chOff x="5286502" y="4061205"/>
            <a:chExt cx="960755" cy="281305"/>
          </a:xfrm>
        </p:grpSpPr>
        <p:sp>
          <p:nvSpPr>
            <p:cNvPr id="202" name="object 202"/>
            <p:cNvSpPr/>
            <p:nvPr/>
          </p:nvSpPr>
          <p:spPr>
            <a:xfrm>
              <a:off x="5292852" y="406755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941451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351"/>
                  </a:lnTo>
                  <a:lnTo>
                    <a:pt x="0" y="261747"/>
                  </a:lnTo>
                  <a:lnTo>
                    <a:pt x="6476" y="268224"/>
                  </a:lnTo>
                  <a:lnTo>
                    <a:pt x="941451" y="268224"/>
                  </a:lnTo>
                  <a:lnTo>
                    <a:pt x="947927" y="261747"/>
                  </a:lnTo>
                  <a:lnTo>
                    <a:pt x="947927" y="6477"/>
                  </a:lnTo>
                  <a:lnTo>
                    <a:pt x="94145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292852" y="4067555"/>
              <a:ext cx="948055" cy="268605"/>
            </a:xfrm>
            <a:custGeom>
              <a:avLst/>
              <a:gdLst/>
              <a:ahLst/>
              <a:cxnLst/>
              <a:rect l="l" t="t" r="r" b="b"/>
              <a:pathLst>
                <a:path w="948054" h="268604">
                  <a:moveTo>
                    <a:pt x="0" y="14351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350" y="0"/>
                  </a:lnTo>
                  <a:lnTo>
                    <a:pt x="933576" y="0"/>
                  </a:lnTo>
                  <a:lnTo>
                    <a:pt x="941451" y="0"/>
                  </a:lnTo>
                  <a:lnTo>
                    <a:pt x="947927" y="6477"/>
                  </a:lnTo>
                  <a:lnTo>
                    <a:pt x="947927" y="14351"/>
                  </a:lnTo>
                  <a:lnTo>
                    <a:pt x="947927" y="253873"/>
                  </a:lnTo>
                  <a:lnTo>
                    <a:pt x="947927" y="261747"/>
                  </a:lnTo>
                  <a:lnTo>
                    <a:pt x="941451" y="268224"/>
                  </a:lnTo>
                  <a:lnTo>
                    <a:pt x="933576" y="268224"/>
                  </a:lnTo>
                  <a:lnTo>
                    <a:pt x="14350" y="268224"/>
                  </a:lnTo>
                  <a:lnTo>
                    <a:pt x="6476" y="268224"/>
                  </a:lnTo>
                  <a:lnTo>
                    <a:pt x="0" y="261747"/>
                  </a:lnTo>
                  <a:lnTo>
                    <a:pt x="0" y="253873"/>
                  </a:lnTo>
                  <a:lnTo>
                    <a:pt x="0" y="14351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355336" y="4105655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82296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822960" y="190500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355336" y="4105655"/>
              <a:ext cx="822960" cy="190500"/>
            </a:xfrm>
            <a:custGeom>
              <a:avLst/>
              <a:gdLst/>
              <a:ahLst/>
              <a:cxnLst/>
              <a:rect l="l" t="t" r="r" b="b"/>
              <a:pathLst>
                <a:path w="822960" h="190500">
                  <a:moveTo>
                    <a:pt x="0" y="190500"/>
                  </a:moveTo>
                  <a:lnTo>
                    <a:pt x="822960" y="190500"/>
                  </a:lnTo>
                  <a:lnTo>
                    <a:pt x="82296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object 206"/>
          <p:cNvSpPr txBox="1"/>
          <p:nvPr/>
        </p:nvSpPr>
        <p:spPr>
          <a:xfrm>
            <a:off x="5343525" y="4092067"/>
            <a:ext cx="5124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 Advisor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15" dirty="0">
                <a:latin typeface="Arial"/>
                <a:cs typeface="Arial"/>
              </a:rPr>
              <a:t>T</a:t>
            </a:r>
            <a:r>
              <a:rPr sz="600" b="1" dirty="0">
                <a:latin typeface="Arial"/>
                <a:cs typeface="Arial"/>
              </a:rPr>
              <a:t>im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L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gfo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07" name="object 207"/>
          <p:cNvGrpSpPr/>
          <p:nvPr/>
        </p:nvGrpSpPr>
        <p:grpSpPr>
          <a:xfrm>
            <a:off x="6511861" y="3299269"/>
            <a:ext cx="941069" cy="459105"/>
            <a:chOff x="6511861" y="3299269"/>
            <a:chExt cx="941069" cy="459105"/>
          </a:xfrm>
        </p:grpSpPr>
        <p:sp>
          <p:nvSpPr>
            <p:cNvPr id="208" name="object 208"/>
            <p:cNvSpPr/>
            <p:nvPr/>
          </p:nvSpPr>
          <p:spPr>
            <a:xfrm>
              <a:off x="6516623" y="3304032"/>
              <a:ext cx="931544" cy="449580"/>
            </a:xfrm>
            <a:custGeom>
              <a:avLst/>
              <a:gdLst/>
              <a:ahLst/>
              <a:cxnLst/>
              <a:rect l="l" t="t" r="r" b="b"/>
              <a:pathLst>
                <a:path w="931545" h="449579">
                  <a:moveTo>
                    <a:pt x="931164" y="0"/>
                  </a:moveTo>
                  <a:lnTo>
                    <a:pt x="0" y="0"/>
                  </a:lnTo>
                  <a:lnTo>
                    <a:pt x="0" y="449579"/>
                  </a:lnTo>
                  <a:lnTo>
                    <a:pt x="931164" y="449579"/>
                  </a:lnTo>
                  <a:lnTo>
                    <a:pt x="93116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516623" y="3304032"/>
              <a:ext cx="931544" cy="449580"/>
            </a:xfrm>
            <a:custGeom>
              <a:avLst/>
              <a:gdLst/>
              <a:ahLst/>
              <a:cxnLst/>
              <a:rect l="l" t="t" r="r" b="b"/>
              <a:pathLst>
                <a:path w="931545" h="449579">
                  <a:moveTo>
                    <a:pt x="0" y="449579"/>
                  </a:moveTo>
                  <a:lnTo>
                    <a:pt x="931164" y="449579"/>
                  </a:lnTo>
                  <a:lnTo>
                    <a:pt x="931164" y="0"/>
                  </a:lnTo>
                  <a:lnTo>
                    <a:pt x="0" y="0"/>
                  </a:lnTo>
                  <a:lnTo>
                    <a:pt x="0" y="4495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0" name="object 210"/>
          <p:cNvSpPr txBox="1"/>
          <p:nvPr/>
        </p:nvSpPr>
        <p:spPr>
          <a:xfrm>
            <a:off x="6505447" y="3290062"/>
            <a:ext cx="803275" cy="122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10" dirty="0">
                <a:latin typeface="Arial"/>
                <a:cs typeface="Arial"/>
              </a:rPr>
              <a:t>Occupational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10" dirty="0">
                <a:latin typeface="Arial"/>
                <a:cs typeface="Arial"/>
              </a:rPr>
              <a:t>Health</a:t>
            </a:r>
            <a:endParaRPr sz="6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6407911" y="3387598"/>
            <a:ext cx="951230" cy="122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u="sng" spc="10" dirty="0">
                <a:uFill>
                  <a:solidFill>
                    <a:srgbClr val="FBE627"/>
                  </a:solidFill>
                </a:uFill>
                <a:latin typeface="Arial"/>
                <a:cs typeface="Arial"/>
              </a:rPr>
              <a:t>    </a:t>
            </a:r>
            <a:r>
              <a:rPr sz="600" b="1" u="sng" spc="-80" dirty="0">
                <a:uFill>
                  <a:solidFill>
                    <a:srgbClr val="FBE627"/>
                  </a:solidFill>
                </a:uFill>
                <a:latin typeface="Arial"/>
                <a:cs typeface="Arial"/>
              </a:rPr>
              <a:t> </a:t>
            </a:r>
            <a:r>
              <a:rPr sz="600" b="1" spc="15" dirty="0">
                <a:latin typeface="Arial"/>
                <a:cs typeface="Arial"/>
              </a:rPr>
              <a:t>(OH)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15" dirty="0">
                <a:latin typeface="Arial"/>
                <a:cs typeface="Arial"/>
              </a:rPr>
              <a:t>and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15" dirty="0">
                <a:latin typeface="Arial"/>
                <a:cs typeface="Arial"/>
              </a:rPr>
              <a:t>Ergonomics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6505447" y="3485134"/>
            <a:ext cx="633095" cy="2152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15" dirty="0">
                <a:latin typeface="Arial"/>
                <a:cs typeface="Arial"/>
              </a:rPr>
              <a:t>Manager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600" b="1" dirty="0">
                <a:latin typeface="Arial"/>
                <a:cs typeface="Arial"/>
              </a:rPr>
              <a:t>Co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nn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Pa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6420611" y="2811779"/>
            <a:ext cx="96520" cy="716280"/>
          </a:xfrm>
          <a:custGeom>
            <a:avLst/>
            <a:gdLst/>
            <a:ahLst/>
            <a:cxnLst/>
            <a:rect l="l" t="t" r="r" b="b"/>
            <a:pathLst>
              <a:path w="96520" h="716279">
                <a:moveTo>
                  <a:pt x="0" y="0"/>
                </a:moveTo>
                <a:lnTo>
                  <a:pt x="0" y="715899"/>
                </a:lnTo>
                <a:lnTo>
                  <a:pt x="96265" y="715899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02992" y="2267711"/>
            <a:ext cx="2025650" cy="165735"/>
            <a:chOff x="2602992" y="2267711"/>
            <a:chExt cx="2025650" cy="165735"/>
          </a:xfrm>
        </p:grpSpPr>
        <p:sp>
          <p:nvSpPr>
            <p:cNvPr id="3" name="object 3"/>
            <p:cNvSpPr/>
            <p:nvPr/>
          </p:nvSpPr>
          <p:spPr>
            <a:xfrm>
              <a:off x="2606040" y="2270759"/>
              <a:ext cx="2019300" cy="159385"/>
            </a:xfrm>
            <a:custGeom>
              <a:avLst/>
              <a:gdLst/>
              <a:ahLst/>
              <a:cxnLst/>
              <a:rect l="l" t="t" r="r" b="b"/>
              <a:pathLst>
                <a:path w="2019300" h="159385">
                  <a:moveTo>
                    <a:pt x="2019173" y="0"/>
                  </a:moveTo>
                  <a:lnTo>
                    <a:pt x="2019173" y="79501"/>
                  </a:lnTo>
                  <a:lnTo>
                    <a:pt x="0" y="79501"/>
                  </a:lnTo>
                  <a:lnTo>
                    <a:pt x="0" y="159130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973068" y="2270759"/>
              <a:ext cx="652145" cy="154305"/>
            </a:xfrm>
            <a:custGeom>
              <a:avLst/>
              <a:gdLst/>
              <a:ahLst/>
              <a:cxnLst/>
              <a:rect l="l" t="t" r="r" b="b"/>
              <a:pathLst>
                <a:path w="652145" h="154305">
                  <a:moveTo>
                    <a:pt x="652145" y="0"/>
                  </a:moveTo>
                  <a:lnTo>
                    <a:pt x="652145" y="77088"/>
                  </a:lnTo>
                  <a:lnTo>
                    <a:pt x="0" y="77088"/>
                  </a:lnTo>
                  <a:lnTo>
                    <a:pt x="0" y="15430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3572255" y="2907792"/>
            <a:ext cx="77470" cy="299085"/>
          </a:xfrm>
          <a:custGeom>
            <a:avLst/>
            <a:gdLst/>
            <a:ahLst/>
            <a:cxnLst/>
            <a:rect l="l" t="t" r="r" b="b"/>
            <a:pathLst>
              <a:path w="77470" h="299085">
                <a:moveTo>
                  <a:pt x="0" y="0"/>
                </a:moveTo>
                <a:lnTo>
                  <a:pt x="0" y="298958"/>
                </a:lnTo>
                <a:lnTo>
                  <a:pt x="77089" y="298958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25340" y="2270760"/>
            <a:ext cx="485775" cy="154305"/>
          </a:xfrm>
          <a:custGeom>
            <a:avLst/>
            <a:gdLst/>
            <a:ahLst/>
            <a:cxnLst/>
            <a:rect l="l" t="t" r="r" b="b"/>
            <a:pathLst>
              <a:path w="485775" h="154305">
                <a:moveTo>
                  <a:pt x="0" y="0"/>
                </a:moveTo>
                <a:lnTo>
                  <a:pt x="0" y="77088"/>
                </a:lnTo>
                <a:lnTo>
                  <a:pt x="485775" y="77088"/>
                </a:lnTo>
                <a:lnTo>
                  <a:pt x="485775" y="154304"/>
                </a:lnTo>
              </a:path>
            </a:pathLst>
          </a:custGeom>
          <a:ln w="6095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06111" y="2912364"/>
            <a:ext cx="77470" cy="675005"/>
          </a:xfrm>
          <a:custGeom>
            <a:avLst/>
            <a:gdLst/>
            <a:ahLst/>
            <a:cxnLst/>
            <a:rect l="l" t="t" r="r" b="b"/>
            <a:pathLst>
              <a:path w="77470" h="675004">
                <a:moveTo>
                  <a:pt x="0" y="0"/>
                </a:moveTo>
                <a:lnTo>
                  <a:pt x="0" y="241046"/>
                </a:lnTo>
                <a:lnTo>
                  <a:pt x="77088" y="241046"/>
                </a:lnTo>
              </a:path>
              <a:path w="77470" h="675004">
                <a:moveTo>
                  <a:pt x="0" y="0"/>
                </a:moveTo>
                <a:lnTo>
                  <a:pt x="0" y="675005"/>
                </a:lnTo>
                <a:lnTo>
                  <a:pt x="77088" y="675005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25340" y="2270760"/>
            <a:ext cx="1623695" cy="154305"/>
          </a:xfrm>
          <a:custGeom>
            <a:avLst/>
            <a:gdLst/>
            <a:ahLst/>
            <a:cxnLst/>
            <a:rect l="l" t="t" r="r" b="b"/>
            <a:pathLst>
              <a:path w="1623695" h="154305">
                <a:moveTo>
                  <a:pt x="0" y="0"/>
                </a:moveTo>
                <a:lnTo>
                  <a:pt x="0" y="77088"/>
                </a:lnTo>
                <a:lnTo>
                  <a:pt x="1623695" y="77088"/>
                </a:lnTo>
                <a:lnTo>
                  <a:pt x="1623695" y="154304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44540" y="2805683"/>
            <a:ext cx="77470" cy="241300"/>
          </a:xfrm>
          <a:custGeom>
            <a:avLst/>
            <a:gdLst/>
            <a:ahLst/>
            <a:cxnLst/>
            <a:rect l="l" t="t" r="r" b="b"/>
            <a:pathLst>
              <a:path w="77470" h="241300">
                <a:moveTo>
                  <a:pt x="0" y="0"/>
                </a:moveTo>
                <a:lnTo>
                  <a:pt x="0" y="241045"/>
                </a:lnTo>
                <a:lnTo>
                  <a:pt x="77088" y="241045"/>
                </a:lnTo>
              </a:path>
            </a:pathLst>
          </a:custGeom>
          <a:ln w="6095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5995415" y="3236976"/>
            <a:ext cx="83185" cy="1549400"/>
            <a:chOff x="5995415" y="3236976"/>
            <a:chExt cx="83185" cy="1549400"/>
          </a:xfrm>
        </p:grpSpPr>
        <p:sp>
          <p:nvSpPr>
            <p:cNvPr id="11" name="object 11"/>
            <p:cNvSpPr/>
            <p:nvPr/>
          </p:nvSpPr>
          <p:spPr>
            <a:xfrm>
              <a:off x="5998463" y="3240024"/>
              <a:ext cx="77470" cy="675005"/>
            </a:xfrm>
            <a:custGeom>
              <a:avLst/>
              <a:gdLst/>
              <a:ahLst/>
              <a:cxnLst/>
              <a:rect l="l" t="t" r="r" b="b"/>
              <a:pathLst>
                <a:path w="77470" h="675004">
                  <a:moveTo>
                    <a:pt x="0" y="0"/>
                  </a:moveTo>
                  <a:lnTo>
                    <a:pt x="0" y="241046"/>
                  </a:lnTo>
                  <a:lnTo>
                    <a:pt x="77088" y="241046"/>
                  </a:lnTo>
                </a:path>
                <a:path w="77470" h="675004">
                  <a:moveTo>
                    <a:pt x="0" y="0"/>
                  </a:moveTo>
                  <a:lnTo>
                    <a:pt x="0" y="675005"/>
                  </a:lnTo>
                  <a:lnTo>
                    <a:pt x="77088" y="675005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998463" y="3240024"/>
              <a:ext cx="77470" cy="1109345"/>
            </a:xfrm>
            <a:custGeom>
              <a:avLst/>
              <a:gdLst/>
              <a:ahLst/>
              <a:cxnLst/>
              <a:rect l="l" t="t" r="r" b="b"/>
              <a:pathLst>
                <a:path w="77470" h="1109345">
                  <a:moveTo>
                    <a:pt x="0" y="0"/>
                  </a:moveTo>
                  <a:lnTo>
                    <a:pt x="0" y="1108964"/>
                  </a:lnTo>
                  <a:lnTo>
                    <a:pt x="77088" y="110896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98463" y="3240024"/>
              <a:ext cx="77470" cy="1543050"/>
            </a:xfrm>
            <a:custGeom>
              <a:avLst/>
              <a:gdLst/>
              <a:ahLst/>
              <a:cxnLst/>
              <a:rect l="l" t="t" r="r" b="b"/>
              <a:pathLst>
                <a:path w="77470" h="1543050">
                  <a:moveTo>
                    <a:pt x="0" y="0"/>
                  </a:moveTo>
                  <a:lnTo>
                    <a:pt x="0" y="1542923"/>
                  </a:lnTo>
                  <a:lnTo>
                    <a:pt x="77088" y="1542923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5875020" y="2801111"/>
            <a:ext cx="51435" cy="2416175"/>
          </a:xfrm>
          <a:custGeom>
            <a:avLst/>
            <a:gdLst/>
            <a:ahLst/>
            <a:cxnLst/>
            <a:rect l="l" t="t" r="r" b="b"/>
            <a:pathLst>
              <a:path w="51435" h="2416175">
                <a:moveTo>
                  <a:pt x="0" y="0"/>
                </a:moveTo>
                <a:lnTo>
                  <a:pt x="0" y="2415667"/>
                </a:lnTo>
                <a:lnTo>
                  <a:pt x="51434" y="2415667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4141978" y="1634998"/>
            <a:ext cx="3325495" cy="793750"/>
            <a:chOff x="4141978" y="1634998"/>
            <a:chExt cx="3325495" cy="793750"/>
          </a:xfrm>
        </p:grpSpPr>
        <p:sp>
          <p:nvSpPr>
            <p:cNvPr id="16" name="object 16"/>
            <p:cNvSpPr/>
            <p:nvPr/>
          </p:nvSpPr>
          <p:spPr>
            <a:xfrm>
              <a:off x="4625340" y="2270760"/>
              <a:ext cx="2839085" cy="154305"/>
            </a:xfrm>
            <a:custGeom>
              <a:avLst/>
              <a:gdLst/>
              <a:ahLst/>
              <a:cxnLst/>
              <a:rect l="l" t="t" r="r" b="b"/>
              <a:pathLst>
                <a:path w="2839084" h="154305">
                  <a:moveTo>
                    <a:pt x="0" y="0"/>
                  </a:moveTo>
                  <a:lnTo>
                    <a:pt x="0" y="77088"/>
                  </a:lnTo>
                  <a:lnTo>
                    <a:pt x="2838704" y="77088"/>
                  </a:lnTo>
                  <a:lnTo>
                    <a:pt x="2838704" y="15430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48328" y="1641348"/>
              <a:ext cx="954405" cy="629920"/>
            </a:xfrm>
            <a:custGeom>
              <a:avLst/>
              <a:gdLst/>
              <a:ahLst/>
              <a:cxnLst/>
              <a:rect l="l" t="t" r="r" b="b"/>
              <a:pathLst>
                <a:path w="954404" h="629919">
                  <a:moveTo>
                    <a:pt x="935101" y="0"/>
                  </a:moveTo>
                  <a:lnTo>
                    <a:pt x="18923" y="0"/>
                  </a:lnTo>
                  <a:lnTo>
                    <a:pt x="11572" y="1492"/>
                  </a:lnTo>
                  <a:lnTo>
                    <a:pt x="5556" y="5556"/>
                  </a:lnTo>
                  <a:lnTo>
                    <a:pt x="1492" y="11572"/>
                  </a:lnTo>
                  <a:lnTo>
                    <a:pt x="0" y="18923"/>
                  </a:lnTo>
                  <a:lnTo>
                    <a:pt x="0" y="610488"/>
                  </a:lnTo>
                  <a:lnTo>
                    <a:pt x="1492" y="617839"/>
                  </a:lnTo>
                  <a:lnTo>
                    <a:pt x="5556" y="623855"/>
                  </a:lnTo>
                  <a:lnTo>
                    <a:pt x="11572" y="627919"/>
                  </a:lnTo>
                  <a:lnTo>
                    <a:pt x="18923" y="629412"/>
                  </a:lnTo>
                  <a:lnTo>
                    <a:pt x="935101" y="629412"/>
                  </a:lnTo>
                  <a:lnTo>
                    <a:pt x="942451" y="627919"/>
                  </a:lnTo>
                  <a:lnTo>
                    <a:pt x="948467" y="623855"/>
                  </a:lnTo>
                  <a:lnTo>
                    <a:pt x="952531" y="617839"/>
                  </a:lnTo>
                  <a:lnTo>
                    <a:pt x="954024" y="610488"/>
                  </a:lnTo>
                  <a:lnTo>
                    <a:pt x="954024" y="18923"/>
                  </a:lnTo>
                  <a:lnTo>
                    <a:pt x="952531" y="11572"/>
                  </a:lnTo>
                  <a:lnTo>
                    <a:pt x="948467" y="5556"/>
                  </a:lnTo>
                  <a:lnTo>
                    <a:pt x="942451" y="1492"/>
                  </a:lnTo>
                  <a:lnTo>
                    <a:pt x="93510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48328" y="1641348"/>
              <a:ext cx="954405" cy="629920"/>
            </a:xfrm>
            <a:custGeom>
              <a:avLst/>
              <a:gdLst/>
              <a:ahLst/>
              <a:cxnLst/>
              <a:rect l="l" t="t" r="r" b="b"/>
              <a:pathLst>
                <a:path w="954404" h="629919">
                  <a:moveTo>
                    <a:pt x="0" y="18923"/>
                  </a:moveTo>
                  <a:lnTo>
                    <a:pt x="1492" y="11572"/>
                  </a:lnTo>
                  <a:lnTo>
                    <a:pt x="5556" y="5556"/>
                  </a:lnTo>
                  <a:lnTo>
                    <a:pt x="11572" y="1492"/>
                  </a:lnTo>
                  <a:lnTo>
                    <a:pt x="18923" y="0"/>
                  </a:lnTo>
                  <a:lnTo>
                    <a:pt x="935101" y="0"/>
                  </a:lnTo>
                  <a:lnTo>
                    <a:pt x="942451" y="1492"/>
                  </a:lnTo>
                  <a:lnTo>
                    <a:pt x="948467" y="5556"/>
                  </a:lnTo>
                  <a:lnTo>
                    <a:pt x="952531" y="11572"/>
                  </a:lnTo>
                  <a:lnTo>
                    <a:pt x="954024" y="18923"/>
                  </a:lnTo>
                  <a:lnTo>
                    <a:pt x="954024" y="610488"/>
                  </a:lnTo>
                  <a:lnTo>
                    <a:pt x="952531" y="617839"/>
                  </a:lnTo>
                  <a:lnTo>
                    <a:pt x="948467" y="623855"/>
                  </a:lnTo>
                  <a:lnTo>
                    <a:pt x="942451" y="627919"/>
                  </a:lnTo>
                  <a:lnTo>
                    <a:pt x="935101" y="629412"/>
                  </a:lnTo>
                  <a:lnTo>
                    <a:pt x="18923" y="629412"/>
                  </a:lnTo>
                  <a:lnTo>
                    <a:pt x="11572" y="627919"/>
                  </a:lnTo>
                  <a:lnTo>
                    <a:pt x="5556" y="623855"/>
                  </a:lnTo>
                  <a:lnTo>
                    <a:pt x="1492" y="617839"/>
                  </a:lnTo>
                  <a:lnTo>
                    <a:pt x="0" y="610488"/>
                  </a:lnTo>
                  <a:lnTo>
                    <a:pt x="0" y="18923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10812" y="1691640"/>
              <a:ext cx="829310" cy="528955"/>
            </a:xfrm>
            <a:custGeom>
              <a:avLst/>
              <a:gdLst/>
              <a:ahLst/>
              <a:cxnLst/>
              <a:rect l="l" t="t" r="r" b="b"/>
              <a:pathLst>
                <a:path w="829310" h="528955">
                  <a:moveTo>
                    <a:pt x="829056" y="0"/>
                  </a:moveTo>
                  <a:lnTo>
                    <a:pt x="0" y="0"/>
                  </a:lnTo>
                  <a:lnTo>
                    <a:pt x="0" y="528827"/>
                  </a:lnTo>
                  <a:lnTo>
                    <a:pt x="829056" y="528827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210812" y="1691640"/>
              <a:ext cx="829310" cy="528955"/>
            </a:xfrm>
            <a:custGeom>
              <a:avLst/>
              <a:gdLst/>
              <a:ahLst/>
              <a:cxnLst/>
              <a:rect l="l" t="t" r="r" b="b"/>
              <a:pathLst>
                <a:path w="829310" h="528955">
                  <a:moveTo>
                    <a:pt x="0" y="528827"/>
                  </a:moveTo>
                  <a:lnTo>
                    <a:pt x="829056" y="528827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528827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198746" y="1677670"/>
            <a:ext cx="7575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Head</a:t>
            </a:r>
            <a:r>
              <a:rPr sz="600" b="1" spc="-4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4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Compliance </a:t>
            </a:r>
            <a:r>
              <a:rPr sz="600" b="1" spc="-15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and Sustainability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Standards and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Reporting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Peter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Horsted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92426" y="2424429"/>
            <a:ext cx="968375" cy="490220"/>
            <a:chOff x="2392426" y="2424429"/>
            <a:chExt cx="968375" cy="490220"/>
          </a:xfrm>
        </p:grpSpPr>
        <p:sp>
          <p:nvSpPr>
            <p:cNvPr id="23" name="object 23"/>
            <p:cNvSpPr/>
            <p:nvPr/>
          </p:nvSpPr>
          <p:spPr>
            <a:xfrm>
              <a:off x="2398776" y="2430779"/>
              <a:ext cx="955675" cy="477520"/>
            </a:xfrm>
            <a:custGeom>
              <a:avLst/>
              <a:gdLst/>
              <a:ahLst/>
              <a:cxnLst/>
              <a:rect l="l" t="t" r="r" b="b"/>
              <a:pathLst>
                <a:path w="955675" h="477519">
                  <a:moveTo>
                    <a:pt x="937260" y="0"/>
                  </a:moveTo>
                  <a:lnTo>
                    <a:pt x="18287" y="0"/>
                  </a:lnTo>
                  <a:lnTo>
                    <a:pt x="11197" y="1446"/>
                  </a:lnTo>
                  <a:lnTo>
                    <a:pt x="5381" y="5381"/>
                  </a:lnTo>
                  <a:lnTo>
                    <a:pt x="1446" y="11197"/>
                  </a:lnTo>
                  <a:lnTo>
                    <a:pt x="0" y="18287"/>
                  </a:lnTo>
                  <a:lnTo>
                    <a:pt x="0" y="458724"/>
                  </a:lnTo>
                  <a:lnTo>
                    <a:pt x="1446" y="465814"/>
                  </a:lnTo>
                  <a:lnTo>
                    <a:pt x="5381" y="471630"/>
                  </a:lnTo>
                  <a:lnTo>
                    <a:pt x="11197" y="475565"/>
                  </a:lnTo>
                  <a:lnTo>
                    <a:pt x="18287" y="477012"/>
                  </a:lnTo>
                  <a:lnTo>
                    <a:pt x="937260" y="477012"/>
                  </a:lnTo>
                  <a:lnTo>
                    <a:pt x="944350" y="475565"/>
                  </a:lnTo>
                  <a:lnTo>
                    <a:pt x="950166" y="471630"/>
                  </a:lnTo>
                  <a:lnTo>
                    <a:pt x="954101" y="465814"/>
                  </a:lnTo>
                  <a:lnTo>
                    <a:pt x="955548" y="458724"/>
                  </a:lnTo>
                  <a:lnTo>
                    <a:pt x="955548" y="18287"/>
                  </a:lnTo>
                  <a:lnTo>
                    <a:pt x="954101" y="11197"/>
                  </a:lnTo>
                  <a:lnTo>
                    <a:pt x="950166" y="5381"/>
                  </a:lnTo>
                  <a:lnTo>
                    <a:pt x="944350" y="1446"/>
                  </a:lnTo>
                  <a:lnTo>
                    <a:pt x="9372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98776" y="2430779"/>
              <a:ext cx="955675" cy="477520"/>
            </a:xfrm>
            <a:custGeom>
              <a:avLst/>
              <a:gdLst/>
              <a:ahLst/>
              <a:cxnLst/>
              <a:rect l="l" t="t" r="r" b="b"/>
              <a:pathLst>
                <a:path w="955675" h="477519">
                  <a:moveTo>
                    <a:pt x="0" y="18287"/>
                  </a:moveTo>
                  <a:lnTo>
                    <a:pt x="1446" y="11197"/>
                  </a:lnTo>
                  <a:lnTo>
                    <a:pt x="5381" y="5381"/>
                  </a:lnTo>
                  <a:lnTo>
                    <a:pt x="11197" y="1446"/>
                  </a:lnTo>
                  <a:lnTo>
                    <a:pt x="18287" y="0"/>
                  </a:lnTo>
                  <a:lnTo>
                    <a:pt x="937260" y="0"/>
                  </a:lnTo>
                  <a:lnTo>
                    <a:pt x="944350" y="1446"/>
                  </a:lnTo>
                  <a:lnTo>
                    <a:pt x="950166" y="5381"/>
                  </a:lnTo>
                  <a:lnTo>
                    <a:pt x="954101" y="11197"/>
                  </a:lnTo>
                  <a:lnTo>
                    <a:pt x="955548" y="18287"/>
                  </a:lnTo>
                  <a:lnTo>
                    <a:pt x="955548" y="458724"/>
                  </a:lnTo>
                  <a:lnTo>
                    <a:pt x="954101" y="465814"/>
                  </a:lnTo>
                  <a:lnTo>
                    <a:pt x="950166" y="471630"/>
                  </a:lnTo>
                  <a:lnTo>
                    <a:pt x="944350" y="475565"/>
                  </a:lnTo>
                  <a:lnTo>
                    <a:pt x="937260" y="477012"/>
                  </a:lnTo>
                  <a:lnTo>
                    <a:pt x="18287" y="477012"/>
                  </a:lnTo>
                  <a:lnTo>
                    <a:pt x="11197" y="475565"/>
                  </a:lnTo>
                  <a:lnTo>
                    <a:pt x="5381" y="471630"/>
                  </a:lnTo>
                  <a:lnTo>
                    <a:pt x="1446" y="465814"/>
                  </a:lnTo>
                  <a:lnTo>
                    <a:pt x="0" y="458724"/>
                  </a:lnTo>
                  <a:lnTo>
                    <a:pt x="0" y="1828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61260" y="2479547"/>
              <a:ext cx="830580" cy="379730"/>
            </a:xfrm>
            <a:custGeom>
              <a:avLst/>
              <a:gdLst/>
              <a:ahLst/>
              <a:cxnLst/>
              <a:rect l="l" t="t" r="r" b="b"/>
              <a:pathLst>
                <a:path w="830579" h="379730">
                  <a:moveTo>
                    <a:pt x="830580" y="0"/>
                  </a:moveTo>
                  <a:lnTo>
                    <a:pt x="0" y="0"/>
                  </a:lnTo>
                  <a:lnTo>
                    <a:pt x="0" y="379475"/>
                  </a:lnTo>
                  <a:lnTo>
                    <a:pt x="830580" y="379475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61260" y="2479547"/>
              <a:ext cx="830580" cy="379730"/>
            </a:xfrm>
            <a:custGeom>
              <a:avLst/>
              <a:gdLst/>
              <a:ahLst/>
              <a:cxnLst/>
              <a:rect l="l" t="t" r="r" b="b"/>
              <a:pathLst>
                <a:path w="830579" h="379730">
                  <a:moveTo>
                    <a:pt x="0" y="379475"/>
                  </a:moveTo>
                  <a:lnTo>
                    <a:pt x="830580" y="379475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449448" y="2465578"/>
            <a:ext cx="760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B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ess</a:t>
            </a:r>
            <a:r>
              <a:rPr sz="600" b="1" dirty="0">
                <a:latin typeface="Arial"/>
                <a:cs typeface="Arial"/>
              </a:rPr>
              <a:t> Co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ti</a:t>
            </a:r>
            <a:r>
              <a:rPr sz="600" b="1" spc="-10" dirty="0">
                <a:latin typeface="Arial"/>
                <a:cs typeface="Arial"/>
              </a:rPr>
              <a:t>nu</a:t>
            </a:r>
            <a:r>
              <a:rPr sz="600" b="1" dirty="0">
                <a:latin typeface="Arial"/>
                <a:cs typeface="Arial"/>
              </a:rPr>
              <a:t>it</a:t>
            </a:r>
            <a:r>
              <a:rPr sz="600" b="1" spc="-5" dirty="0">
                <a:latin typeface="Arial"/>
                <a:cs typeface="Arial"/>
              </a:rPr>
              <a:t>y  Manager </a:t>
            </a:r>
            <a:r>
              <a:rPr sz="600" b="1" dirty="0">
                <a:latin typeface="Arial"/>
                <a:cs typeface="Arial"/>
              </a:rPr>
              <a:t>- </a:t>
            </a:r>
            <a:r>
              <a:rPr sz="600" b="1" spc="-5" dirty="0">
                <a:latin typeface="Arial"/>
                <a:cs typeface="Arial"/>
              </a:rPr>
              <a:t>North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Michelle Kiddy-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Broadbelt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489705" y="2419857"/>
            <a:ext cx="967105" cy="494665"/>
            <a:chOff x="3489705" y="2419857"/>
            <a:chExt cx="967105" cy="494665"/>
          </a:xfrm>
        </p:grpSpPr>
        <p:sp>
          <p:nvSpPr>
            <p:cNvPr id="29" name="object 29"/>
            <p:cNvSpPr/>
            <p:nvPr/>
          </p:nvSpPr>
          <p:spPr>
            <a:xfrm>
              <a:off x="3496055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4" h="481964">
                  <a:moveTo>
                    <a:pt x="947547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475106"/>
                  </a:lnTo>
                  <a:lnTo>
                    <a:pt x="6477" y="481583"/>
                  </a:lnTo>
                  <a:lnTo>
                    <a:pt x="947547" y="481583"/>
                  </a:lnTo>
                  <a:lnTo>
                    <a:pt x="954024" y="475106"/>
                  </a:lnTo>
                  <a:lnTo>
                    <a:pt x="954024" y="6476"/>
                  </a:lnTo>
                  <a:lnTo>
                    <a:pt x="9475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496055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4" h="481964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39546" y="0"/>
                  </a:lnTo>
                  <a:lnTo>
                    <a:pt x="947547" y="0"/>
                  </a:lnTo>
                  <a:lnTo>
                    <a:pt x="954024" y="6476"/>
                  </a:lnTo>
                  <a:lnTo>
                    <a:pt x="954024" y="14477"/>
                  </a:lnTo>
                  <a:lnTo>
                    <a:pt x="954024" y="467105"/>
                  </a:lnTo>
                  <a:lnTo>
                    <a:pt x="954024" y="475106"/>
                  </a:lnTo>
                  <a:lnTo>
                    <a:pt x="947547" y="481583"/>
                  </a:lnTo>
                  <a:lnTo>
                    <a:pt x="939546" y="481583"/>
                  </a:lnTo>
                  <a:lnTo>
                    <a:pt x="14478" y="481583"/>
                  </a:lnTo>
                  <a:lnTo>
                    <a:pt x="6477" y="481583"/>
                  </a:lnTo>
                  <a:lnTo>
                    <a:pt x="0" y="475106"/>
                  </a:lnTo>
                  <a:lnTo>
                    <a:pt x="0" y="46710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558539" y="2464307"/>
              <a:ext cx="829310" cy="405765"/>
            </a:xfrm>
            <a:custGeom>
              <a:avLst/>
              <a:gdLst/>
              <a:ahLst/>
              <a:cxnLst/>
              <a:rect l="l" t="t" r="r" b="b"/>
              <a:pathLst>
                <a:path w="829310" h="405764">
                  <a:moveTo>
                    <a:pt x="829056" y="0"/>
                  </a:moveTo>
                  <a:lnTo>
                    <a:pt x="0" y="0"/>
                  </a:lnTo>
                  <a:lnTo>
                    <a:pt x="0" y="405384"/>
                  </a:lnTo>
                  <a:lnTo>
                    <a:pt x="829056" y="405384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558539" y="2464307"/>
              <a:ext cx="829310" cy="405765"/>
            </a:xfrm>
            <a:custGeom>
              <a:avLst/>
              <a:gdLst/>
              <a:ahLst/>
              <a:cxnLst/>
              <a:rect l="l" t="t" r="r" b="b"/>
              <a:pathLst>
                <a:path w="829310" h="405764">
                  <a:moveTo>
                    <a:pt x="0" y="405384"/>
                  </a:moveTo>
                  <a:lnTo>
                    <a:pt x="829056" y="405384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40538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546475" y="2450338"/>
            <a:ext cx="838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Group SHE </a:t>
            </a:r>
            <a:r>
              <a:rPr sz="600" b="1" dirty="0">
                <a:latin typeface="Arial"/>
                <a:cs typeface="Arial"/>
              </a:rPr>
              <a:t>Risk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Improvement</a:t>
            </a:r>
            <a:r>
              <a:rPr sz="600" b="1" spc="-5" dirty="0">
                <a:latin typeface="Arial"/>
                <a:cs typeface="Arial"/>
              </a:rPr>
              <a:t> Manager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Sarah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Foord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643884" y="2959607"/>
            <a:ext cx="967740" cy="494030"/>
            <a:chOff x="3643884" y="2959607"/>
            <a:chExt cx="967740" cy="494030"/>
          </a:xfrm>
        </p:grpSpPr>
        <p:sp>
          <p:nvSpPr>
            <p:cNvPr id="35" name="object 35"/>
            <p:cNvSpPr/>
            <p:nvPr/>
          </p:nvSpPr>
          <p:spPr>
            <a:xfrm>
              <a:off x="3649980" y="2965703"/>
              <a:ext cx="955675" cy="481965"/>
            </a:xfrm>
            <a:custGeom>
              <a:avLst/>
              <a:gdLst/>
              <a:ahLst/>
              <a:cxnLst/>
              <a:rect l="l" t="t" r="r" b="b"/>
              <a:pathLst>
                <a:path w="955675" h="481964">
                  <a:moveTo>
                    <a:pt x="937006" y="0"/>
                  </a:moveTo>
                  <a:lnTo>
                    <a:pt x="18542" y="0"/>
                  </a:lnTo>
                  <a:lnTo>
                    <a:pt x="11304" y="1450"/>
                  </a:lnTo>
                  <a:lnTo>
                    <a:pt x="5413" y="5413"/>
                  </a:lnTo>
                  <a:lnTo>
                    <a:pt x="1450" y="11304"/>
                  </a:lnTo>
                  <a:lnTo>
                    <a:pt x="0" y="18542"/>
                  </a:lnTo>
                  <a:lnTo>
                    <a:pt x="0" y="463042"/>
                  </a:lnTo>
                  <a:lnTo>
                    <a:pt x="1450" y="470279"/>
                  </a:lnTo>
                  <a:lnTo>
                    <a:pt x="5413" y="476170"/>
                  </a:lnTo>
                  <a:lnTo>
                    <a:pt x="11304" y="480133"/>
                  </a:lnTo>
                  <a:lnTo>
                    <a:pt x="18542" y="481584"/>
                  </a:lnTo>
                  <a:lnTo>
                    <a:pt x="937006" y="481584"/>
                  </a:lnTo>
                  <a:lnTo>
                    <a:pt x="944243" y="480133"/>
                  </a:lnTo>
                  <a:lnTo>
                    <a:pt x="950134" y="476170"/>
                  </a:lnTo>
                  <a:lnTo>
                    <a:pt x="954097" y="470279"/>
                  </a:lnTo>
                  <a:lnTo>
                    <a:pt x="955548" y="463042"/>
                  </a:lnTo>
                  <a:lnTo>
                    <a:pt x="955548" y="18542"/>
                  </a:lnTo>
                  <a:lnTo>
                    <a:pt x="954097" y="11304"/>
                  </a:lnTo>
                  <a:lnTo>
                    <a:pt x="950134" y="5413"/>
                  </a:lnTo>
                  <a:lnTo>
                    <a:pt x="944243" y="1450"/>
                  </a:lnTo>
                  <a:lnTo>
                    <a:pt x="93700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649980" y="2965703"/>
              <a:ext cx="955675" cy="481965"/>
            </a:xfrm>
            <a:custGeom>
              <a:avLst/>
              <a:gdLst/>
              <a:ahLst/>
              <a:cxnLst/>
              <a:rect l="l" t="t" r="r" b="b"/>
              <a:pathLst>
                <a:path w="955675" h="481964">
                  <a:moveTo>
                    <a:pt x="0" y="18542"/>
                  </a:moveTo>
                  <a:lnTo>
                    <a:pt x="1450" y="11304"/>
                  </a:lnTo>
                  <a:lnTo>
                    <a:pt x="5413" y="5413"/>
                  </a:lnTo>
                  <a:lnTo>
                    <a:pt x="11304" y="1450"/>
                  </a:lnTo>
                  <a:lnTo>
                    <a:pt x="18542" y="0"/>
                  </a:lnTo>
                  <a:lnTo>
                    <a:pt x="937006" y="0"/>
                  </a:lnTo>
                  <a:lnTo>
                    <a:pt x="944243" y="1450"/>
                  </a:lnTo>
                  <a:lnTo>
                    <a:pt x="950134" y="5413"/>
                  </a:lnTo>
                  <a:lnTo>
                    <a:pt x="954097" y="11304"/>
                  </a:lnTo>
                  <a:lnTo>
                    <a:pt x="955548" y="18542"/>
                  </a:lnTo>
                  <a:lnTo>
                    <a:pt x="955548" y="463042"/>
                  </a:lnTo>
                  <a:lnTo>
                    <a:pt x="954097" y="470279"/>
                  </a:lnTo>
                  <a:lnTo>
                    <a:pt x="950134" y="476170"/>
                  </a:lnTo>
                  <a:lnTo>
                    <a:pt x="944243" y="480133"/>
                  </a:lnTo>
                  <a:lnTo>
                    <a:pt x="937006" y="481584"/>
                  </a:lnTo>
                  <a:lnTo>
                    <a:pt x="18542" y="481584"/>
                  </a:lnTo>
                  <a:lnTo>
                    <a:pt x="11304" y="480133"/>
                  </a:lnTo>
                  <a:lnTo>
                    <a:pt x="5413" y="476170"/>
                  </a:lnTo>
                  <a:lnTo>
                    <a:pt x="1450" y="470279"/>
                  </a:lnTo>
                  <a:lnTo>
                    <a:pt x="0" y="463042"/>
                  </a:lnTo>
                  <a:lnTo>
                    <a:pt x="0" y="18542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12464" y="3014471"/>
              <a:ext cx="829310" cy="384175"/>
            </a:xfrm>
            <a:custGeom>
              <a:avLst/>
              <a:gdLst/>
              <a:ahLst/>
              <a:cxnLst/>
              <a:rect l="l" t="t" r="r" b="b"/>
              <a:pathLst>
                <a:path w="829310" h="384175">
                  <a:moveTo>
                    <a:pt x="829056" y="0"/>
                  </a:moveTo>
                  <a:lnTo>
                    <a:pt x="0" y="0"/>
                  </a:lnTo>
                  <a:lnTo>
                    <a:pt x="0" y="384048"/>
                  </a:lnTo>
                  <a:lnTo>
                    <a:pt x="829056" y="384048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12464" y="3014471"/>
              <a:ext cx="829310" cy="384175"/>
            </a:xfrm>
            <a:custGeom>
              <a:avLst/>
              <a:gdLst/>
              <a:ahLst/>
              <a:cxnLst/>
              <a:rect l="l" t="t" r="r" b="b"/>
              <a:pathLst>
                <a:path w="829310" h="384175">
                  <a:moveTo>
                    <a:pt x="0" y="384048"/>
                  </a:moveTo>
                  <a:lnTo>
                    <a:pt x="829056" y="384048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3840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700653" y="3001517"/>
            <a:ext cx="678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Compliance and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Sustainability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dirty="0">
                <a:latin typeface="Arial"/>
                <a:cs typeface="Arial"/>
              </a:rPr>
              <a:t>la</a:t>
            </a:r>
            <a:r>
              <a:rPr sz="600" b="1" spc="-10" dirty="0">
                <a:latin typeface="Arial"/>
                <a:cs typeface="Arial"/>
              </a:rPr>
              <a:t>nn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0" dirty="0">
                <a:latin typeface="Arial"/>
                <a:cs typeface="Arial"/>
              </a:rPr>
              <a:t> M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5" dirty="0">
                <a:latin typeface="Arial"/>
                <a:cs typeface="Arial"/>
              </a:rPr>
              <a:t>er  Nicholas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Burns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4628134" y="2419857"/>
            <a:ext cx="967105" cy="494665"/>
            <a:chOff x="4628134" y="2419857"/>
            <a:chExt cx="967105" cy="494665"/>
          </a:xfrm>
        </p:grpSpPr>
        <p:sp>
          <p:nvSpPr>
            <p:cNvPr id="41" name="object 41"/>
            <p:cNvSpPr/>
            <p:nvPr/>
          </p:nvSpPr>
          <p:spPr>
            <a:xfrm>
              <a:off x="4634484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4" h="481964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475106"/>
                  </a:lnTo>
                  <a:lnTo>
                    <a:pt x="6476" y="481583"/>
                  </a:lnTo>
                  <a:lnTo>
                    <a:pt x="947546" y="481583"/>
                  </a:lnTo>
                  <a:lnTo>
                    <a:pt x="954024" y="475106"/>
                  </a:lnTo>
                  <a:lnTo>
                    <a:pt x="954024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634484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4" h="481964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5" y="0"/>
                  </a:lnTo>
                  <a:lnTo>
                    <a:pt x="947546" y="0"/>
                  </a:lnTo>
                  <a:lnTo>
                    <a:pt x="954024" y="6476"/>
                  </a:lnTo>
                  <a:lnTo>
                    <a:pt x="954024" y="14477"/>
                  </a:lnTo>
                  <a:lnTo>
                    <a:pt x="954024" y="467105"/>
                  </a:lnTo>
                  <a:lnTo>
                    <a:pt x="954024" y="475106"/>
                  </a:lnTo>
                  <a:lnTo>
                    <a:pt x="947546" y="481583"/>
                  </a:lnTo>
                  <a:lnTo>
                    <a:pt x="939545" y="481583"/>
                  </a:lnTo>
                  <a:lnTo>
                    <a:pt x="14477" y="481583"/>
                  </a:lnTo>
                  <a:lnTo>
                    <a:pt x="6476" y="481583"/>
                  </a:lnTo>
                  <a:lnTo>
                    <a:pt x="0" y="475106"/>
                  </a:lnTo>
                  <a:lnTo>
                    <a:pt x="0" y="46710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696968" y="2464307"/>
              <a:ext cx="829310" cy="405765"/>
            </a:xfrm>
            <a:custGeom>
              <a:avLst/>
              <a:gdLst/>
              <a:ahLst/>
              <a:cxnLst/>
              <a:rect l="l" t="t" r="r" b="b"/>
              <a:pathLst>
                <a:path w="829310" h="405764">
                  <a:moveTo>
                    <a:pt x="829056" y="0"/>
                  </a:moveTo>
                  <a:lnTo>
                    <a:pt x="0" y="0"/>
                  </a:lnTo>
                  <a:lnTo>
                    <a:pt x="0" y="405384"/>
                  </a:lnTo>
                  <a:lnTo>
                    <a:pt x="829056" y="405384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696968" y="2464307"/>
              <a:ext cx="829310" cy="405765"/>
            </a:xfrm>
            <a:custGeom>
              <a:avLst/>
              <a:gdLst/>
              <a:ahLst/>
              <a:cxnLst/>
              <a:rect l="l" t="t" r="r" b="b"/>
              <a:pathLst>
                <a:path w="829310" h="405764">
                  <a:moveTo>
                    <a:pt x="0" y="405384"/>
                  </a:moveTo>
                  <a:lnTo>
                    <a:pt x="829056" y="405384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40538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4790185" y="3275838"/>
            <a:ext cx="98551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2185" algn="l"/>
              </a:tabLst>
            </a:pPr>
            <a:r>
              <a:rPr sz="600" b="1" u="sng" dirty="0">
                <a:uFill>
                  <a:solidFill>
                    <a:srgbClr val="FBE627"/>
                  </a:solidFill>
                </a:uFill>
                <a:latin typeface="Arial"/>
                <a:cs typeface="Arial"/>
              </a:rPr>
              <a:t> 	</a:t>
            </a:r>
            <a:endParaRPr sz="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84521" y="2450338"/>
            <a:ext cx="824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Group SHE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-15" dirty="0">
                <a:latin typeface="Arial"/>
                <a:cs typeface="Arial"/>
              </a:rPr>
              <a:t>y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s  Manager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Joanna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Hosking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4782311" y="2959607"/>
            <a:ext cx="966469" cy="388620"/>
            <a:chOff x="4782311" y="2959607"/>
            <a:chExt cx="966469" cy="388620"/>
          </a:xfrm>
        </p:grpSpPr>
        <p:sp>
          <p:nvSpPr>
            <p:cNvPr id="48" name="object 48"/>
            <p:cNvSpPr/>
            <p:nvPr/>
          </p:nvSpPr>
          <p:spPr>
            <a:xfrm>
              <a:off x="4788407" y="2965703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8"/>
                  </a:lnTo>
                  <a:lnTo>
                    <a:pt x="0" y="369950"/>
                  </a:lnTo>
                  <a:lnTo>
                    <a:pt x="6476" y="376428"/>
                  </a:lnTo>
                  <a:lnTo>
                    <a:pt x="947546" y="376428"/>
                  </a:lnTo>
                  <a:lnTo>
                    <a:pt x="954024" y="369950"/>
                  </a:lnTo>
                  <a:lnTo>
                    <a:pt x="954024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788407" y="2965703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0" y="14478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5" y="0"/>
                  </a:lnTo>
                  <a:lnTo>
                    <a:pt x="947546" y="0"/>
                  </a:lnTo>
                  <a:lnTo>
                    <a:pt x="954024" y="6476"/>
                  </a:lnTo>
                  <a:lnTo>
                    <a:pt x="954024" y="14478"/>
                  </a:lnTo>
                  <a:lnTo>
                    <a:pt x="954024" y="361950"/>
                  </a:lnTo>
                  <a:lnTo>
                    <a:pt x="954024" y="369950"/>
                  </a:lnTo>
                  <a:lnTo>
                    <a:pt x="947546" y="376428"/>
                  </a:lnTo>
                  <a:lnTo>
                    <a:pt x="939545" y="376428"/>
                  </a:lnTo>
                  <a:lnTo>
                    <a:pt x="14477" y="376428"/>
                  </a:lnTo>
                  <a:lnTo>
                    <a:pt x="6476" y="376428"/>
                  </a:lnTo>
                  <a:lnTo>
                    <a:pt x="0" y="369950"/>
                  </a:lnTo>
                  <a:lnTo>
                    <a:pt x="0" y="36195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850891" y="300380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829056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6" y="298703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850891" y="300380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03"/>
                  </a:moveTo>
                  <a:lnTo>
                    <a:pt x="829056" y="298703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4838827" y="2990469"/>
            <a:ext cx="675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Technical SHE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-15" dirty="0">
                <a:latin typeface="Arial"/>
                <a:cs typeface="Arial"/>
              </a:rPr>
              <a:t>y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25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5" dirty="0">
                <a:latin typeface="Arial"/>
                <a:cs typeface="Arial"/>
              </a:rPr>
              <a:t>er  Gary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Millward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4782311" y="3393947"/>
            <a:ext cx="966469" cy="387350"/>
            <a:chOff x="4782311" y="3393947"/>
            <a:chExt cx="966469" cy="387350"/>
          </a:xfrm>
        </p:grpSpPr>
        <p:sp>
          <p:nvSpPr>
            <p:cNvPr id="54" name="object 54"/>
            <p:cNvSpPr/>
            <p:nvPr/>
          </p:nvSpPr>
          <p:spPr>
            <a:xfrm>
              <a:off x="4788407" y="3400043"/>
              <a:ext cx="954405" cy="375285"/>
            </a:xfrm>
            <a:custGeom>
              <a:avLst/>
              <a:gdLst/>
              <a:ahLst/>
              <a:cxnLst/>
              <a:rect l="l" t="t" r="r" b="b"/>
              <a:pathLst>
                <a:path w="954404" h="375285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8426"/>
                  </a:lnTo>
                  <a:lnTo>
                    <a:pt x="6476" y="374903"/>
                  </a:lnTo>
                  <a:lnTo>
                    <a:pt x="947546" y="374903"/>
                  </a:lnTo>
                  <a:lnTo>
                    <a:pt x="954024" y="368426"/>
                  </a:lnTo>
                  <a:lnTo>
                    <a:pt x="954024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788407" y="3400043"/>
              <a:ext cx="954405" cy="375285"/>
            </a:xfrm>
            <a:custGeom>
              <a:avLst/>
              <a:gdLst/>
              <a:ahLst/>
              <a:cxnLst/>
              <a:rect l="l" t="t" r="r" b="b"/>
              <a:pathLst>
                <a:path w="954404" h="37528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5" y="0"/>
                  </a:lnTo>
                  <a:lnTo>
                    <a:pt x="947546" y="0"/>
                  </a:lnTo>
                  <a:lnTo>
                    <a:pt x="954024" y="6476"/>
                  </a:lnTo>
                  <a:lnTo>
                    <a:pt x="954024" y="14477"/>
                  </a:lnTo>
                  <a:lnTo>
                    <a:pt x="954024" y="360425"/>
                  </a:lnTo>
                  <a:lnTo>
                    <a:pt x="954024" y="368426"/>
                  </a:lnTo>
                  <a:lnTo>
                    <a:pt x="947546" y="374903"/>
                  </a:lnTo>
                  <a:lnTo>
                    <a:pt x="939545" y="374903"/>
                  </a:lnTo>
                  <a:lnTo>
                    <a:pt x="14477" y="374903"/>
                  </a:lnTo>
                  <a:lnTo>
                    <a:pt x="6476" y="374903"/>
                  </a:lnTo>
                  <a:lnTo>
                    <a:pt x="0" y="368426"/>
                  </a:lnTo>
                  <a:lnTo>
                    <a:pt x="0" y="36042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850891" y="343814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829056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6" y="298703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850891" y="343814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03"/>
                  </a:moveTo>
                  <a:lnTo>
                    <a:pt x="829056" y="298703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4838827" y="3424554"/>
            <a:ext cx="805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SHE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Co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ol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-15" dirty="0">
                <a:latin typeface="Arial"/>
                <a:cs typeface="Arial"/>
              </a:rPr>
              <a:t>y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s  Manager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James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Cannon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5765038" y="2419857"/>
            <a:ext cx="968375" cy="387985"/>
            <a:chOff x="5765038" y="2419857"/>
            <a:chExt cx="968375" cy="387985"/>
          </a:xfrm>
        </p:grpSpPr>
        <p:sp>
          <p:nvSpPr>
            <p:cNvPr id="60" name="object 60"/>
            <p:cNvSpPr/>
            <p:nvPr/>
          </p:nvSpPr>
          <p:spPr>
            <a:xfrm>
              <a:off x="5771388" y="2426207"/>
              <a:ext cx="955675" cy="375285"/>
            </a:xfrm>
            <a:custGeom>
              <a:avLst/>
              <a:gdLst/>
              <a:ahLst/>
              <a:cxnLst/>
              <a:rect l="l" t="t" r="r" b="b"/>
              <a:pathLst>
                <a:path w="955675" h="375285">
                  <a:moveTo>
                    <a:pt x="949070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8426"/>
                  </a:lnTo>
                  <a:lnTo>
                    <a:pt x="6476" y="374903"/>
                  </a:lnTo>
                  <a:lnTo>
                    <a:pt x="949070" y="374903"/>
                  </a:lnTo>
                  <a:lnTo>
                    <a:pt x="955547" y="368426"/>
                  </a:lnTo>
                  <a:lnTo>
                    <a:pt x="955547" y="6476"/>
                  </a:lnTo>
                  <a:lnTo>
                    <a:pt x="94907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71388" y="2426207"/>
              <a:ext cx="955675" cy="375285"/>
            </a:xfrm>
            <a:custGeom>
              <a:avLst/>
              <a:gdLst/>
              <a:ahLst/>
              <a:cxnLst/>
              <a:rect l="l" t="t" r="r" b="b"/>
              <a:pathLst>
                <a:path w="955675" h="37528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69" y="0"/>
                  </a:lnTo>
                  <a:lnTo>
                    <a:pt x="949070" y="0"/>
                  </a:lnTo>
                  <a:lnTo>
                    <a:pt x="955547" y="6476"/>
                  </a:lnTo>
                  <a:lnTo>
                    <a:pt x="955547" y="14477"/>
                  </a:lnTo>
                  <a:lnTo>
                    <a:pt x="955547" y="360425"/>
                  </a:lnTo>
                  <a:lnTo>
                    <a:pt x="955547" y="368426"/>
                  </a:lnTo>
                  <a:lnTo>
                    <a:pt x="949070" y="374903"/>
                  </a:lnTo>
                  <a:lnTo>
                    <a:pt x="941069" y="374903"/>
                  </a:lnTo>
                  <a:lnTo>
                    <a:pt x="14477" y="374903"/>
                  </a:lnTo>
                  <a:lnTo>
                    <a:pt x="6476" y="374903"/>
                  </a:lnTo>
                  <a:lnTo>
                    <a:pt x="0" y="368426"/>
                  </a:lnTo>
                  <a:lnTo>
                    <a:pt x="0" y="36042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33872" y="2464307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5" y="298703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833872" y="2464307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3"/>
                  </a:moveTo>
                  <a:lnTo>
                    <a:pt x="829055" y="298703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5822441" y="2450338"/>
            <a:ext cx="526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Data  Manager </a:t>
            </a:r>
            <a:r>
              <a:rPr sz="600" b="1" spc="65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Andi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Whittle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5918961" y="2852673"/>
            <a:ext cx="968375" cy="389255"/>
            <a:chOff x="5918961" y="2852673"/>
            <a:chExt cx="968375" cy="389255"/>
          </a:xfrm>
        </p:grpSpPr>
        <p:sp>
          <p:nvSpPr>
            <p:cNvPr id="66" name="object 66"/>
            <p:cNvSpPr/>
            <p:nvPr/>
          </p:nvSpPr>
          <p:spPr>
            <a:xfrm>
              <a:off x="5925311" y="2859023"/>
              <a:ext cx="955675" cy="376555"/>
            </a:xfrm>
            <a:custGeom>
              <a:avLst/>
              <a:gdLst/>
              <a:ahLst/>
              <a:cxnLst/>
              <a:rect l="l" t="t" r="r" b="b"/>
              <a:pathLst>
                <a:path w="955675" h="376555">
                  <a:moveTo>
                    <a:pt x="949070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6" y="376427"/>
                  </a:lnTo>
                  <a:lnTo>
                    <a:pt x="949070" y="376427"/>
                  </a:lnTo>
                  <a:lnTo>
                    <a:pt x="955547" y="369950"/>
                  </a:lnTo>
                  <a:lnTo>
                    <a:pt x="955547" y="6476"/>
                  </a:lnTo>
                  <a:lnTo>
                    <a:pt x="94907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925311" y="2859023"/>
              <a:ext cx="955675" cy="376555"/>
            </a:xfrm>
            <a:custGeom>
              <a:avLst/>
              <a:gdLst/>
              <a:ahLst/>
              <a:cxnLst/>
              <a:rect l="l" t="t" r="r" b="b"/>
              <a:pathLst>
                <a:path w="955675" h="37655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69" y="0"/>
                  </a:lnTo>
                  <a:lnTo>
                    <a:pt x="949070" y="0"/>
                  </a:lnTo>
                  <a:lnTo>
                    <a:pt x="955547" y="6476"/>
                  </a:lnTo>
                  <a:lnTo>
                    <a:pt x="955547" y="14477"/>
                  </a:lnTo>
                  <a:lnTo>
                    <a:pt x="955547" y="361950"/>
                  </a:lnTo>
                  <a:lnTo>
                    <a:pt x="955547" y="369950"/>
                  </a:lnTo>
                  <a:lnTo>
                    <a:pt x="949070" y="376427"/>
                  </a:lnTo>
                  <a:lnTo>
                    <a:pt x="941069" y="376427"/>
                  </a:lnTo>
                  <a:lnTo>
                    <a:pt x="14477" y="376427"/>
                  </a:lnTo>
                  <a:lnTo>
                    <a:pt x="6476" y="376427"/>
                  </a:lnTo>
                  <a:lnTo>
                    <a:pt x="0" y="369950"/>
                  </a:lnTo>
                  <a:lnTo>
                    <a:pt x="0" y="361950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989319" y="2898647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5" y="298703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989319" y="2898647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3"/>
                  </a:moveTo>
                  <a:lnTo>
                    <a:pt x="829055" y="298703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5976873" y="2884423"/>
            <a:ext cx="666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Rec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s  Manager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Karen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Yearsley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6074664" y="3287267"/>
            <a:ext cx="966469" cy="388620"/>
            <a:chOff x="6074664" y="3287267"/>
            <a:chExt cx="966469" cy="388620"/>
          </a:xfrm>
        </p:grpSpPr>
        <p:sp>
          <p:nvSpPr>
            <p:cNvPr id="72" name="object 72"/>
            <p:cNvSpPr/>
            <p:nvPr/>
          </p:nvSpPr>
          <p:spPr>
            <a:xfrm>
              <a:off x="6080760" y="3293363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6" y="376428"/>
                  </a:lnTo>
                  <a:lnTo>
                    <a:pt x="947546" y="376428"/>
                  </a:lnTo>
                  <a:lnTo>
                    <a:pt x="954023" y="369950"/>
                  </a:lnTo>
                  <a:lnTo>
                    <a:pt x="954023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080760" y="3293363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5" y="0"/>
                  </a:lnTo>
                  <a:lnTo>
                    <a:pt x="947546" y="0"/>
                  </a:lnTo>
                  <a:lnTo>
                    <a:pt x="954023" y="6476"/>
                  </a:lnTo>
                  <a:lnTo>
                    <a:pt x="954023" y="14477"/>
                  </a:lnTo>
                  <a:lnTo>
                    <a:pt x="954023" y="361950"/>
                  </a:lnTo>
                  <a:lnTo>
                    <a:pt x="954023" y="369950"/>
                  </a:lnTo>
                  <a:lnTo>
                    <a:pt x="947546" y="376428"/>
                  </a:lnTo>
                  <a:lnTo>
                    <a:pt x="939545" y="376428"/>
                  </a:lnTo>
                  <a:lnTo>
                    <a:pt x="14477" y="376428"/>
                  </a:lnTo>
                  <a:lnTo>
                    <a:pt x="6476" y="376428"/>
                  </a:lnTo>
                  <a:lnTo>
                    <a:pt x="0" y="369950"/>
                  </a:lnTo>
                  <a:lnTo>
                    <a:pt x="0" y="361950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143244" y="333146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4"/>
                  </a:lnTo>
                  <a:lnTo>
                    <a:pt x="829055" y="298704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143244" y="333146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4"/>
                  </a:moveTo>
                  <a:lnTo>
                    <a:pt x="829055" y="298704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6131178" y="3318509"/>
            <a:ext cx="666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Rec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s  Administrator </a:t>
            </a:r>
            <a:r>
              <a:rPr sz="600" b="1" dirty="0">
                <a:latin typeface="Arial"/>
                <a:cs typeface="Arial"/>
              </a:rPr>
              <a:t> Lois</a:t>
            </a:r>
            <a:r>
              <a:rPr sz="600" b="1" spc="-3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Lathbury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6080759" y="3727703"/>
            <a:ext cx="954405" cy="376555"/>
            <a:chOff x="6080759" y="3727703"/>
            <a:chExt cx="954405" cy="376555"/>
          </a:xfrm>
        </p:grpSpPr>
        <p:sp>
          <p:nvSpPr>
            <p:cNvPr id="78" name="object 78"/>
            <p:cNvSpPr/>
            <p:nvPr/>
          </p:nvSpPr>
          <p:spPr>
            <a:xfrm>
              <a:off x="6080759" y="3727703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947546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369951"/>
                  </a:lnTo>
                  <a:lnTo>
                    <a:pt x="6476" y="376428"/>
                  </a:lnTo>
                  <a:lnTo>
                    <a:pt x="947546" y="376428"/>
                  </a:lnTo>
                  <a:lnTo>
                    <a:pt x="954023" y="369951"/>
                  </a:lnTo>
                  <a:lnTo>
                    <a:pt x="954023" y="6477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143243" y="376580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4"/>
                  </a:lnTo>
                  <a:lnTo>
                    <a:pt x="829055" y="298704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143243" y="376580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4"/>
                  </a:moveTo>
                  <a:lnTo>
                    <a:pt x="829055" y="298704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6080759" y="3669791"/>
            <a:ext cx="954405" cy="43434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50">
              <a:latin typeface="Times New Roman"/>
              <a:cs typeface="Times New Roman"/>
            </a:endParaRPr>
          </a:p>
          <a:p>
            <a:pPr marL="62865" marR="24257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Rec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s  Administrator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Sue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Collinson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6080759" y="4160520"/>
            <a:ext cx="954405" cy="376555"/>
            <a:chOff x="6080759" y="4160520"/>
            <a:chExt cx="954405" cy="376555"/>
          </a:xfrm>
        </p:grpSpPr>
        <p:sp>
          <p:nvSpPr>
            <p:cNvPr id="83" name="object 83"/>
            <p:cNvSpPr/>
            <p:nvPr/>
          </p:nvSpPr>
          <p:spPr>
            <a:xfrm>
              <a:off x="6080759" y="4160520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6" y="376427"/>
                  </a:lnTo>
                  <a:lnTo>
                    <a:pt x="947546" y="376427"/>
                  </a:lnTo>
                  <a:lnTo>
                    <a:pt x="954023" y="369950"/>
                  </a:lnTo>
                  <a:lnTo>
                    <a:pt x="954023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143243" y="4200144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5" y="298703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143243" y="4200144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3"/>
                  </a:moveTo>
                  <a:lnTo>
                    <a:pt x="829055" y="298703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6080759" y="4104132"/>
            <a:ext cx="954405" cy="43307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50">
              <a:latin typeface="Times New Roman"/>
              <a:cs typeface="Times New Roman"/>
            </a:endParaRPr>
          </a:p>
          <a:p>
            <a:pPr marL="62865" marR="24257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Rec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s  Administrator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Merideth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Cone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6080759" y="4594859"/>
            <a:ext cx="954405" cy="376555"/>
            <a:chOff x="6080759" y="4594859"/>
            <a:chExt cx="954405" cy="376555"/>
          </a:xfrm>
        </p:grpSpPr>
        <p:sp>
          <p:nvSpPr>
            <p:cNvPr id="88" name="object 88"/>
            <p:cNvSpPr/>
            <p:nvPr/>
          </p:nvSpPr>
          <p:spPr>
            <a:xfrm>
              <a:off x="6080759" y="4594859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4">
                  <a:moveTo>
                    <a:pt x="947546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6" y="376427"/>
                  </a:lnTo>
                  <a:lnTo>
                    <a:pt x="947546" y="376427"/>
                  </a:lnTo>
                  <a:lnTo>
                    <a:pt x="954023" y="369950"/>
                  </a:lnTo>
                  <a:lnTo>
                    <a:pt x="954023" y="6476"/>
                  </a:lnTo>
                  <a:lnTo>
                    <a:pt x="94754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143243" y="463448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4"/>
                  </a:lnTo>
                  <a:lnTo>
                    <a:pt x="829055" y="298704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143243" y="4634483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09" h="299085">
                  <a:moveTo>
                    <a:pt x="0" y="298704"/>
                  </a:moveTo>
                  <a:lnTo>
                    <a:pt x="829055" y="298704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6080759" y="4536947"/>
            <a:ext cx="954405" cy="43434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650">
              <a:latin typeface="Times New Roman"/>
              <a:cs typeface="Times New Roman"/>
            </a:endParaRPr>
          </a:p>
          <a:p>
            <a:pPr marL="62865" marR="20574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P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op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y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D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wi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5" dirty="0">
                <a:latin typeface="Arial"/>
                <a:cs typeface="Arial"/>
              </a:rPr>
              <a:t>s  Technician</a:t>
            </a:r>
            <a:endParaRPr sz="600">
              <a:latin typeface="Arial"/>
              <a:cs typeface="Arial"/>
            </a:endParaRPr>
          </a:p>
          <a:p>
            <a:pPr marL="62865">
              <a:lnSpc>
                <a:spcPct val="100000"/>
              </a:lnSpc>
            </a:pPr>
            <a:r>
              <a:rPr sz="600" b="1" spc="-10" dirty="0">
                <a:latin typeface="Arial"/>
                <a:cs typeface="Arial"/>
              </a:rPr>
              <a:t>Mark</a:t>
            </a:r>
            <a:r>
              <a:rPr sz="600" b="1" spc="-5" dirty="0">
                <a:latin typeface="Arial"/>
                <a:cs typeface="Arial"/>
              </a:rPr>
              <a:t> Collins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5919215" y="5023103"/>
            <a:ext cx="967740" cy="388620"/>
            <a:chOff x="5919215" y="5023103"/>
            <a:chExt cx="967740" cy="388620"/>
          </a:xfrm>
        </p:grpSpPr>
        <p:sp>
          <p:nvSpPr>
            <p:cNvPr id="93" name="object 93"/>
            <p:cNvSpPr/>
            <p:nvPr/>
          </p:nvSpPr>
          <p:spPr>
            <a:xfrm>
              <a:off x="5925311" y="5029199"/>
              <a:ext cx="955675" cy="376555"/>
            </a:xfrm>
            <a:custGeom>
              <a:avLst/>
              <a:gdLst/>
              <a:ahLst/>
              <a:cxnLst/>
              <a:rect l="l" t="t" r="r" b="b"/>
              <a:pathLst>
                <a:path w="955675" h="376554">
                  <a:moveTo>
                    <a:pt x="950467" y="0"/>
                  </a:moveTo>
                  <a:lnTo>
                    <a:pt x="5079" y="0"/>
                  </a:lnTo>
                  <a:lnTo>
                    <a:pt x="0" y="5080"/>
                  </a:lnTo>
                  <a:lnTo>
                    <a:pt x="0" y="11302"/>
                  </a:lnTo>
                  <a:lnTo>
                    <a:pt x="0" y="371347"/>
                  </a:lnTo>
                  <a:lnTo>
                    <a:pt x="5079" y="376428"/>
                  </a:lnTo>
                  <a:lnTo>
                    <a:pt x="950467" y="376428"/>
                  </a:lnTo>
                  <a:lnTo>
                    <a:pt x="955547" y="371347"/>
                  </a:lnTo>
                  <a:lnTo>
                    <a:pt x="955547" y="5080"/>
                  </a:lnTo>
                  <a:lnTo>
                    <a:pt x="95046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925311" y="5029199"/>
              <a:ext cx="955675" cy="376555"/>
            </a:xfrm>
            <a:custGeom>
              <a:avLst/>
              <a:gdLst/>
              <a:ahLst/>
              <a:cxnLst/>
              <a:rect l="l" t="t" r="r" b="b"/>
              <a:pathLst>
                <a:path w="955675" h="376554">
                  <a:moveTo>
                    <a:pt x="0" y="11302"/>
                  </a:moveTo>
                  <a:lnTo>
                    <a:pt x="0" y="5080"/>
                  </a:lnTo>
                  <a:lnTo>
                    <a:pt x="5079" y="0"/>
                  </a:lnTo>
                  <a:lnTo>
                    <a:pt x="11302" y="0"/>
                  </a:lnTo>
                  <a:lnTo>
                    <a:pt x="944244" y="0"/>
                  </a:lnTo>
                  <a:lnTo>
                    <a:pt x="950467" y="0"/>
                  </a:lnTo>
                  <a:lnTo>
                    <a:pt x="955547" y="5080"/>
                  </a:lnTo>
                  <a:lnTo>
                    <a:pt x="955547" y="11302"/>
                  </a:lnTo>
                  <a:lnTo>
                    <a:pt x="955547" y="365125"/>
                  </a:lnTo>
                  <a:lnTo>
                    <a:pt x="955547" y="371347"/>
                  </a:lnTo>
                  <a:lnTo>
                    <a:pt x="950467" y="376428"/>
                  </a:lnTo>
                  <a:lnTo>
                    <a:pt x="944244" y="376428"/>
                  </a:lnTo>
                  <a:lnTo>
                    <a:pt x="11302" y="376428"/>
                  </a:lnTo>
                  <a:lnTo>
                    <a:pt x="5079" y="376428"/>
                  </a:lnTo>
                  <a:lnTo>
                    <a:pt x="0" y="371347"/>
                  </a:lnTo>
                  <a:lnTo>
                    <a:pt x="0" y="365125"/>
                  </a:lnTo>
                  <a:lnTo>
                    <a:pt x="0" y="11302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989319" y="5059679"/>
              <a:ext cx="829310" cy="315595"/>
            </a:xfrm>
            <a:custGeom>
              <a:avLst/>
              <a:gdLst/>
              <a:ahLst/>
              <a:cxnLst/>
              <a:rect l="l" t="t" r="r" b="b"/>
              <a:pathLst>
                <a:path w="829309" h="315595">
                  <a:moveTo>
                    <a:pt x="829055" y="0"/>
                  </a:moveTo>
                  <a:lnTo>
                    <a:pt x="0" y="0"/>
                  </a:lnTo>
                  <a:lnTo>
                    <a:pt x="0" y="315468"/>
                  </a:lnTo>
                  <a:lnTo>
                    <a:pt x="829055" y="315468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989319" y="5059679"/>
              <a:ext cx="829310" cy="315595"/>
            </a:xfrm>
            <a:custGeom>
              <a:avLst/>
              <a:gdLst/>
              <a:ahLst/>
              <a:cxnLst/>
              <a:rect l="l" t="t" r="r" b="b"/>
              <a:pathLst>
                <a:path w="829309" h="315595">
                  <a:moveTo>
                    <a:pt x="0" y="315468"/>
                  </a:moveTo>
                  <a:lnTo>
                    <a:pt x="829055" y="315468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31546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5976873" y="5046091"/>
            <a:ext cx="84264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Compliance and Data </a:t>
            </a:r>
            <a:r>
              <a:rPr sz="600" b="1" dirty="0">
                <a:latin typeface="Arial"/>
                <a:cs typeface="Arial"/>
              </a:rPr>
              <a:t> Re</a:t>
            </a:r>
            <a:r>
              <a:rPr sz="600" b="1" spc="5" dirty="0">
                <a:latin typeface="Arial"/>
                <a:cs typeface="Arial"/>
              </a:rPr>
              <a:t>p</a:t>
            </a:r>
            <a:r>
              <a:rPr sz="600" b="1" dirty="0">
                <a:latin typeface="Arial"/>
                <a:cs typeface="Arial"/>
              </a:rPr>
              <a:t>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ti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Coo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dirty="0">
                <a:latin typeface="Arial"/>
                <a:cs typeface="Arial"/>
              </a:rPr>
              <a:t>Natalie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McLean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6979666" y="2419857"/>
            <a:ext cx="968375" cy="494665"/>
            <a:chOff x="6979666" y="2419857"/>
            <a:chExt cx="968375" cy="494665"/>
          </a:xfrm>
        </p:grpSpPr>
        <p:sp>
          <p:nvSpPr>
            <p:cNvPr id="99" name="object 99"/>
            <p:cNvSpPr/>
            <p:nvPr/>
          </p:nvSpPr>
          <p:spPr>
            <a:xfrm>
              <a:off x="6986016" y="2426207"/>
              <a:ext cx="955675" cy="481965"/>
            </a:xfrm>
            <a:custGeom>
              <a:avLst/>
              <a:gdLst/>
              <a:ahLst/>
              <a:cxnLst/>
              <a:rect l="l" t="t" r="r" b="b"/>
              <a:pathLst>
                <a:path w="955675" h="481964">
                  <a:moveTo>
                    <a:pt x="949070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475106"/>
                  </a:lnTo>
                  <a:lnTo>
                    <a:pt x="6476" y="481583"/>
                  </a:lnTo>
                  <a:lnTo>
                    <a:pt x="949070" y="481583"/>
                  </a:lnTo>
                  <a:lnTo>
                    <a:pt x="955548" y="475106"/>
                  </a:lnTo>
                  <a:lnTo>
                    <a:pt x="955548" y="6476"/>
                  </a:lnTo>
                  <a:lnTo>
                    <a:pt x="94907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986016" y="2426207"/>
              <a:ext cx="955675" cy="481965"/>
            </a:xfrm>
            <a:custGeom>
              <a:avLst/>
              <a:gdLst/>
              <a:ahLst/>
              <a:cxnLst/>
              <a:rect l="l" t="t" r="r" b="b"/>
              <a:pathLst>
                <a:path w="955675" h="481964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69" y="0"/>
                  </a:lnTo>
                  <a:lnTo>
                    <a:pt x="949070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467105"/>
                  </a:lnTo>
                  <a:lnTo>
                    <a:pt x="955548" y="475106"/>
                  </a:lnTo>
                  <a:lnTo>
                    <a:pt x="949070" y="481583"/>
                  </a:lnTo>
                  <a:lnTo>
                    <a:pt x="941069" y="481583"/>
                  </a:lnTo>
                  <a:lnTo>
                    <a:pt x="14477" y="481583"/>
                  </a:lnTo>
                  <a:lnTo>
                    <a:pt x="6476" y="481583"/>
                  </a:lnTo>
                  <a:lnTo>
                    <a:pt x="0" y="475106"/>
                  </a:lnTo>
                  <a:lnTo>
                    <a:pt x="0" y="467105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034784" y="2430779"/>
              <a:ext cx="824865" cy="443865"/>
            </a:xfrm>
            <a:custGeom>
              <a:avLst/>
              <a:gdLst/>
              <a:ahLst/>
              <a:cxnLst/>
              <a:rect l="l" t="t" r="r" b="b"/>
              <a:pathLst>
                <a:path w="824865" h="443864">
                  <a:moveTo>
                    <a:pt x="824483" y="0"/>
                  </a:moveTo>
                  <a:lnTo>
                    <a:pt x="0" y="0"/>
                  </a:lnTo>
                  <a:lnTo>
                    <a:pt x="0" y="443484"/>
                  </a:lnTo>
                  <a:lnTo>
                    <a:pt x="824483" y="443484"/>
                  </a:lnTo>
                  <a:lnTo>
                    <a:pt x="82448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034784" y="2430779"/>
              <a:ext cx="824865" cy="443865"/>
            </a:xfrm>
            <a:custGeom>
              <a:avLst/>
              <a:gdLst/>
              <a:ahLst/>
              <a:cxnLst/>
              <a:rect l="l" t="t" r="r" b="b"/>
              <a:pathLst>
                <a:path w="824865" h="443864">
                  <a:moveTo>
                    <a:pt x="0" y="443484"/>
                  </a:moveTo>
                  <a:lnTo>
                    <a:pt x="824483" y="443484"/>
                  </a:lnTo>
                  <a:lnTo>
                    <a:pt x="824483" y="0"/>
                  </a:lnTo>
                  <a:lnTo>
                    <a:pt x="0" y="0"/>
                  </a:lnTo>
                  <a:lnTo>
                    <a:pt x="0" y="44348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7023354" y="2417190"/>
            <a:ext cx="699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Property </a:t>
            </a:r>
            <a:r>
              <a:rPr sz="600" b="1" dirty="0">
                <a:latin typeface="Arial"/>
                <a:cs typeface="Arial"/>
              </a:rPr>
              <a:t>Risk </a:t>
            </a:r>
            <a:r>
              <a:rPr sz="600" b="1" spc="-5" dirty="0">
                <a:latin typeface="Arial"/>
                <a:cs typeface="Arial"/>
              </a:rPr>
              <a:t>and </a:t>
            </a:r>
            <a:r>
              <a:rPr sz="600" b="1" spc="-15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Assurance</a:t>
            </a:r>
            <a:r>
              <a:rPr sz="600" b="1" spc="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Lead 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(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C</a:t>
            </a: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dirty="0">
                <a:latin typeface="Arial"/>
                <a:cs typeface="Arial"/>
              </a:rPr>
              <a:t>)  </a:t>
            </a:r>
            <a:r>
              <a:rPr sz="600" b="1" spc="-5" dirty="0">
                <a:latin typeface="Arial"/>
                <a:cs typeface="Arial"/>
              </a:rPr>
              <a:t>Katharine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Bate</a:t>
            </a:r>
            <a:endParaRPr sz="600">
              <a:latin typeface="Arial"/>
              <a:cs typeface="Arial"/>
            </a:endParaRPr>
          </a:p>
        </p:txBody>
      </p:sp>
      <p:sp>
        <p:nvSpPr>
          <p:cNvPr id="104" name="object 104"/>
          <p:cNvSpPr txBox="1">
            <a:spLocks noGrp="1"/>
          </p:cNvSpPr>
          <p:nvPr>
            <p:ph type="title"/>
          </p:nvPr>
        </p:nvSpPr>
        <p:spPr>
          <a:xfrm>
            <a:off x="297586" y="313131"/>
            <a:ext cx="6660515" cy="8820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0"/>
              </a:spcBef>
            </a:pPr>
            <a:r>
              <a:rPr spc="-10" dirty="0"/>
              <a:t>Compliance</a:t>
            </a:r>
            <a:r>
              <a:rPr spc="30" dirty="0"/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10" dirty="0"/>
              <a:t>Sustainability</a:t>
            </a:r>
            <a:r>
              <a:rPr spc="35" dirty="0"/>
              <a:t> </a:t>
            </a:r>
            <a:r>
              <a:rPr spc="-10" dirty="0"/>
              <a:t>Standards</a:t>
            </a:r>
            <a:r>
              <a:rPr spc="20" dirty="0"/>
              <a:t> </a:t>
            </a:r>
            <a:r>
              <a:rPr spc="-5" dirty="0"/>
              <a:t>and </a:t>
            </a:r>
            <a:r>
              <a:rPr spc="-620" dirty="0"/>
              <a:t> </a:t>
            </a:r>
            <a:r>
              <a:rPr spc="-15" dirty="0"/>
              <a:t>Reporting</a:t>
            </a:r>
          </a:p>
        </p:txBody>
      </p:sp>
      <p:grpSp>
        <p:nvGrpSpPr>
          <p:cNvPr id="105" name="object 105"/>
          <p:cNvGrpSpPr/>
          <p:nvPr/>
        </p:nvGrpSpPr>
        <p:grpSpPr>
          <a:xfrm>
            <a:off x="1340866" y="2419857"/>
            <a:ext cx="967105" cy="494665"/>
            <a:chOff x="1340866" y="2419857"/>
            <a:chExt cx="967105" cy="494665"/>
          </a:xfrm>
        </p:grpSpPr>
        <p:sp>
          <p:nvSpPr>
            <p:cNvPr id="106" name="object 106"/>
            <p:cNvSpPr/>
            <p:nvPr/>
          </p:nvSpPr>
          <p:spPr>
            <a:xfrm>
              <a:off x="1347216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5" h="481964">
                  <a:moveTo>
                    <a:pt x="935482" y="0"/>
                  </a:moveTo>
                  <a:lnTo>
                    <a:pt x="18542" y="0"/>
                  </a:lnTo>
                  <a:lnTo>
                    <a:pt x="11304" y="1450"/>
                  </a:lnTo>
                  <a:lnTo>
                    <a:pt x="5413" y="5413"/>
                  </a:lnTo>
                  <a:lnTo>
                    <a:pt x="1450" y="11304"/>
                  </a:lnTo>
                  <a:lnTo>
                    <a:pt x="0" y="18541"/>
                  </a:lnTo>
                  <a:lnTo>
                    <a:pt x="0" y="463041"/>
                  </a:lnTo>
                  <a:lnTo>
                    <a:pt x="1450" y="470279"/>
                  </a:lnTo>
                  <a:lnTo>
                    <a:pt x="5413" y="476170"/>
                  </a:lnTo>
                  <a:lnTo>
                    <a:pt x="11304" y="480133"/>
                  </a:lnTo>
                  <a:lnTo>
                    <a:pt x="18542" y="481583"/>
                  </a:lnTo>
                  <a:lnTo>
                    <a:pt x="935482" y="481583"/>
                  </a:lnTo>
                  <a:lnTo>
                    <a:pt x="942719" y="480133"/>
                  </a:lnTo>
                  <a:lnTo>
                    <a:pt x="948610" y="476170"/>
                  </a:lnTo>
                  <a:lnTo>
                    <a:pt x="952573" y="470279"/>
                  </a:lnTo>
                  <a:lnTo>
                    <a:pt x="954023" y="463041"/>
                  </a:lnTo>
                  <a:lnTo>
                    <a:pt x="954023" y="18541"/>
                  </a:lnTo>
                  <a:lnTo>
                    <a:pt x="952573" y="11304"/>
                  </a:lnTo>
                  <a:lnTo>
                    <a:pt x="948610" y="5413"/>
                  </a:lnTo>
                  <a:lnTo>
                    <a:pt x="942719" y="1450"/>
                  </a:lnTo>
                  <a:lnTo>
                    <a:pt x="93548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347216" y="2426207"/>
              <a:ext cx="954405" cy="481965"/>
            </a:xfrm>
            <a:custGeom>
              <a:avLst/>
              <a:gdLst/>
              <a:ahLst/>
              <a:cxnLst/>
              <a:rect l="l" t="t" r="r" b="b"/>
              <a:pathLst>
                <a:path w="954405" h="481964">
                  <a:moveTo>
                    <a:pt x="0" y="18541"/>
                  </a:moveTo>
                  <a:lnTo>
                    <a:pt x="1450" y="11304"/>
                  </a:lnTo>
                  <a:lnTo>
                    <a:pt x="5413" y="5413"/>
                  </a:lnTo>
                  <a:lnTo>
                    <a:pt x="11304" y="1450"/>
                  </a:lnTo>
                  <a:lnTo>
                    <a:pt x="18542" y="0"/>
                  </a:lnTo>
                  <a:lnTo>
                    <a:pt x="935482" y="0"/>
                  </a:lnTo>
                  <a:lnTo>
                    <a:pt x="942719" y="1450"/>
                  </a:lnTo>
                  <a:lnTo>
                    <a:pt x="948610" y="5413"/>
                  </a:lnTo>
                  <a:lnTo>
                    <a:pt x="952573" y="11304"/>
                  </a:lnTo>
                  <a:lnTo>
                    <a:pt x="954023" y="18541"/>
                  </a:lnTo>
                  <a:lnTo>
                    <a:pt x="954023" y="463041"/>
                  </a:lnTo>
                  <a:lnTo>
                    <a:pt x="952573" y="470279"/>
                  </a:lnTo>
                  <a:lnTo>
                    <a:pt x="948610" y="476170"/>
                  </a:lnTo>
                  <a:lnTo>
                    <a:pt x="942719" y="480133"/>
                  </a:lnTo>
                  <a:lnTo>
                    <a:pt x="935482" y="481583"/>
                  </a:lnTo>
                  <a:lnTo>
                    <a:pt x="18542" y="481583"/>
                  </a:lnTo>
                  <a:lnTo>
                    <a:pt x="11304" y="480133"/>
                  </a:lnTo>
                  <a:lnTo>
                    <a:pt x="5413" y="476170"/>
                  </a:lnTo>
                  <a:lnTo>
                    <a:pt x="1450" y="470279"/>
                  </a:lnTo>
                  <a:lnTo>
                    <a:pt x="0" y="463041"/>
                  </a:lnTo>
                  <a:lnTo>
                    <a:pt x="0" y="18541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409700" y="2474975"/>
              <a:ext cx="829310" cy="382905"/>
            </a:xfrm>
            <a:custGeom>
              <a:avLst/>
              <a:gdLst/>
              <a:ahLst/>
              <a:cxnLst/>
              <a:rect l="l" t="t" r="r" b="b"/>
              <a:pathLst>
                <a:path w="829310" h="382905">
                  <a:moveTo>
                    <a:pt x="829056" y="0"/>
                  </a:moveTo>
                  <a:lnTo>
                    <a:pt x="0" y="0"/>
                  </a:lnTo>
                  <a:lnTo>
                    <a:pt x="0" y="382524"/>
                  </a:lnTo>
                  <a:lnTo>
                    <a:pt x="829056" y="382524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409700" y="2474975"/>
              <a:ext cx="829310" cy="382905"/>
            </a:xfrm>
            <a:custGeom>
              <a:avLst/>
              <a:gdLst/>
              <a:ahLst/>
              <a:cxnLst/>
              <a:rect l="l" t="t" r="r" b="b"/>
              <a:pathLst>
                <a:path w="829310" h="382905">
                  <a:moveTo>
                    <a:pt x="0" y="382524"/>
                  </a:moveTo>
                  <a:lnTo>
                    <a:pt x="829056" y="382524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38252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1396746" y="2461386"/>
            <a:ext cx="760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B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spc="-5" dirty="0">
                <a:latin typeface="Arial"/>
                <a:cs typeface="Arial"/>
              </a:rPr>
              <a:t>s</a:t>
            </a:r>
            <a:r>
              <a:rPr sz="600" b="1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spc="-5" dirty="0">
                <a:latin typeface="Arial"/>
                <a:cs typeface="Arial"/>
              </a:rPr>
              <a:t>ess</a:t>
            </a:r>
            <a:r>
              <a:rPr sz="600" b="1" dirty="0">
                <a:latin typeface="Arial"/>
                <a:cs typeface="Arial"/>
              </a:rPr>
              <a:t> Co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ti</a:t>
            </a:r>
            <a:r>
              <a:rPr sz="600" b="1" spc="-10" dirty="0">
                <a:latin typeface="Arial"/>
                <a:cs typeface="Arial"/>
              </a:rPr>
              <a:t>nu</a:t>
            </a:r>
            <a:r>
              <a:rPr sz="600" b="1" dirty="0">
                <a:latin typeface="Arial"/>
                <a:cs typeface="Arial"/>
              </a:rPr>
              <a:t>it</a:t>
            </a:r>
            <a:r>
              <a:rPr sz="600" b="1" spc="-5" dirty="0">
                <a:latin typeface="Arial"/>
                <a:cs typeface="Arial"/>
              </a:rPr>
              <a:t>y  Manager </a:t>
            </a:r>
            <a:r>
              <a:rPr sz="600" b="1" dirty="0">
                <a:latin typeface="Arial"/>
                <a:cs typeface="Arial"/>
              </a:rPr>
              <a:t>- </a:t>
            </a:r>
            <a:r>
              <a:rPr sz="600" b="1" spc="-5" dirty="0">
                <a:latin typeface="Arial"/>
                <a:cs typeface="Arial"/>
              </a:rPr>
              <a:t>South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Karen </a:t>
            </a:r>
            <a:r>
              <a:rPr sz="600" b="1" dirty="0">
                <a:latin typeface="Arial"/>
                <a:cs typeface="Arial"/>
              </a:rPr>
              <a:t>Riley</a:t>
            </a:r>
            <a:endParaRPr sz="6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1824227" y="2270760"/>
            <a:ext cx="2801620" cy="154305"/>
          </a:xfrm>
          <a:custGeom>
            <a:avLst/>
            <a:gdLst/>
            <a:ahLst/>
            <a:cxnLst/>
            <a:rect l="l" t="t" r="r" b="b"/>
            <a:pathLst>
              <a:path w="2801620" h="154305">
                <a:moveTo>
                  <a:pt x="2801493" y="0"/>
                </a:moveTo>
                <a:lnTo>
                  <a:pt x="2801493" y="77088"/>
                </a:lnTo>
                <a:lnTo>
                  <a:pt x="0" y="77088"/>
                </a:lnTo>
                <a:lnTo>
                  <a:pt x="0" y="154304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7" y="373202"/>
            <a:ext cx="43370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Group</a:t>
            </a:r>
            <a:r>
              <a:rPr spc="-5" dirty="0"/>
              <a:t> </a:t>
            </a:r>
            <a:r>
              <a:rPr spc="-10" dirty="0"/>
              <a:t>Compliance</a:t>
            </a:r>
            <a:r>
              <a:rPr spc="10" dirty="0"/>
              <a:t> </a:t>
            </a:r>
            <a:r>
              <a:rPr spc="-5" dirty="0"/>
              <a:t>and</a:t>
            </a:r>
            <a:r>
              <a:rPr spc="-15" dirty="0"/>
              <a:t> </a:t>
            </a:r>
            <a:r>
              <a:rPr spc="-5" dirty="0"/>
              <a:t>Ethics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77313" y="1929193"/>
            <a:ext cx="3957954" cy="2331085"/>
            <a:chOff x="2377313" y="1929193"/>
            <a:chExt cx="3957954" cy="2331085"/>
          </a:xfrm>
        </p:grpSpPr>
        <p:sp>
          <p:nvSpPr>
            <p:cNvPr id="4" name="object 4"/>
            <p:cNvSpPr/>
            <p:nvPr/>
          </p:nvSpPr>
          <p:spPr>
            <a:xfrm>
              <a:off x="2380488" y="2449068"/>
              <a:ext cx="1971675" cy="602615"/>
            </a:xfrm>
            <a:custGeom>
              <a:avLst/>
              <a:gdLst/>
              <a:ahLst/>
              <a:cxnLst/>
              <a:rect l="l" t="t" r="r" b="b"/>
              <a:pathLst>
                <a:path w="1971675" h="602614">
                  <a:moveTo>
                    <a:pt x="1971421" y="0"/>
                  </a:moveTo>
                  <a:lnTo>
                    <a:pt x="1971421" y="301371"/>
                  </a:lnTo>
                  <a:lnTo>
                    <a:pt x="0" y="301371"/>
                  </a:lnTo>
                  <a:lnTo>
                    <a:pt x="0" y="602615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44923" y="2449068"/>
              <a:ext cx="8255" cy="602615"/>
            </a:xfrm>
            <a:custGeom>
              <a:avLst/>
              <a:gdLst/>
              <a:ahLst/>
              <a:cxnLst/>
              <a:rect l="l" t="t" r="r" b="b"/>
              <a:pathLst>
                <a:path w="8254" h="602614">
                  <a:moveTo>
                    <a:pt x="8000" y="0"/>
                  </a:moveTo>
                  <a:lnTo>
                    <a:pt x="8000" y="301371"/>
                  </a:lnTo>
                  <a:lnTo>
                    <a:pt x="0" y="301371"/>
                  </a:lnTo>
                  <a:lnTo>
                    <a:pt x="0" y="602615"/>
                  </a:lnTo>
                </a:path>
              </a:pathLst>
            </a:custGeom>
            <a:ln w="6095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4923" y="2529839"/>
              <a:ext cx="1987550" cy="522605"/>
            </a:xfrm>
            <a:custGeom>
              <a:avLst/>
              <a:gdLst/>
              <a:ahLst/>
              <a:cxnLst/>
              <a:rect l="l" t="t" r="r" b="b"/>
              <a:pathLst>
                <a:path w="1987550" h="522605">
                  <a:moveTo>
                    <a:pt x="0" y="0"/>
                  </a:moveTo>
                  <a:lnTo>
                    <a:pt x="1987041" y="0"/>
                  </a:lnTo>
                  <a:lnTo>
                    <a:pt x="1987041" y="522477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32148" y="2449068"/>
              <a:ext cx="121285" cy="1807845"/>
            </a:xfrm>
            <a:custGeom>
              <a:avLst/>
              <a:gdLst/>
              <a:ahLst/>
              <a:cxnLst/>
              <a:rect l="l" t="t" r="r" b="b"/>
              <a:pathLst>
                <a:path w="121285" h="1807845">
                  <a:moveTo>
                    <a:pt x="120903" y="0"/>
                  </a:moveTo>
                  <a:lnTo>
                    <a:pt x="120903" y="903732"/>
                  </a:lnTo>
                  <a:lnTo>
                    <a:pt x="0" y="903732"/>
                  </a:lnTo>
                  <a:lnTo>
                    <a:pt x="0" y="180746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14344" y="1941575"/>
              <a:ext cx="1676400" cy="508000"/>
            </a:xfrm>
            <a:custGeom>
              <a:avLst/>
              <a:gdLst/>
              <a:ahLst/>
              <a:cxnLst/>
              <a:rect l="l" t="t" r="r" b="b"/>
              <a:pathLst>
                <a:path w="1676400" h="508000">
                  <a:moveTo>
                    <a:pt x="1656841" y="0"/>
                  </a:moveTo>
                  <a:lnTo>
                    <a:pt x="19557" y="0"/>
                  </a:lnTo>
                  <a:lnTo>
                    <a:pt x="11947" y="1537"/>
                  </a:lnTo>
                  <a:lnTo>
                    <a:pt x="5730" y="5730"/>
                  </a:lnTo>
                  <a:lnTo>
                    <a:pt x="1537" y="11947"/>
                  </a:lnTo>
                  <a:lnTo>
                    <a:pt x="0" y="19558"/>
                  </a:lnTo>
                  <a:lnTo>
                    <a:pt x="0" y="487934"/>
                  </a:lnTo>
                  <a:lnTo>
                    <a:pt x="1537" y="495544"/>
                  </a:lnTo>
                  <a:lnTo>
                    <a:pt x="5730" y="501761"/>
                  </a:lnTo>
                  <a:lnTo>
                    <a:pt x="11947" y="505954"/>
                  </a:lnTo>
                  <a:lnTo>
                    <a:pt x="19557" y="507491"/>
                  </a:lnTo>
                  <a:lnTo>
                    <a:pt x="1656841" y="507491"/>
                  </a:lnTo>
                  <a:lnTo>
                    <a:pt x="1664452" y="505954"/>
                  </a:lnTo>
                  <a:lnTo>
                    <a:pt x="1670669" y="501761"/>
                  </a:lnTo>
                  <a:lnTo>
                    <a:pt x="1674862" y="495544"/>
                  </a:lnTo>
                  <a:lnTo>
                    <a:pt x="1676400" y="487934"/>
                  </a:lnTo>
                  <a:lnTo>
                    <a:pt x="1676400" y="19558"/>
                  </a:lnTo>
                  <a:lnTo>
                    <a:pt x="1674862" y="11947"/>
                  </a:lnTo>
                  <a:lnTo>
                    <a:pt x="1670669" y="5730"/>
                  </a:lnTo>
                  <a:lnTo>
                    <a:pt x="1664452" y="1537"/>
                  </a:lnTo>
                  <a:lnTo>
                    <a:pt x="165684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14344" y="1941575"/>
              <a:ext cx="1676400" cy="508000"/>
            </a:xfrm>
            <a:custGeom>
              <a:avLst/>
              <a:gdLst/>
              <a:ahLst/>
              <a:cxnLst/>
              <a:rect l="l" t="t" r="r" b="b"/>
              <a:pathLst>
                <a:path w="1676400" h="508000">
                  <a:moveTo>
                    <a:pt x="0" y="19558"/>
                  </a:moveTo>
                  <a:lnTo>
                    <a:pt x="1537" y="11947"/>
                  </a:lnTo>
                  <a:lnTo>
                    <a:pt x="5730" y="5730"/>
                  </a:lnTo>
                  <a:lnTo>
                    <a:pt x="11947" y="1537"/>
                  </a:lnTo>
                  <a:lnTo>
                    <a:pt x="19557" y="0"/>
                  </a:lnTo>
                  <a:lnTo>
                    <a:pt x="1656841" y="0"/>
                  </a:lnTo>
                  <a:lnTo>
                    <a:pt x="1664452" y="1537"/>
                  </a:lnTo>
                  <a:lnTo>
                    <a:pt x="1670669" y="5730"/>
                  </a:lnTo>
                  <a:lnTo>
                    <a:pt x="1674862" y="11947"/>
                  </a:lnTo>
                  <a:lnTo>
                    <a:pt x="1676400" y="19558"/>
                  </a:lnTo>
                  <a:lnTo>
                    <a:pt x="1676400" y="487934"/>
                  </a:lnTo>
                  <a:lnTo>
                    <a:pt x="1674862" y="495544"/>
                  </a:lnTo>
                  <a:lnTo>
                    <a:pt x="1670669" y="501761"/>
                  </a:lnTo>
                  <a:lnTo>
                    <a:pt x="1664452" y="505954"/>
                  </a:lnTo>
                  <a:lnTo>
                    <a:pt x="1656841" y="507491"/>
                  </a:lnTo>
                  <a:lnTo>
                    <a:pt x="19557" y="507491"/>
                  </a:lnTo>
                  <a:lnTo>
                    <a:pt x="11947" y="505954"/>
                  </a:lnTo>
                  <a:lnTo>
                    <a:pt x="5730" y="501761"/>
                  </a:lnTo>
                  <a:lnTo>
                    <a:pt x="1537" y="495544"/>
                  </a:lnTo>
                  <a:lnTo>
                    <a:pt x="0" y="487934"/>
                  </a:lnTo>
                  <a:lnTo>
                    <a:pt x="0" y="19558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25596" y="1993391"/>
              <a:ext cx="1454150" cy="403860"/>
            </a:xfrm>
            <a:custGeom>
              <a:avLst/>
              <a:gdLst/>
              <a:ahLst/>
              <a:cxnLst/>
              <a:rect l="l" t="t" r="r" b="b"/>
              <a:pathLst>
                <a:path w="1454150" h="403860">
                  <a:moveTo>
                    <a:pt x="1453896" y="0"/>
                  </a:moveTo>
                  <a:lnTo>
                    <a:pt x="0" y="0"/>
                  </a:lnTo>
                  <a:lnTo>
                    <a:pt x="0" y="403860"/>
                  </a:lnTo>
                  <a:lnTo>
                    <a:pt x="1453896" y="403860"/>
                  </a:lnTo>
                  <a:lnTo>
                    <a:pt x="145389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25596" y="1993391"/>
              <a:ext cx="1454150" cy="403860"/>
            </a:xfrm>
            <a:custGeom>
              <a:avLst/>
              <a:gdLst/>
              <a:ahLst/>
              <a:cxnLst/>
              <a:rect l="l" t="t" r="r" b="b"/>
              <a:pathLst>
                <a:path w="1454150" h="403860">
                  <a:moveTo>
                    <a:pt x="0" y="403860"/>
                  </a:moveTo>
                  <a:lnTo>
                    <a:pt x="1453896" y="403860"/>
                  </a:lnTo>
                  <a:lnTo>
                    <a:pt x="1453896" y="0"/>
                  </a:lnTo>
                  <a:lnTo>
                    <a:pt x="0" y="0"/>
                  </a:lnTo>
                  <a:lnTo>
                    <a:pt x="0" y="403860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27430" y="1980056"/>
            <a:ext cx="16370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Head </a:t>
            </a:r>
            <a:r>
              <a:rPr sz="700" b="1" spc="-10" dirty="0">
                <a:latin typeface="Arial"/>
                <a:cs typeface="Arial"/>
              </a:rPr>
              <a:t>of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Compliance</a:t>
            </a:r>
            <a:r>
              <a:rPr sz="700" b="1" spc="3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Ethics</a:t>
            </a:r>
            <a:endParaRPr sz="700">
              <a:latin typeface="Arial"/>
              <a:cs typeface="Arial"/>
            </a:endParaRPr>
          </a:p>
          <a:p>
            <a:pPr marL="97790">
              <a:lnSpc>
                <a:spcPct val="100000"/>
              </a:lnSpc>
            </a:pPr>
            <a:r>
              <a:rPr sz="700" b="1" spc="-5" dirty="0">
                <a:latin typeface="Arial"/>
                <a:cs typeface="Arial"/>
              </a:rPr>
              <a:t>Karen</a:t>
            </a:r>
            <a:r>
              <a:rPr sz="700" b="1" spc="-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Nightingale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494341" y="3038665"/>
            <a:ext cx="1699895" cy="584200"/>
            <a:chOff x="3494341" y="3038665"/>
            <a:chExt cx="1699895" cy="584200"/>
          </a:xfrm>
        </p:grpSpPr>
        <p:sp>
          <p:nvSpPr>
            <p:cNvPr id="14" name="object 14"/>
            <p:cNvSpPr/>
            <p:nvPr/>
          </p:nvSpPr>
          <p:spPr>
            <a:xfrm>
              <a:off x="3506723" y="3051047"/>
              <a:ext cx="1675130" cy="559435"/>
            </a:xfrm>
            <a:custGeom>
              <a:avLst/>
              <a:gdLst/>
              <a:ahLst/>
              <a:cxnLst/>
              <a:rect l="l" t="t" r="r" b="b"/>
              <a:pathLst>
                <a:path w="1675129" h="559435">
                  <a:moveTo>
                    <a:pt x="1653413" y="0"/>
                  </a:moveTo>
                  <a:lnTo>
                    <a:pt x="21462" y="0"/>
                  </a:lnTo>
                  <a:lnTo>
                    <a:pt x="13126" y="1692"/>
                  </a:lnTo>
                  <a:lnTo>
                    <a:pt x="6302" y="6302"/>
                  </a:lnTo>
                  <a:lnTo>
                    <a:pt x="1692" y="13126"/>
                  </a:lnTo>
                  <a:lnTo>
                    <a:pt x="0" y="21462"/>
                  </a:lnTo>
                  <a:lnTo>
                    <a:pt x="0" y="537844"/>
                  </a:lnTo>
                  <a:lnTo>
                    <a:pt x="1692" y="546181"/>
                  </a:lnTo>
                  <a:lnTo>
                    <a:pt x="6302" y="553005"/>
                  </a:lnTo>
                  <a:lnTo>
                    <a:pt x="13126" y="557615"/>
                  </a:lnTo>
                  <a:lnTo>
                    <a:pt x="21462" y="559307"/>
                  </a:lnTo>
                  <a:lnTo>
                    <a:pt x="1653413" y="559307"/>
                  </a:lnTo>
                  <a:lnTo>
                    <a:pt x="1661749" y="557615"/>
                  </a:lnTo>
                  <a:lnTo>
                    <a:pt x="1668573" y="553005"/>
                  </a:lnTo>
                  <a:lnTo>
                    <a:pt x="1673183" y="546181"/>
                  </a:lnTo>
                  <a:lnTo>
                    <a:pt x="1674876" y="537844"/>
                  </a:lnTo>
                  <a:lnTo>
                    <a:pt x="1674876" y="21462"/>
                  </a:lnTo>
                  <a:lnTo>
                    <a:pt x="1673183" y="13126"/>
                  </a:lnTo>
                  <a:lnTo>
                    <a:pt x="1668573" y="6302"/>
                  </a:lnTo>
                  <a:lnTo>
                    <a:pt x="1661749" y="1692"/>
                  </a:lnTo>
                  <a:lnTo>
                    <a:pt x="165341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06723" y="3051047"/>
              <a:ext cx="1675130" cy="559435"/>
            </a:xfrm>
            <a:custGeom>
              <a:avLst/>
              <a:gdLst/>
              <a:ahLst/>
              <a:cxnLst/>
              <a:rect l="l" t="t" r="r" b="b"/>
              <a:pathLst>
                <a:path w="1675129" h="559435">
                  <a:moveTo>
                    <a:pt x="0" y="21462"/>
                  </a:moveTo>
                  <a:lnTo>
                    <a:pt x="1692" y="13126"/>
                  </a:lnTo>
                  <a:lnTo>
                    <a:pt x="6302" y="6302"/>
                  </a:lnTo>
                  <a:lnTo>
                    <a:pt x="13126" y="1692"/>
                  </a:lnTo>
                  <a:lnTo>
                    <a:pt x="21462" y="0"/>
                  </a:lnTo>
                  <a:lnTo>
                    <a:pt x="1653413" y="0"/>
                  </a:lnTo>
                  <a:lnTo>
                    <a:pt x="1661749" y="1692"/>
                  </a:lnTo>
                  <a:lnTo>
                    <a:pt x="1668573" y="6302"/>
                  </a:lnTo>
                  <a:lnTo>
                    <a:pt x="1673183" y="13126"/>
                  </a:lnTo>
                  <a:lnTo>
                    <a:pt x="1674876" y="21462"/>
                  </a:lnTo>
                  <a:lnTo>
                    <a:pt x="1674876" y="537844"/>
                  </a:lnTo>
                  <a:lnTo>
                    <a:pt x="1673183" y="546181"/>
                  </a:lnTo>
                  <a:lnTo>
                    <a:pt x="1668573" y="553005"/>
                  </a:lnTo>
                  <a:lnTo>
                    <a:pt x="1661749" y="557615"/>
                  </a:lnTo>
                  <a:lnTo>
                    <a:pt x="1653413" y="559307"/>
                  </a:lnTo>
                  <a:lnTo>
                    <a:pt x="21462" y="559307"/>
                  </a:lnTo>
                  <a:lnTo>
                    <a:pt x="13126" y="557615"/>
                  </a:lnTo>
                  <a:lnTo>
                    <a:pt x="6302" y="553005"/>
                  </a:lnTo>
                  <a:lnTo>
                    <a:pt x="1692" y="546181"/>
                  </a:lnTo>
                  <a:lnTo>
                    <a:pt x="0" y="537844"/>
                  </a:lnTo>
                  <a:lnTo>
                    <a:pt x="0" y="21462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16451" y="3108959"/>
              <a:ext cx="1455420" cy="443865"/>
            </a:xfrm>
            <a:custGeom>
              <a:avLst/>
              <a:gdLst/>
              <a:ahLst/>
              <a:cxnLst/>
              <a:rect l="l" t="t" r="r" b="b"/>
              <a:pathLst>
                <a:path w="1455420" h="443864">
                  <a:moveTo>
                    <a:pt x="1455420" y="0"/>
                  </a:moveTo>
                  <a:lnTo>
                    <a:pt x="0" y="0"/>
                  </a:lnTo>
                  <a:lnTo>
                    <a:pt x="0" y="443484"/>
                  </a:lnTo>
                  <a:lnTo>
                    <a:pt x="1455420" y="443484"/>
                  </a:lnTo>
                  <a:lnTo>
                    <a:pt x="145542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16451" y="3108959"/>
              <a:ext cx="1455420" cy="443865"/>
            </a:xfrm>
            <a:custGeom>
              <a:avLst/>
              <a:gdLst/>
              <a:ahLst/>
              <a:cxnLst/>
              <a:rect l="l" t="t" r="r" b="b"/>
              <a:pathLst>
                <a:path w="1455420" h="443864">
                  <a:moveTo>
                    <a:pt x="0" y="443484"/>
                  </a:moveTo>
                  <a:lnTo>
                    <a:pt x="1455420" y="443484"/>
                  </a:lnTo>
                  <a:lnTo>
                    <a:pt x="1455420" y="0"/>
                  </a:lnTo>
                  <a:lnTo>
                    <a:pt x="0" y="0"/>
                  </a:lnTo>
                  <a:lnTo>
                    <a:pt x="0" y="44348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604640" y="3095370"/>
            <a:ext cx="13900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Arial"/>
                <a:cs typeface="Arial"/>
              </a:rPr>
              <a:t>Compliance</a:t>
            </a:r>
            <a:r>
              <a:rPr sz="700" b="1" spc="3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Ethics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04640" y="3202050"/>
            <a:ext cx="5410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Arial"/>
                <a:cs typeface="Arial"/>
              </a:rPr>
              <a:t>Debbie</a:t>
            </a:r>
            <a:r>
              <a:rPr sz="700" b="1" spc="-35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King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481637" y="3038665"/>
            <a:ext cx="1699895" cy="584200"/>
            <a:chOff x="5481637" y="3038665"/>
            <a:chExt cx="1699895" cy="584200"/>
          </a:xfrm>
        </p:grpSpPr>
        <p:sp>
          <p:nvSpPr>
            <p:cNvPr id="21" name="object 21"/>
            <p:cNvSpPr/>
            <p:nvPr/>
          </p:nvSpPr>
          <p:spPr>
            <a:xfrm>
              <a:off x="5494020" y="3051047"/>
              <a:ext cx="1675130" cy="559435"/>
            </a:xfrm>
            <a:custGeom>
              <a:avLst/>
              <a:gdLst/>
              <a:ahLst/>
              <a:cxnLst/>
              <a:rect l="l" t="t" r="r" b="b"/>
              <a:pathLst>
                <a:path w="1675129" h="559435">
                  <a:moveTo>
                    <a:pt x="1667382" y="0"/>
                  </a:moveTo>
                  <a:lnTo>
                    <a:pt x="7492" y="0"/>
                  </a:lnTo>
                  <a:lnTo>
                    <a:pt x="0" y="7492"/>
                  </a:lnTo>
                  <a:lnTo>
                    <a:pt x="0" y="16763"/>
                  </a:lnTo>
                  <a:lnTo>
                    <a:pt x="0" y="551814"/>
                  </a:lnTo>
                  <a:lnTo>
                    <a:pt x="7492" y="559307"/>
                  </a:lnTo>
                  <a:lnTo>
                    <a:pt x="1667382" y="559307"/>
                  </a:lnTo>
                  <a:lnTo>
                    <a:pt x="1674876" y="551814"/>
                  </a:lnTo>
                  <a:lnTo>
                    <a:pt x="1674876" y="7492"/>
                  </a:lnTo>
                  <a:lnTo>
                    <a:pt x="166738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94020" y="3051047"/>
              <a:ext cx="1675130" cy="559435"/>
            </a:xfrm>
            <a:custGeom>
              <a:avLst/>
              <a:gdLst/>
              <a:ahLst/>
              <a:cxnLst/>
              <a:rect l="l" t="t" r="r" b="b"/>
              <a:pathLst>
                <a:path w="1675129" h="559435">
                  <a:moveTo>
                    <a:pt x="0" y="16763"/>
                  </a:moveTo>
                  <a:lnTo>
                    <a:pt x="0" y="7492"/>
                  </a:lnTo>
                  <a:lnTo>
                    <a:pt x="7492" y="0"/>
                  </a:lnTo>
                  <a:lnTo>
                    <a:pt x="16763" y="0"/>
                  </a:lnTo>
                  <a:lnTo>
                    <a:pt x="1658111" y="0"/>
                  </a:lnTo>
                  <a:lnTo>
                    <a:pt x="1667382" y="0"/>
                  </a:lnTo>
                  <a:lnTo>
                    <a:pt x="1674876" y="7492"/>
                  </a:lnTo>
                  <a:lnTo>
                    <a:pt x="1674876" y="16763"/>
                  </a:lnTo>
                  <a:lnTo>
                    <a:pt x="1674876" y="542543"/>
                  </a:lnTo>
                  <a:lnTo>
                    <a:pt x="1674876" y="551814"/>
                  </a:lnTo>
                  <a:lnTo>
                    <a:pt x="1667382" y="559307"/>
                  </a:lnTo>
                  <a:lnTo>
                    <a:pt x="1658111" y="559307"/>
                  </a:lnTo>
                  <a:lnTo>
                    <a:pt x="16763" y="559307"/>
                  </a:lnTo>
                  <a:lnTo>
                    <a:pt x="7492" y="559307"/>
                  </a:lnTo>
                  <a:lnTo>
                    <a:pt x="0" y="551814"/>
                  </a:lnTo>
                  <a:lnTo>
                    <a:pt x="0" y="542543"/>
                  </a:lnTo>
                  <a:lnTo>
                    <a:pt x="0" y="16763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03747" y="3096767"/>
              <a:ext cx="1455420" cy="467995"/>
            </a:xfrm>
            <a:custGeom>
              <a:avLst/>
              <a:gdLst/>
              <a:ahLst/>
              <a:cxnLst/>
              <a:rect l="l" t="t" r="r" b="b"/>
              <a:pathLst>
                <a:path w="1455420" h="467995">
                  <a:moveTo>
                    <a:pt x="1455420" y="0"/>
                  </a:moveTo>
                  <a:lnTo>
                    <a:pt x="0" y="0"/>
                  </a:lnTo>
                  <a:lnTo>
                    <a:pt x="0" y="467867"/>
                  </a:lnTo>
                  <a:lnTo>
                    <a:pt x="1455420" y="467867"/>
                  </a:lnTo>
                  <a:lnTo>
                    <a:pt x="145542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03747" y="3096767"/>
              <a:ext cx="1455420" cy="467995"/>
            </a:xfrm>
            <a:custGeom>
              <a:avLst/>
              <a:gdLst/>
              <a:ahLst/>
              <a:cxnLst/>
              <a:rect l="l" t="t" r="r" b="b"/>
              <a:pathLst>
                <a:path w="1455420" h="467995">
                  <a:moveTo>
                    <a:pt x="0" y="467867"/>
                  </a:moveTo>
                  <a:lnTo>
                    <a:pt x="1455420" y="467867"/>
                  </a:lnTo>
                  <a:lnTo>
                    <a:pt x="1455420" y="0"/>
                  </a:lnTo>
                  <a:lnTo>
                    <a:pt x="0" y="0"/>
                  </a:lnTo>
                  <a:lnTo>
                    <a:pt x="0" y="467867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509958" y="3082798"/>
            <a:ext cx="1643380" cy="345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615" marR="564515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Arial"/>
                <a:cs typeface="Arial"/>
              </a:rPr>
              <a:t>Compliance</a:t>
            </a:r>
            <a:r>
              <a:rPr sz="700" b="1" spc="2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Ethics </a:t>
            </a:r>
            <a:r>
              <a:rPr sz="700" b="1" spc="-18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Engagement</a:t>
            </a:r>
            <a:r>
              <a:rPr sz="700" b="1" spc="2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 </a:t>
            </a:r>
            <a:r>
              <a:rPr sz="700" b="1" spc="-5" dirty="0">
                <a:latin typeface="Arial"/>
                <a:cs typeface="Arial"/>
              </a:rPr>
              <a:t> Jaiman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Patel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530917" y="4244149"/>
            <a:ext cx="1401445" cy="456565"/>
            <a:chOff x="3530917" y="4244149"/>
            <a:chExt cx="1401445" cy="456565"/>
          </a:xfrm>
        </p:grpSpPr>
        <p:sp>
          <p:nvSpPr>
            <p:cNvPr id="27" name="object 27"/>
            <p:cNvSpPr/>
            <p:nvPr/>
          </p:nvSpPr>
          <p:spPr>
            <a:xfrm>
              <a:off x="3543299" y="4256531"/>
              <a:ext cx="1376680" cy="431800"/>
            </a:xfrm>
            <a:custGeom>
              <a:avLst/>
              <a:gdLst/>
              <a:ahLst/>
              <a:cxnLst/>
              <a:rect l="l" t="t" r="r" b="b"/>
              <a:pathLst>
                <a:path w="1376679" h="431800">
                  <a:moveTo>
                    <a:pt x="1353058" y="0"/>
                  </a:moveTo>
                  <a:lnTo>
                    <a:pt x="23113" y="0"/>
                  </a:lnTo>
                  <a:lnTo>
                    <a:pt x="14091" y="1807"/>
                  </a:lnTo>
                  <a:lnTo>
                    <a:pt x="6746" y="6746"/>
                  </a:lnTo>
                  <a:lnTo>
                    <a:pt x="1807" y="14091"/>
                  </a:lnTo>
                  <a:lnTo>
                    <a:pt x="0" y="23114"/>
                  </a:lnTo>
                  <a:lnTo>
                    <a:pt x="0" y="408178"/>
                  </a:lnTo>
                  <a:lnTo>
                    <a:pt x="1807" y="417200"/>
                  </a:lnTo>
                  <a:lnTo>
                    <a:pt x="6746" y="424545"/>
                  </a:lnTo>
                  <a:lnTo>
                    <a:pt x="14091" y="429484"/>
                  </a:lnTo>
                  <a:lnTo>
                    <a:pt x="23113" y="431292"/>
                  </a:lnTo>
                  <a:lnTo>
                    <a:pt x="1353058" y="431292"/>
                  </a:lnTo>
                  <a:lnTo>
                    <a:pt x="1362080" y="429484"/>
                  </a:lnTo>
                  <a:lnTo>
                    <a:pt x="1369425" y="424545"/>
                  </a:lnTo>
                  <a:lnTo>
                    <a:pt x="1374364" y="417200"/>
                  </a:lnTo>
                  <a:lnTo>
                    <a:pt x="1376172" y="408178"/>
                  </a:lnTo>
                  <a:lnTo>
                    <a:pt x="1376172" y="23114"/>
                  </a:lnTo>
                  <a:lnTo>
                    <a:pt x="1374364" y="14091"/>
                  </a:lnTo>
                  <a:lnTo>
                    <a:pt x="1369425" y="6746"/>
                  </a:lnTo>
                  <a:lnTo>
                    <a:pt x="1362080" y="1807"/>
                  </a:lnTo>
                  <a:lnTo>
                    <a:pt x="1353058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43299" y="4256531"/>
              <a:ext cx="1376680" cy="431800"/>
            </a:xfrm>
            <a:custGeom>
              <a:avLst/>
              <a:gdLst/>
              <a:ahLst/>
              <a:cxnLst/>
              <a:rect l="l" t="t" r="r" b="b"/>
              <a:pathLst>
                <a:path w="1376679" h="431800">
                  <a:moveTo>
                    <a:pt x="0" y="23114"/>
                  </a:moveTo>
                  <a:lnTo>
                    <a:pt x="1807" y="14091"/>
                  </a:lnTo>
                  <a:lnTo>
                    <a:pt x="6746" y="6746"/>
                  </a:lnTo>
                  <a:lnTo>
                    <a:pt x="14091" y="1807"/>
                  </a:lnTo>
                  <a:lnTo>
                    <a:pt x="23113" y="0"/>
                  </a:lnTo>
                  <a:lnTo>
                    <a:pt x="1353058" y="0"/>
                  </a:lnTo>
                  <a:lnTo>
                    <a:pt x="1362080" y="1807"/>
                  </a:lnTo>
                  <a:lnTo>
                    <a:pt x="1369425" y="6746"/>
                  </a:lnTo>
                  <a:lnTo>
                    <a:pt x="1374364" y="14091"/>
                  </a:lnTo>
                  <a:lnTo>
                    <a:pt x="1376172" y="23114"/>
                  </a:lnTo>
                  <a:lnTo>
                    <a:pt x="1376172" y="408178"/>
                  </a:lnTo>
                  <a:lnTo>
                    <a:pt x="1374364" y="417200"/>
                  </a:lnTo>
                  <a:lnTo>
                    <a:pt x="1369425" y="424545"/>
                  </a:lnTo>
                  <a:lnTo>
                    <a:pt x="1362080" y="429484"/>
                  </a:lnTo>
                  <a:lnTo>
                    <a:pt x="1353058" y="431292"/>
                  </a:lnTo>
                  <a:lnTo>
                    <a:pt x="23113" y="431292"/>
                  </a:lnTo>
                  <a:lnTo>
                    <a:pt x="14091" y="429484"/>
                  </a:lnTo>
                  <a:lnTo>
                    <a:pt x="6746" y="424545"/>
                  </a:lnTo>
                  <a:lnTo>
                    <a:pt x="1807" y="417200"/>
                  </a:lnTo>
                  <a:lnTo>
                    <a:pt x="0" y="408178"/>
                  </a:lnTo>
                  <a:lnTo>
                    <a:pt x="0" y="23114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33215" y="4317491"/>
              <a:ext cx="1196340" cy="309880"/>
            </a:xfrm>
            <a:custGeom>
              <a:avLst/>
              <a:gdLst/>
              <a:ahLst/>
              <a:cxnLst/>
              <a:rect l="l" t="t" r="r" b="b"/>
              <a:pathLst>
                <a:path w="1196339" h="309879">
                  <a:moveTo>
                    <a:pt x="1196339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196339" y="309372"/>
                  </a:lnTo>
                  <a:lnTo>
                    <a:pt x="119633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33215" y="4317491"/>
              <a:ext cx="1196340" cy="309880"/>
            </a:xfrm>
            <a:custGeom>
              <a:avLst/>
              <a:gdLst/>
              <a:ahLst/>
              <a:cxnLst/>
              <a:rect l="l" t="t" r="r" b="b"/>
              <a:pathLst>
                <a:path w="1196339" h="309879">
                  <a:moveTo>
                    <a:pt x="0" y="309372"/>
                  </a:moveTo>
                  <a:lnTo>
                    <a:pt x="1196339" y="309372"/>
                  </a:lnTo>
                  <a:lnTo>
                    <a:pt x="1196339" y="0"/>
                  </a:lnTo>
                  <a:lnTo>
                    <a:pt x="0" y="0"/>
                  </a:lnTo>
                  <a:lnTo>
                    <a:pt x="0" y="309372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634485" y="4329278"/>
            <a:ext cx="855344" cy="172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</a:pPr>
            <a:r>
              <a:rPr sz="1200" b="1" spc="5" dirty="0">
                <a:latin typeface="Arial"/>
                <a:cs typeface="Arial"/>
              </a:rPr>
              <a:t>Speak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Up…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531429" y="3035617"/>
            <a:ext cx="1699895" cy="582930"/>
            <a:chOff x="1531429" y="3035617"/>
            <a:chExt cx="1699895" cy="582930"/>
          </a:xfrm>
        </p:grpSpPr>
        <p:sp>
          <p:nvSpPr>
            <p:cNvPr id="33" name="object 33"/>
            <p:cNvSpPr/>
            <p:nvPr/>
          </p:nvSpPr>
          <p:spPr>
            <a:xfrm>
              <a:off x="1543811" y="3047999"/>
              <a:ext cx="1675130" cy="558165"/>
            </a:xfrm>
            <a:custGeom>
              <a:avLst/>
              <a:gdLst/>
              <a:ahLst/>
              <a:cxnLst/>
              <a:rect l="l" t="t" r="r" b="b"/>
              <a:pathLst>
                <a:path w="1675130" h="558164">
                  <a:moveTo>
                    <a:pt x="1653413" y="0"/>
                  </a:moveTo>
                  <a:lnTo>
                    <a:pt x="21462" y="0"/>
                  </a:lnTo>
                  <a:lnTo>
                    <a:pt x="13126" y="1692"/>
                  </a:lnTo>
                  <a:lnTo>
                    <a:pt x="6302" y="6302"/>
                  </a:lnTo>
                  <a:lnTo>
                    <a:pt x="1692" y="13126"/>
                  </a:lnTo>
                  <a:lnTo>
                    <a:pt x="0" y="21462"/>
                  </a:lnTo>
                  <a:lnTo>
                    <a:pt x="0" y="536321"/>
                  </a:lnTo>
                  <a:lnTo>
                    <a:pt x="1692" y="544657"/>
                  </a:lnTo>
                  <a:lnTo>
                    <a:pt x="6302" y="551481"/>
                  </a:lnTo>
                  <a:lnTo>
                    <a:pt x="13126" y="556091"/>
                  </a:lnTo>
                  <a:lnTo>
                    <a:pt x="21462" y="557784"/>
                  </a:lnTo>
                  <a:lnTo>
                    <a:pt x="1653413" y="557784"/>
                  </a:lnTo>
                  <a:lnTo>
                    <a:pt x="1661749" y="556091"/>
                  </a:lnTo>
                  <a:lnTo>
                    <a:pt x="1668573" y="551481"/>
                  </a:lnTo>
                  <a:lnTo>
                    <a:pt x="1673183" y="544657"/>
                  </a:lnTo>
                  <a:lnTo>
                    <a:pt x="1674876" y="536321"/>
                  </a:lnTo>
                  <a:lnTo>
                    <a:pt x="1674876" y="21462"/>
                  </a:lnTo>
                  <a:lnTo>
                    <a:pt x="1673183" y="13126"/>
                  </a:lnTo>
                  <a:lnTo>
                    <a:pt x="1668573" y="6302"/>
                  </a:lnTo>
                  <a:lnTo>
                    <a:pt x="1661749" y="1692"/>
                  </a:lnTo>
                  <a:lnTo>
                    <a:pt x="1653413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43811" y="3047999"/>
              <a:ext cx="1675130" cy="558165"/>
            </a:xfrm>
            <a:custGeom>
              <a:avLst/>
              <a:gdLst/>
              <a:ahLst/>
              <a:cxnLst/>
              <a:rect l="l" t="t" r="r" b="b"/>
              <a:pathLst>
                <a:path w="1675130" h="558164">
                  <a:moveTo>
                    <a:pt x="0" y="21462"/>
                  </a:moveTo>
                  <a:lnTo>
                    <a:pt x="1692" y="13126"/>
                  </a:lnTo>
                  <a:lnTo>
                    <a:pt x="6302" y="6302"/>
                  </a:lnTo>
                  <a:lnTo>
                    <a:pt x="13126" y="1692"/>
                  </a:lnTo>
                  <a:lnTo>
                    <a:pt x="21462" y="0"/>
                  </a:lnTo>
                  <a:lnTo>
                    <a:pt x="1653413" y="0"/>
                  </a:lnTo>
                  <a:lnTo>
                    <a:pt x="1661749" y="1692"/>
                  </a:lnTo>
                  <a:lnTo>
                    <a:pt x="1668573" y="6302"/>
                  </a:lnTo>
                  <a:lnTo>
                    <a:pt x="1673183" y="13126"/>
                  </a:lnTo>
                  <a:lnTo>
                    <a:pt x="1674876" y="21462"/>
                  </a:lnTo>
                  <a:lnTo>
                    <a:pt x="1674876" y="536321"/>
                  </a:lnTo>
                  <a:lnTo>
                    <a:pt x="1673183" y="544657"/>
                  </a:lnTo>
                  <a:lnTo>
                    <a:pt x="1668573" y="551481"/>
                  </a:lnTo>
                  <a:lnTo>
                    <a:pt x="1661749" y="556091"/>
                  </a:lnTo>
                  <a:lnTo>
                    <a:pt x="1653413" y="557784"/>
                  </a:lnTo>
                  <a:lnTo>
                    <a:pt x="21462" y="557784"/>
                  </a:lnTo>
                  <a:lnTo>
                    <a:pt x="13126" y="556091"/>
                  </a:lnTo>
                  <a:lnTo>
                    <a:pt x="6302" y="551481"/>
                  </a:lnTo>
                  <a:lnTo>
                    <a:pt x="1692" y="544657"/>
                  </a:lnTo>
                  <a:lnTo>
                    <a:pt x="0" y="536321"/>
                  </a:lnTo>
                  <a:lnTo>
                    <a:pt x="0" y="21462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609343" y="3096767"/>
              <a:ext cx="1455420" cy="443865"/>
            </a:xfrm>
            <a:custGeom>
              <a:avLst/>
              <a:gdLst/>
              <a:ahLst/>
              <a:cxnLst/>
              <a:rect l="l" t="t" r="r" b="b"/>
              <a:pathLst>
                <a:path w="1455420" h="443864">
                  <a:moveTo>
                    <a:pt x="1455420" y="0"/>
                  </a:moveTo>
                  <a:lnTo>
                    <a:pt x="0" y="0"/>
                  </a:lnTo>
                  <a:lnTo>
                    <a:pt x="0" y="443484"/>
                  </a:lnTo>
                  <a:lnTo>
                    <a:pt x="1455420" y="443484"/>
                  </a:lnTo>
                  <a:lnTo>
                    <a:pt x="145542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609343" y="3096767"/>
              <a:ext cx="1455420" cy="443865"/>
            </a:xfrm>
            <a:custGeom>
              <a:avLst/>
              <a:gdLst/>
              <a:ahLst/>
              <a:cxnLst/>
              <a:rect l="l" t="t" r="r" b="b"/>
              <a:pathLst>
                <a:path w="1455420" h="443864">
                  <a:moveTo>
                    <a:pt x="0" y="443484"/>
                  </a:moveTo>
                  <a:lnTo>
                    <a:pt x="1455420" y="443484"/>
                  </a:lnTo>
                  <a:lnTo>
                    <a:pt x="1455420" y="0"/>
                  </a:lnTo>
                  <a:lnTo>
                    <a:pt x="0" y="0"/>
                  </a:lnTo>
                  <a:lnTo>
                    <a:pt x="0" y="443484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566735" y="3083432"/>
            <a:ext cx="16294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80" marR="21336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Arial"/>
                <a:cs typeface="Arial"/>
              </a:rPr>
              <a:t>Compliance</a:t>
            </a:r>
            <a:r>
              <a:rPr sz="700" b="1" spc="3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Ethics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 </a:t>
            </a:r>
            <a:r>
              <a:rPr sz="700" b="1" spc="-18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David</a:t>
            </a:r>
            <a:r>
              <a:rPr sz="700" b="1" spc="20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Barnes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494532" y="4197096"/>
            <a:ext cx="1708785" cy="502920"/>
            <a:chOff x="3494532" y="4197096"/>
            <a:chExt cx="1708785" cy="502920"/>
          </a:xfrm>
        </p:grpSpPr>
        <p:sp>
          <p:nvSpPr>
            <p:cNvPr id="39" name="object 39"/>
            <p:cNvSpPr/>
            <p:nvPr/>
          </p:nvSpPr>
          <p:spPr>
            <a:xfrm>
              <a:off x="3506724" y="4209288"/>
              <a:ext cx="1684020" cy="478790"/>
            </a:xfrm>
            <a:custGeom>
              <a:avLst/>
              <a:gdLst/>
              <a:ahLst/>
              <a:cxnLst/>
              <a:rect l="l" t="t" r="r" b="b"/>
              <a:pathLst>
                <a:path w="1684020" h="478789">
                  <a:moveTo>
                    <a:pt x="1658365" y="0"/>
                  </a:moveTo>
                  <a:lnTo>
                    <a:pt x="25653" y="0"/>
                  </a:lnTo>
                  <a:lnTo>
                    <a:pt x="15644" y="2008"/>
                  </a:lnTo>
                  <a:lnTo>
                    <a:pt x="7492" y="7493"/>
                  </a:lnTo>
                  <a:lnTo>
                    <a:pt x="2008" y="15644"/>
                  </a:lnTo>
                  <a:lnTo>
                    <a:pt x="0" y="25654"/>
                  </a:lnTo>
                  <a:lnTo>
                    <a:pt x="0" y="452881"/>
                  </a:lnTo>
                  <a:lnTo>
                    <a:pt x="2008" y="462891"/>
                  </a:lnTo>
                  <a:lnTo>
                    <a:pt x="7493" y="471043"/>
                  </a:lnTo>
                  <a:lnTo>
                    <a:pt x="15644" y="476527"/>
                  </a:lnTo>
                  <a:lnTo>
                    <a:pt x="25653" y="478536"/>
                  </a:lnTo>
                  <a:lnTo>
                    <a:pt x="1658365" y="478536"/>
                  </a:lnTo>
                  <a:lnTo>
                    <a:pt x="1668375" y="476527"/>
                  </a:lnTo>
                  <a:lnTo>
                    <a:pt x="1676527" y="471043"/>
                  </a:lnTo>
                  <a:lnTo>
                    <a:pt x="1682011" y="462891"/>
                  </a:lnTo>
                  <a:lnTo>
                    <a:pt x="1684020" y="452881"/>
                  </a:lnTo>
                  <a:lnTo>
                    <a:pt x="1684020" y="25654"/>
                  </a:lnTo>
                  <a:lnTo>
                    <a:pt x="1682011" y="15644"/>
                  </a:lnTo>
                  <a:lnTo>
                    <a:pt x="1676527" y="7493"/>
                  </a:lnTo>
                  <a:lnTo>
                    <a:pt x="1668375" y="2008"/>
                  </a:lnTo>
                  <a:lnTo>
                    <a:pt x="165836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506724" y="4209288"/>
              <a:ext cx="1684020" cy="478790"/>
            </a:xfrm>
            <a:custGeom>
              <a:avLst/>
              <a:gdLst/>
              <a:ahLst/>
              <a:cxnLst/>
              <a:rect l="l" t="t" r="r" b="b"/>
              <a:pathLst>
                <a:path w="1684020" h="478789">
                  <a:moveTo>
                    <a:pt x="0" y="25654"/>
                  </a:moveTo>
                  <a:lnTo>
                    <a:pt x="2008" y="15644"/>
                  </a:lnTo>
                  <a:lnTo>
                    <a:pt x="7492" y="7493"/>
                  </a:lnTo>
                  <a:lnTo>
                    <a:pt x="15644" y="2008"/>
                  </a:lnTo>
                  <a:lnTo>
                    <a:pt x="25653" y="0"/>
                  </a:lnTo>
                  <a:lnTo>
                    <a:pt x="1658365" y="0"/>
                  </a:lnTo>
                  <a:lnTo>
                    <a:pt x="1668375" y="2008"/>
                  </a:lnTo>
                  <a:lnTo>
                    <a:pt x="1676527" y="7493"/>
                  </a:lnTo>
                  <a:lnTo>
                    <a:pt x="1682011" y="15644"/>
                  </a:lnTo>
                  <a:lnTo>
                    <a:pt x="1684020" y="25654"/>
                  </a:lnTo>
                  <a:lnTo>
                    <a:pt x="1684020" y="452881"/>
                  </a:lnTo>
                  <a:lnTo>
                    <a:pt x="1682011" y="462891"/>
                  </a:lnTo>
                  <a:lnTo>
                    <a:pt x="1676527" y="471043"/>
                  </a:lnTo>
                  <a:lnTo>
                    <a:pt x="1668375" y="476527"/>
                  </a:lnTo>
                  <a:lnTo>
                    <a:pt x="1658365" y="478536"/>
                  </a:lnTo>
                  <a:lnTo>
                    <a:pt x="25653" y="478536"/>
                  </a:lnTo>
                  <a:lnTo>
                    <a:pt x="15644" y="476527"/>
                  </a:lnTo>
                  <a:lnTo>
                    <a:pt x="7493" y="471043"/>
                  </a:lnTo>
                  <a:lnTo>
                    <a:pt x="2008" y="462891"/>
                  </a:lnTo>
                  <a:lnTo>
                    <a:pt x="0" y="452881"/>
                  </a:lnTo>
                  <a:lnTo>
                    <a:pt x="0" y="25654"/>
                  </a:lnTo>
                  <a:close/>
                </a:path>
              </a:pathLst>
            </a:custGeom>
            <a:ln w="2438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617976" y="4277868"/>
              <a:ext cx="1461770" cy="341630"/>
            </a:xfrm>
            <a:custGeom>
              <a:avLst/>
              <a:gdLst/>
              <a:ahLst/>
              <a:cxnLst/>
              <a:rect l="l" t="t" r="r" b="b"/>
              <a:pathLst>
                <a:path w="1461770" h="341629">
                  <a:moveTo>
                    <a:pt x="1461515" y="0"/>
                  </a:moveTo>
                  <a:lnTo>
                    <a:pt x="0" y="0"/>
                  </a:lnTo>
                  <a:lnTo>
                    <a:pt x="0" y="341375"/>
                  </a:lnTo>
                  <a:lnTo>
                    <a:pt x="1461515" y="341375"/>
                  </a:lnTo>
                  <a:lnTo>
                    <a:pt x="146151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17976" y="4277868"/>
              <a:ext cx="1461770" cy="341630"/>
            </a:xfrm>
            <a:custGeom>
              <a:avLst/>
              <a:gdLst/>
              <a:ahLst/>
              <a:cxnLst/>
              <a:rect l="l" t="t" r="r" b="b"/>
              <a:pathLst>
                <a:path w="1461770" h="341629">
                  <a:moveTo>
                    <a:pt x="0" y="341375"/>
                  </a:moveTo>
                  <a:lnTo>
                    <a:pt x="1461515" y="341375"/>
                  </a:lnTo>
                  <a:lnTo>
                    <a:pt x="1461515" y="0"/>
                  </a:lnTo>
                  <a:lnTo>
                    <a:pt x="0" y="0"/>
                  </a:lnTo>
                  <a:lnTo>
                    <a:pt x="0" y="341375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3605276" y="4264609"/>
            <a:ext cx="81851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Speak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Up</a:t>
            </a:r>
            <a:r>
              <a:rPr sz="700" b="1" spc="-3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700" b="1" spc="-10" dirty="0">
                <a:latin typeface="Arial"/>
                <a:cs typeface="Arial"/>
              </a:rPr>
              <a:t>Elizabeth</a:t>
            </a:r>
            <a:r>
              <a:rPr sz="700" b="1" spc="-20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Critchley</a:t>
            </a:r>
            <a:endParaRPr sz="70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30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631691" y="2129027"/>
            <a:ext cx="1139190" cy="2410460"/>
            <a:chOff x="3631691" y="2129027"/>
            <a:chExt cx="1139190" cy="2410460"/>
          </a:xfrm>
        </p:grpSpPr>
        <p:sp>
          <p:nvSpPr>
            <p:cNvPr id="3" name="object 3"/>
            <p:cNvSpPr/>
            <p:nvPr/>
          </p:nvSpPr>
          <p:spPr>
            <a:xfrm>
              <a:off x="4756403" y="2133599"/>
              <a:ext cx="9525" cy="2401570"/>
            </a:xfrm>
            <a:custGeom>
              <a:avLst/>
              <a:gdLst/>
              <a:ahLst/>
              <a:cxnLst/>
              <a:rect l="l" t="t" r="r" b="b"/>
              <a:pathLst>
                <a:path w="9525" h="2401570">
                  <a:moveTo>
                    <a:pt x="4762" y="-4572"/>
                  </a:moveTo>
                  <a:lnTo>
                    <a:pt x="4762" y="2405760"/>
                  </a:lnTo>
                </a:path>
              </a:pathLst>
            </a:custGeom>
            <a:ln w="18669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34739" y="2199131"/>
              <a:ext cx="1125855" cy="144780"/>
            </a:xfrm>
            <a:custGeom>
              <a:avLst/>
              <a:gdLst/>
              <a:ahLst/>
              <a:cxnLst/>
              <a:rect l="l" t="t" r="r" b="b"/>
              <a:pathLst>
                <a:path w="1125854" h="144780">
                  <a:moveTo>
                    <a:pt x="1125855" y="0"/>
                  </a:moveTo>
                  <a:lnTo>
                    <a:pt x="1125855" y="72262"/>
                  </a:lnTo>
                  <a:lnTo>
                    <a:pt x="0" y="72262"/>
                  </a:lnTo>
                  <a:lnTo>
                    <a:pt x="0" y="144652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226307" y="2726435"/>
            <a:ext cx="83185" cy="2161540"/>
            <a:chOff x="3226307" y="2726435"/>
            <a:chExt cx="83185" cy="2161540"/>
          </a:xfrm>
        </p:grpSpPr>
        <p:sp>
          <p:nvSpPr>
            <p:cNvPr id="6" name="object 6"/>
            <p:cNvSpPr/>
            <p:nvPr/>
          </p:nvSpPr>
          <p:spPr>
            <a:xfrm>
              <a:off x="3229355" y="2729483"/>
              <a:ext cx="77470" cy="188595"/>
            </a:xfrm>
            <a:custGeom>
              <a:avLst/>
              <a:gdLst/>
              <a:ahLst/>
              <a:cxnLst/>
              <a:rect l="l" t="t" r="r" b="b"/>
              <a:pathLst>
                <a:path w="77470" h="188594">
                  <a:moveTo>
                    <a:pt x="0" y="0"/>
                  </a:moveTo>
                  <a:lnTo>
                    <a:pt x="0" y="188087"/>
                  </a:lnTo>
                  <a:lnTo>
                    <a:pt x="77089" y="188087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29355" y="2729483"/>
              <a:ext cx="77470" cy="516255"/>
            </a:xfrm>
            <a:custGeom>
              <a:avLst/>
              <a:gdLst/>
              <a:ahLst/>
              <a:cxnLst/>
              <a:rect l="l" t="t" r="r" b="b"/>
              <a:pathLst>
                <a:path w="77470" h="516255">
                  <a:moveTo>
                    <a:pt x="0" y="0"/>
                  </a:moveTo>
                  <a:lnTo>
                    <a:pt x="0" y="515874"/>
                  </a:lnTo>
                  <a:lnTo>
                    <a:pt x="77089" y="515874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29355" y="2729483"/>
              <a:ext cx="77470" cy="1172210"/>
            </a:xfrm>
            <a:custGeom>
              <a:avLst/>
              <a:gdLst/>
              <a:ahLst/>
              <a:cxnLst/>
              <a:rect l="l" t="t" r="r" b="b"/>
              <a:pathLst>
                <a:path w="77470" h="1172210">
                  <a:moveTo>
                    <a:pt x="0" y="0"/>
                  </a:moveTo>
                  <a:lnTo>
                    <a:pt x="0" y="843788"/>
                  </a:lnTo>
                  <a:lnTo>
                    <a:pt x="77089" y="843788"/>
                  </a:lnTo>
                </a:path>
                <a:path w="77470" h="1172210">
                  <a:moveTo>
                    <a:pt x="0" y="0"/>
                  </a:moveTo>
                  <a:lnTo>
                    <a:pt x="0" y="1171702"/>
                  </a:lnTo>
                  <a:lnTo>
                    <a:pt x="77089" y="1171702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29355" y="2729483"/>
              <a:ext cx="77470" cy="1827530"/>
            </a:xfrm>
            <a:custGeom>
              <a:avLst/>
              <a:gdLst/>
              <a:ahLst/>
              <a:cxnLst/>
              <a:rect l="l" t="t" r="r" b="b"/>
              <a:pathLst>
                <a:path w="77470" h="1827529">
                  <a:moveTo>
                    <a:pt x="0" y="0"/>
                  </a:moveTo>
                  <a:lnTo>
                    <a:pt x="0" y="1499489"/>
                  </a:lnTo>
                  <a:lnTo>
                    <a:pt x="77089" y="1499489"/>
                  </a:lnTo>
                </a:path>
                <a:path w="77470" h="1827529">
                  <a:moveTo>
                    <a:pt x="0" y="0"/>
                  </a:moveTo>
                  <a:lnTo>
                    <a:pt x="0" y="1827402"/>
                  </a:lnTo>
                  <a:lnTo>
                    <a:pt x="77089" y="1827402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29355" y="2729483"/>
              <a:ext cx="77470" cy="2155190"/>
            </a:xfrm>
            <a:custGeom>
              <a:avLst/>
              <a:gdLst/>
              <a:ahLst/>
              <a:cxnLst/>
              <a:rect l="l" t="t" r="r" b="b"/>
              <a:pathLst>
                <a:path w="77470" h="2155190">
                  <a:moveTo>
                    <a:pt x="0" y="0"/>
                  </a:moveTo>
                  <a:lnTo>
                    <a:pt x="0" y="2155190"/>
                  </a:lnTo>
                  <a:lnTo>
                    <a:pt x="77089" y="2155190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277867" y="1812035"/>
            <a:ext cx="966469" cy="388620"/>
            <a:chOff x="4277867" y="1812035"/>
            <a:chExt cx="966469" cy="388620"/>
          </a:xfrm>
        </p:grpSpPr>
        <p:sp>
          <p:nvSpPr>
            <p:cNvPr id="12" name="object 12"/>
            <p:cNvSpPr/>
            <p:nvPr/>
          </p:nvSpPr>
          <p:spPr>
            <a:xfrm>
              <a:off x="4283963" y="1818131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5">
                  <a:moveTo>
                    <a:pt x="947547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6" y="376427"/>
                  </a:lnTo>
                  <a:lnTo>
                    <a:pt x="947547" y="376427"/>
                  </a:lnTo>
                  <a:lnTo>
                    <a:pt x="954024" y="369950"/>
                  </a:lnTo>
                  <a:lnTo>
                    <a:pt x="954024" y="6476"/>
                  </a:lnTo>
                  <a:lnTo>
                    <a:pt x="9475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83963" y="1818131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6" y="0"/>
                  </a:lnTo>
                  <a:lnTo>
                    <a:pt x="947547" y="0"/>
                  </a:lnTo>
                  <a:lnTo>
                    <a:pt x="954024" y="6476"/>
                  </a:lnTo>
                  <a:lnTo>
                    <a:pt x="954024" y="14477"/>
                  </a:lnTo>
                  <a:lnTo>
                    <a:pt x="954024" y="361950"/>
                  </a:lnTo>
                  <a:lnTo>
                    <a:pt x="954024" y="369950"/>
                  </a:lnTo>
                  <a:lnTo>
                    <a:pt x="947547" y="376427"/>
                  </a:lnTo>
                  <a:lnTo>
                    <a:pt x="939546" y="376427"/>
                  </a:lnTo>
                  <a:lnTo>
                    <a:pt x="14477" y="376427"/>
                  </a:lnTo>
                  <a:lnTo>
                    <a:pt x="6476" y="376427"/>
                  </a:lnTo>
                  <a:lnTo>
                    <a:pt x="0" y="369950"/>
                  </a:lnTo>
                  <a:lnTo>
                    <a:pt x="0" y="361950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46447" y="1856231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829055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5" y="298703"/>
                  </a:lnTo>
                  <a:lnTo>
                    <a:pt x="829055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46447" y="1856231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03"/>
                  </a:moveTo>
                  <a:lnTo>
                    <a:pt x="829055" y="298703"/>
                  </a:lnTo>
                  <a:lnTo>
                    <a:pt x="829055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334002" y="1842896"/>
            <a:ext cx="693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5" dirty="0">
                <a:latin typeface="Arial"/>
                <a:cs typeface="Arial"/>
              </a:rPr>
              <a:t>Hea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of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  </a:t>
            </a:r>
            <a:r>
              <a:rPr sz="600" b="1" spc="-5" dirty="0">
                <a:latin typeface="Arial"/>
                <a:cs typeface="Arial"/>
              </a:rPr>
              <a:t>Assurance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b="1" spc="-5" dirty="0">
                <a:latin typeface="Arial"/>
                <a:cs typeface="Arial"/>
              </a:rPr>
              <a:t>Linsay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Wright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366259" y="2342388"/>
            <a:ext cx="967740" cy="281940"/>
            <a:chOff x="4366259" y="2342388"/>
            <a:chExt cx="967740" cy="281940"/>
          </a:xfrm>
        </p:grpSpPr>
        <p:sp>
          <p:nvSpPr>
            <p:cNvPr id="18" name="object 18"/>
            <p:cNvSpPr/>
            <p:nvPr/>
          </p:nvSpPr>
          <p:spPr>
            <a:xfrm>
              <a:off x="4372355" y="234848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0"/>
                  </a:lnTo>
                  <a:lnTo>
                    <a:pt x="6477" y="269748"/>
                  </a:lnTo>
                  <a:lnTo>
                    <a:pt x="949071" y="269748"/>
                  </a:lnTo>
                  <a:lnTo>
                    <a:pt x="955548" y="263270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72355" y="234848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5269"/>
                  </a:lnTo>
                  <a:lnTo>
                    <a:pt x="955548" y="263270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8" y="269748"/>
                  </a:lnTo>
                  <a:lnTo>
                    <a:pt x="6477" y="269748"/>
                  </a:lnTo>
                  <a:lnTo>
                    <a:pt x="0" y="263270"/>
                  </a:lnTo>
                  <a:lnTo>
                    <a:pt x="0" y="255269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34839" y="238658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30580" y="193548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34839" y="238658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8"/>
                  </a:moveTo>
                  <a:lnTo>
                    <a:pt x="830580" y="193548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423409" y="2373248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Dave</a:t>
            </a:r>
            <a:r>
              <a:rPr sz="600" b="1" spc="-2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Brassington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366259" y="2670048"/>
            <a:ext cx="967740" cy="281940"/>
            <a:chOff x="4366259" y="2670048"/>
            <a:chExt cx="967740" cy="281940"/>
          </a:xfrm>
        </p:grpSpPr>
        <p:sp>
          <p:nvSpPr>
            <p:cNvPr id="24" name="object 24"/>
            <p:cNvSpPr/>
            <p:nvPr/>
          </p:nvSpPr>
          <p:spPr>
            <a:xfrm>
              <a:off x="4372355" y="267614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0"/>
                  </a:lnTo>
                  <a:lnTo>
                    <a:pt x="6477" y="269747"/>
                  </a:lnTo>
                  <a:lnTo>
                    <a:pt x="949071" y="269747"/>
                  </a:lnTo>
                  <a:lnTo>
                    <a:pt x="955548" y="263270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72355" y="267614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5269"/>
                  </a:lnTo>
                  <a:lnTo>
                    <a:pt x="955548" y="263270"/>
                  </a:lnTo>
                  <a:lnTo>
                    <a:pt x="949071" y="269747"/>
                  </a:lnTo>
                  <a:lnTo>
                    <a:pt x="941070" y="269747"/>
                  </a:lnTo>
                  <a:lnTo>
                    <a:pt x="14478" y="269747"/>
                  </a:lnTo>
                  <a:lnTo>
                    <a:pt x="6477" y="269747"/>
                  </a:lnTo>
                  <a:lnTo>
                    <a:pt x="0" y="263270"/>
                  </a:lnTo>
                  <a:lnTo>
                    <a:pt x="0" y="255269"/>
                  </a:lnTo>
                  <a:lnTo>
                    <a:pt x="0" y="14477"/>
                  </a:lnTo>
                  <a:close/>
                </a:path>
              </a:pathLst>
            </a:custGeom>
            <a:ln w="12191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34839" y="271424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30580" y="193548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34839" y="271424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8"/>
                  </a:moveTo>
                  <a:lnTo>
                    <a:pt x="830580" y="193548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423409" y="2701290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Donna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Hallett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366259" y="2997707"/>
            <a:ext cx="967740" cy="281940"/>
            <a:chOff x="4366259" y="2997707"/>
            <a:chExt cx="967740" cy="281940"/>
          </a:xfrm>
        </p:grpSpPr>
        <p:sp>
          <p:nvSpPr>
            <p:cNvPr id="30" name="object 30"/>
            <p:cNvSpPr/>
            <p:nvPr/>
          </p:nvSpPr>
          <p:spPr>
            <a:xfrm>
              <a:off x="4372355" y="300380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7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72355" y="300380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8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8"/>
                  </a:lnTo>
                  <a:lnTo>
                    <a:pt x="955548" y="255270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8" y="269748"/>
                  </a:lnTo>
                  <a:lnTo>
                    <a:pt x="6477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434839" y="304342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5">
                  <a:moveTo>
                    <a:pt x="83058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30580" y="192024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434839" y="304342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5">
                  <a:moveTo>
                    <a:pt x="0" y="192024"/>
                  </a:moveTo>
                  <a:lnTo>
                    <a:pt x="830580" y="192024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423409" y="3029203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spc="-10" dirty="0">
                <a:latin typeface="Arial"/>
                <a:cs typeface="Arial"/>
              </a:rPr>
              <a:t>Amanda</a:t>
            </a:r>
            <a:r>
              <a:rPr sz="600" b="1" dirty="0">
                <a:latin typeface="Arial"/>
                <a:cs typeface="Arial"/>
              </a:rPr>
              <a:t> Rose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4366005" y="3325114"/>
            <a:ext cx="968375" cy="284480"/>
            <a:chOff x="4366005" y="3325114"/>
            <a:chExt cx="968375" cy="284480"/>
          </a:xfrm>
        </p:grpSpPr>
        <p:sp>
          <p:nvSpPr>
            <p:cNvPr id="36" name="object 36"/>
            <p:cNvSpPr/>
            <p:nvPr/>
          </p:nvSpPr>
          <p:spPr>
            <a:xfrm>
              <a:off x="4372355" y="3331464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4795"/>
                  </a:lnTo>
                  <a:lnTo>
                    <a:pt x="6477" y="271272"/>
                  </a:lnTo>
                  <a:lnTo>
                    <a:pt x="949071" y="271272"/>
                  </a:lnTo>
                  <a:lnTo>
                    <a:pt x="955548" y="264795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372355" y="3331464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6794"/>
                  </a:lnTo>
                  <a:lnTo>
                    <a:pt x="955548" y="264795"/>
                  </a:lnTo>
                  <a:lnTo>
                    <a:pt x="949071" y="271272"/>
                  </a:lnTo>
                  <a:lnTo>
                    <a:pt x="941070" y="271272"/>
                  </a:lnTo>
                  <a:lnTo>
                    <a:pt x="14478" y="271272"/>
                  </a:lnTo>
                  <a:lnTo>
                    <a:pt x="6477" y="271272"/>
                  </a:lnTo>
                  <a:lnTo>
                    <a:pt x="0" y="264795"/>
                  </a:lnTo>
                  <a:lnTo>
                    <a:pt x="0" y="256794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34839" y="3371088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83058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30580" y="192024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434839" y="3371088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0" y="192024"/>
                  </a:moveTo>
                  <a:lnTo>
                    <a:pt x="830580" y="192024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423409" y="3357117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David Thornes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366259" y="3636264"/>
            <a:ext cx="967740" cy="283845"/>
            <a:chOff x="4366259" y="3636264"/>
            <a:chExt cx="967740" cy="283845"/>
          </a:xfrm>
        </p:grpSpPr>
        <p:sp>
          <p:nvSpPr>
            <p:cNvPr id="42" name="object 42"/>
            <p:cNvSpPr/>
            <p:nvPr/>
          </p:nvSpPr>
          <p:spPr>
            <a:xfrm>
              <a:off x="4372355" y="3642360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4794"/>
                  </a:lnTo>
                  <a:lnTo>
                    <a:pt x="6477" y="271271"/>
                  </a:lnTo>
                  <a:lnTo>
                    <a:pt x="949071" y="271271"/>
                  </a:lnTo>
                  <a:lnTo>
                    <a:pt x="955548" y="264794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372355" y="3642360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6794"/>
                  </a:lnTo>
                  <a:lnTo>
                    <a:pt x="955548" y="264794"/>
                  </a:lnTo>
                  <a:lnTo>
                    <a:pt x="949071" y="271271"/>
                  </a:lnTo>
                  <a:lnTo>
                    <a:pt x="941070" y="271271"/>
                  </a:lnTo>
                  <a:lnTo>
                    <a:pt x="14478" y="271271"/>
                  </a:lnTo>
                  <a:lnTo>
                    <a:pt x="6477" y="271271"/>
                  </a:lnTo>
                  <a:lnTo>
                    <a:pt x="0" y="264794"/>
                  </a:lnTo>
                  <a:lnTo>
                    <a:pt x="0" y="256794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436363" y="3681984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829056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9056" y="192024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436363" y="3681984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0" y="192024"/>
                  </a:moveTo>
                  <a:lnTo>
                    <a:pt x="829056" y="192024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3313429" y="3668014"/>
            <a:ext cx="98742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4090" algn="l"/>
              </a:tabLst>
            </a:pPr>
            <a:r>
              <a:rPr sz="600" b="1" u="sng" dirty="0">
                <a:uFill>
                  <a:solidFill>
                    <a:srgbClr val="FBE627"/>
                  </a:solidFill>
                </a:uFill>
                <a:latin typeface="Arial"/>
                <a:cs typeface="Arial"/>
              </a:rPr>
              <a:t> 	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72355" y="3602735"/>
            <a:ext cx="955675" cy="31115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500">
              <a:latin typeface="Times New Roman"/>
              <a:cs typeface="Times New Roman"/>
            </a:endParaRPr>
          </a:p>
          <a:p>
            <a:pPr marL="63500" marR="225425">
              <a:lnSpc>
                <a:spcPct val="100000"/>
              </a:lnSpc>
              <a:spcBef>
                <a:spcPts val="5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Ian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Bourne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4366259" y="3965447"/>
            <a:ext cx="967740" cy="281940"/>
            <a:chOff x="4366259" y="3965447"/>
            <a:chExt cx="967740" cy="281940"/>
          </a:xfrm>
        </p:grpSpPr>
        <p:sp>
          <p:nvSpPr>
            <p:cNvPr id="49" name="object 49"/>
            <p:cNvSpPr/>
            <p:nvPr/>
          </p:nvSpPr>
          <p:spPr>
            <a:xfrm>
              <a:off x="4372355" y="397154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0"/>
                  </a:lnTo>
                  <a:lnTo>
                    <a:pt x="6477" y="269747"/>
                  </a:lnTo>
                  <a:lnTo>
                    <a:pt x="949071" y="269747"/>
                  </a:lnTo>
                  <a:lnTo>
                    <a:pt x="955548" y="263270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372355" y="397154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5269"/>
                  </a:lnTo>
                  <a:lnTo>
                    <a:pt x="955548" y="263270"/>
                  </a:lnTo>
                  <a:lnTo>
                    <a:pt x="949071" y="269747"/>
                  </a:lnTo>
                  <a:lnTo>
                    <a:pt x="941070" y="269747"/>
                  </a:lnTo>
                  <a:lnTo>
                    <a:pt x="14478" y="269747"/>
                  </a:lnTo>
                  <a:lnTo>
                    <a:pt x="6477" y="269747"/>
                  </a:lnTo>
                  <a:lnTo>
                    <a:pt x="0" y="263270"/>
                  </a:lnTo>
                  <a:lnTo>
                    <a:pt x="0" y="255269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36363" y="4009643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829056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829056" y="192023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436363" y="4009643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0" y="192023"/>
                  </a:moveTo>
                  <a:lnTo>
                    <a:pt x="829056" y="192023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192023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423664" y="3996054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Angela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dirty="0">
                <a:latin typeface="Arial"/>
                <a:cs typeface="Arial"/>
              </a:rPr>
              <a:t>Wood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4366259" y="4293108"/>
            <a:ext cx="967740" cy="281940"/>
            <a:chOff x="4366259" y="4293108"/>
            <a:chExt cx="967740" cy="281940"/>
          </a:xfrm>
        </p:grpSpPr>
        <p:sp>
          <p:nvSpPr>
            <p:cNvPr id="55" name="object 55"/>
            <p:cNvSpPr/>
            <p:nvPr/>
          </p:nvSpPr>
          <p:spPr>
            <a:xfrm>
              <a:off x="4372355" y="429920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7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7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7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372355" y="429920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8"/>
                  </a:moveTo>
                  <a:lnTo>
                    <a:pt x="0" y="6477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7"/>
                  </a:lnTo>
                  <a:lnTo>
                    <a:pt x="955548" y="14478"/>
                  </a:lnTo>
                  <a:lnTo>
                    <a:pt x="955548" y="255270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8" y="269748"/>
                  </a:lnTo>
                  <a:lnTo>
                    <a:pt x="6477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436363" y="4337304"/>
              <a:ext cx="829310" cy="193675"/>
            </a:xfrm>
            <a:custGeom>
              <a:avLst/>
              <a:gdLst/>
              <a:ahLst/>
              <a:cxnLst/>
              <a:rect l="l" t="t" r="r" b="b"/>
              <a:pathLst>
                <a:path w="829310" h="193675">
                  <a:moveTo>
                    <a:pt x="829056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29056" y="193548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436363" y="4337304"/>
              <a:ext cx="829310" cy="193675"/>
            </a:xfrm>
            <a:custGeom>
              <a:avLst/>
              <a:gdLst/>
              <a:ahLst/>
              <a:cxnLst/>
              <a:rect l="l" t="t" r="r" b="b"/>
              <a:pathLst>
                <a:path w="829310" h="193675">
                  <a:moveTo>
                    <a:pt x="0" y="193548"/>
                  </a:moveTo>
                  <a:lnTo>
                    <a:pt x="829056" y="193548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4423664" y="4323969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S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p</a:t>
            </a:r>
            <a:r>
              <a:rPr sz="600" b="1" spc="-10" dirty="0">
                <a:latin typeface="Arial"/>
                <a:cs typeface="Arial"/>
              </a:rPr>
              <a:t>h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n</a:t>
            </a:r>
            <a:r>
              <a:rPr sz="600" b="1" spc="-20" dirty="0">
                <a:latin typeface="Arial"/>
                <a:cs typeface="Arial"/>
              </a:rPr>
              <a:t> A</a:t>
            </a:r>
            <a:r>
              <a:rPr sz="600" b="1" dirty="0">
                <a:latin typeface="Arial"/>
                <a:cs typeface="Arial"/>
              </a:rPr>
              <a:t>lli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gton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3151632" y="2342388"/>
            <a:ext cx="966469" cy="388620"/>
            <a:chOff x="3151632" y="2342388"/>
            <a:chExt cx="966469" cy="388620"/>
          </a:xfrm>
        </p:grpSpPr>
        <p:sp>
          <p:nvSpPr>
            <p:cNvPr id="61" name="object 61"/>
            <p:cNvSpPr/>
            <p:nvPr/>
          </p:nvSpPr>
          <p:spPr>
            <a:xfrm>
              <a:off x="3157728" y="2348484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5">
                  <a:moveTo>
                    <a:pt x="947547" y="0"/>
                  </a:moveTo>
                  <a:lnTo>
                    <a:pt x="6477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369950"/>
                  </a:lnTo>
                  <a:lnTo>
                    <a:pt x="6477" y="376427"/>
                  </a:lnTo>
                  <a:lnTo>
                    <a:pt x="947547" y="376427"/>
                  </a:lnTo>
                  <a:lnTo>
                    <a:pt x="954024" y="369950"/>
                  </a:lnTo>
                  <a:lnTo>
                    <a:pt x="954024" y="6476"/>
                  </a:lnTo>
                  <a:lnTo>
                    <a:pt x="9475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157728" y="2348484"/>
              <a:ext cx="954405" cy="376555"/>
            </a:xfrm>
            <a:custGeom>
              <a:avLst/>
              <a:gdLst/>
              <a:ahLst/>
              <a:cxnLst/>
              <a:rect l="l" t="t" r="r" b="b"/>
              <a:pathLst>
                <a:path w="954404" h="376555">
                  <a:moveTo>
                    <a:pt x="0" y="14477"/>
                  </a:moveTo>
                  <a:lnTo>
                    <a:pt x="0" y="6476"/>
                  </a:lnTo>
                  <a:lnTo>
                    <a:pt x="6477" y="0"/>
                  </a:lnTo>
                  <a:lnTo>
                    <a:pt x="14478" y="0"/>
                  </a:lnTo>
                  <a:lnTo>
                    <a:pt x="939546" y="0"/>
                  </a:lnTo>
                  <a:lnTo>
                    <a:pt x="947547" y="0"/>
                  </a:lnTo>
                  <a:lnTo>
                    <a:pt x="954024" y="6476"/>
                  </a:lnTo>
                  <a:lnTo>
                    <a:pt x="954024" y="14477"/>
                  </a:lnTo>
                  <a:lnTo>
                    <a:pt x="954024" y="361950"/>
                  </a:lnTo>
                  <a:lnTo>
                    <a:pt x="954024" y="369950"/>
                  </a:lnTo>
                  <a:lnTo>
                    <a:pt x="947547" y="376427"/>
                  </a:lnTo>
                  <a:lnTo>
                    <a:pt x="939546" y="376427"/>
                  </a:lnTo>
                  <a:lnTo>
                    <a:pt x="14478" y="376427"/>
                  </a:lnTo>
                  <a:lnTo>
                    <a:pt x="6477" y="376427"/>
                  </a:lnTo>
                  <a:lnTo>
                    <a:pt x="0" y="369950"/>
                  </a:lnTo>
                  <a:lnTo>
                    <a:pt x="0" y="361950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220212" y="2386584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829056" y="0"/>
                  </a:moveTo>
                  <a:lnTo>
                    <a:pt x="0" y="0"/>
                  </a:lnTo>
                  <a:lnTo>
                    <a:pt x="0" y="298703"/>
                  </a:lnTo>
                  <a:lnTo>
                    <a:pt x="829056" y="298703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220212" y="2386584"/>
              <a:ext cx="829310" cy="299085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03"/>
                  </a:moveTo>
                  <a:lnTo>
                    <a:pt x="829056" y="298703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298703"/>
                  </a:lnTo>
                  <a:close/>
                </a:path>
              </a:pathLst>
            </a:custGeom>
            <a:ln w="9143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5" name="object 65"/>
          <p:cNvGrpSpPr/>
          <p:nvPr/>
        </p:nvGrpSpPr>
        <p:grpSpPr>
          <a:xfrm>
            <a:off x="3305302" y="4414773"/>
            <a:ext cx="968375" cy="963930"/>
            <a:chOff x="3305302" y="4414773"/>
            <a:chExt cx="968375" cy="963930"/>
          </a:xfrm>
        </p:grpSpPr>
        <p:sp>
          <p:nvSpPr>
            <p:cNvPr id="66" name="object 66"/>
            <p:cNvSpPr/>
            <p:nvPr/>
          </p:nvSpPr>
          <p:spPr>
            <a:xfrm>
              <a:off x="3313176" y="5102351"/>
              <a:ext cx="954405" cy="269875"/>
            </a:xfrm>
            <a:custGeom>
              <a:avLst/>
              <a:gdLst/>
              <a:ahLst/>
              <a:cxnLst/>
              <a:rect l="l" t="t" r="r" b="b"/>
              <a:pathLst>
                <a:path w="954404" h="269875">
                  <a:moveTo>
                    <a:pt x="947547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6" y="269748"/>
                  </a:lnTo>
                  <a:lnTo>
                    <a:pt x="947547" y="269748"/>
                  </a:lnTo>
                  <a:lnTo>
                    <a:pt x="954024" y="263271"/>
                  </a:lnTo>
                  <a:lnTo>
                    <a:pt x="954024" y="6477"/>
                  </a:lnTo>
                  <a:lnTo>
                    <a:pt x="947547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313176" y="5102351"/>
              <a:ext cx="954405" cy="269875"/>
            </a:xfrm>
            <a:custGeom>
              <a:avLst/>
              <a:gdLst/>
              <a:ahLst/>
              <a:cxnLst/>
              <a:rect l="l" t="t" r="r" b="b"/>
              <a:pathLst>
                <a:path w="954404" h="269875">
                  <a:moveTo>
                    <a:pt x="0" y="14478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39546" y="0"/>
                  </a:lnTo>
                  <a:lnTo>
                    <a:pt x="947547" y="0"/>
                  </a:lnTo>
                  <a:lnTo>
                    <a:pt x="954024" y="6477"/>
                  </a:lnTo>
                  <a:lnTo>
                    <a:pt x="954024" y="14478"/>
                  </a:lnTo>
                  <a:lnTo>
                    <a:pt x="954024" y="255270"/>
                  </a:lnTo>
                  <a:lnTo>
                    <a:pt x="954024" y="263271"/>
                  </a:lnTo>
                  <a:lnTo>
                    <a:pt x="947547" y="269748"/>
                  </a:lnTo>
                  <a:lnTo>
                    <a:pt x="939546" y="269748"/>
                  </a:lnTo>
                  <a:lnTo>
                    <a:pt x="14477" y="269748"/>
                  </a:lnTo>
                  <a:lnTo>
                    <a:pt x="6476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375660" y="5141975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829056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29056" y="192024"/>
                  </a:lnTo>
                  <a:lnTo>
                    <a:pt x="829056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375660" y="5141975"/>
              <a:ext cx="829310" cy="192405"/>
            </a:xfrm>
            <a:custGeom>
              <a:avLst/>
              <a:gdLst/>
              <a:ahLst/>
              <a:cxnLst/>
              <a:rect l="l" t="t" r="r" b="b"/>
              <a:pathLst>
                <a:path w="829310" h="192404">
                  <a:moveTo>
                    <a:pt x="0" y="192024"/>
                  </a:moveTo>
                  <a:lnTo>
                    <a:pt x="829056" y="192024"/>
                  </a:lnTo>
                  <a:lnTo>
                    <a:pt x="829056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311652" y="4421123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94907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4794"/>
                  </a:lnTo>
                  <a:lnTo>
                    <a:pt x="6476" y="271271"/>
                  </a:lnTo>
                  <a:lnTo>
                    <a:pt x="949071" y="271271"/>
                  </a:lnTo>
                  <a:lnTo>
                    <a:pt x="955548" y="264794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311652" y="4421123"/>
              <a:ext cx="955675" cy="271780"/>
            </a:xfrm>
            <a:custGeom>
              <a:avLst/>
              <a:gdLst/>
              <a:ahLst/>
              <a:cxnLst/>
              <a:rect l="l" t="t" r="r" b="b"/>
              <a:pathLst>
                <a:path w="955675" h="271779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6794"/>
                  </a:lnTo>
                  <a:lnTo>
                    <a:pt x="955548" y="264794"/>
                  </a:lnTo>
                  <a:lnTo>
                    <a:pt x="949071" y="271271"/>
                  </a:lnTo>
                  <a:lnTo>
                    <a:pt x="941070" y="271271"/>
                  </a:lnTo>
                  <a:lnTo>
                    <a:pt x="14477" y="271271"/>
                  </a:lnTo>
                  <a:lnTo>
                    <a:pt x="6476" y="271271"/>
                  </a:lnTo>
                  <a:lnTo>
                    <a:pt x="0" y="264794"/>
                  </a:lnTo>
                  <a:lnTo>
                    <a:pt x="0" y="256794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374136" y="446074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83058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30580" y="192024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374136" y="446074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0" y="192024"/>
                  </a:moveTo>
                  <a:lnTo>
                    <a:pt x="830580" y="192024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3208147" y="2373248"/>
            <a:ext cx="591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Arial"/>
                <a:cs typeface="Arial"/>
              </a:rPr>
              <a:t>L</a:t>
            </a:r>
            <a:r>
              <a:rPr sz="600" b="1" spc="-5" dirty="0">
                <a:latin typeface="Arial"/>
                <a:cs typeface="Arial"/>
              </a:rPr>
              <a:t>ea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  </a:t>
            </a:r>
            <a:r>
              <a:rPr sz="600" b="1" spc="-5" dirty="0">
                <a:latin typeface="Arial"/>
                <a:cs typeface="Arial"/>
              </a:rPr>
              <a:t>Auditor </a:t>
            </a:r>
            <a:r>
              <a:rPr sz="600" b="1" dirty="0">
                <a:latin typeface="Arial"/>
                <a:cs typeface="Arial"/>
              </a:rPr>
              <a:t> </a:t>
            </a:r>
            <a:r>
              <a:rPr sz="600" b="1" spc="-10" dirty="0">
                <a:latin typeface="Arial"/>
                <a:cs typeface="Arial"/>
              </a:rPr>
              <a:t>M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tt</a:t>
            </a:r>
            <a:r>
              <a:rPr sz="600" b="1" spc="-10" dirty="0">
                <a:latin typeface="Arial"/>
                <a:cs typeface="Arial"/>
              </a:rPr>
              <a:t>h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w Gibb</a:t>
            </a:r>
            <a:r>
              <a:rPr sz="600" b="1" spc="-5" dirty="0"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305555" y="2776727"/>
            <a:ext cx="967740" cy="281940"/>
            <a:chOff x="3305555" y="2776727"/>
            <a:chExt cx="967740" cy="281940"/>
          </a:xfrm>
        </p:grpSpPr>
        <p:sp>
          <p:nvSpPr>
            <p:cNvPr id="76" name="object 76"/>
            <p:cNvSpPr/>
            <p:nvPr/>
          </p:nvSpPr>
          <p:spPr>
            <a:xfrm>
              <a:off x="3311651" y="278282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1"/>
                  </a:lnTo>
                  <a:lnTo>
                    <a:pt x="6476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311651" y="278282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7"/>
                  </a:moveTo>
                  <a:lnTo>
                    <a:pt x="0" y="6476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6"/>
                  </a:lnTo>
                  <a:lnTo>
                    <a:pt x="955548" y="14477"/>
                  </a:lnTo>
                  <a:lnTo>
                    <a:pt x="955548" y="255270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7" y="269748"/>
                  </a:lnTo>
                  <a:lnTo>
                    <a:pt x="6476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7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374135" y="2820923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30580" y="193548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374135" y="2820923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8"/>
                  </a:moveTo>
                  <a:lnTo>
                    <a:pt x="830580" y="193548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3362325" y="2807334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Craig Dorward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3311652" y="3110483"/>
            <a:ext cx="955675" cy="269875"/>
            <a:chOff x="3311652" y="3110483"/>
            <a:chExt cx="955675" cy="269875"/>
          </a:xfrm>
        </p:grpSpPr>
        <p:sp>
          <p:nvSpPr>
            <p:cNvPr id="82" name="object 82"/>
            <p:cNvSpPr/>
            <p:nvPr/>
          </p:nvSpPr>
          <p:spPr>
            <a:xfrm>
              <a:off x="3311652" y="311048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0"/>
                  </a:lnTo>
                  <a:lnTo>
                    <a:pt x="6476" y="269748"/>
                  </a:lnTo>
                  <a:lnTo>
                    <a:pt x="949071" y="269748"/>
                  </a:lnTo>
                  <a:lnTo>
                    <a:pt x="955548" y="263270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374136" y="3148583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30580" y="193548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374136" y="3148583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8"/>
                  </a:moveTo>
                  <a:lnTo>
                    <a:pt x="830580" y="193548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3311842" y="3052572"/>
            <a:ext cx="955675" cy="32766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50">
              <a:latin typeface="Times New Roman"/>
              <a:cs typeface="Times New Roman"/>
            </a:endParaRPr>
          </a:p>
          <a:p>
            <a:pPr marL="62865" marR="226060">
              <a:lnSpc>
                <a:spcPct val="100000"/>
              </a:lnSpc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Stephen</a:t>
            </a:r>
            <a:r>
              <a:rPr sz="600" b="1" spc="-3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Ferns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3311652" y="3438144"/>
            <a:ext cx="955675" cy="269875"/>
            <a:chOff x="3311652" y="3438144"/>
            <a:chExt cx="955675" cy="269875"/>
          </a:xfrm>
        </p:grpSpPr>
        <p:sp>
          <p:nvSpPr>
            <p:cNvPr id="87" name="object 87"/>
            <p:cNvSpPr/>
            <p:nvPr/>
          </p:nvSpPr>
          <p:spPr>
            <a:xfrm>
              <a:off x="3311652" y="343814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6"/>
                  </a:lnTo>
                  <a:lnTo>
                    <a:pt x="0" y="14477"/>
                  </a:lnTo>
                  <a:lnTo>
                    <a:pt x="0" y="263270"/>
                  </a:lnTo>
                  <a:lnTo>
                    <a:pt x="6476" y="269747"/>
                  </a:lnTo>
                  <a:lnTo>
                    <a:pt x="949071" y="269747"/>
                  </a:lnTo>
                  <a:lnTo>
                    <a:pt x="955548" y="263270"/>
                  </a:lnTo>
                  <a:lnTo>
                    <a:pt x="955548" y="6476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374136" y="347624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7"/>
                  </a:lnTo>
                  <a:lnTo>
                    <a:pt x="830580" y="193547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374136" y="347624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7"/>
                  </a:moveTo>
                  <a:lnTo>
                    <a:pt x="830580" y="193547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7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3311842" y="3380232"/>
            <a:ext cx="955675" cy="327660"/>
          </a:xfrm>
          <a:prstGeom prst="rect">
            <a:avLst/>
          </a:prstGeom>
          <a:ln w="20574">
            <a:solidFill>
              <a:srgbClr val="FBE627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650">
              <a:latin typeface="Times New Roman"/>
              <a:cs typeface="Times New Roman"/>
            </a:endParaRPr>
          </a:p>
          <a:p>
            <a:pPr marL="62865" marR="226060">
              <a:lnSpc>
                <a:spcPct val="100000"/>
              </a:lnSpc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Jayne </a:t>
            </a:r>
            <a:r>
              <a:rPr sz="600" b="1" dirty="0">
                <a:latin typeface="Arial"/>
                <a:cs typeface="Arial"/>
              </a:rPr>
              <a:t>Newton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3305555" y="3759708"/>
            <a:ext cx="967740" cy="281940"/>
            <a:chOff x="3305555" y="3759708"/>
            <a:chExt cx="967740" cy="281940"/>
          </a:xfrm>
        </p:grpSpPr>
        <p:sp>
          <p:nvSpPr>
            <p:cNvPr id="92" name="object 92"/>
            <p:cNvSpPr/>
            <p:nvPr/>
          </p:nvSpPr>
          <p:spPr>
            <a:xfrm>
              <a:off x="3311651" y="376580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6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7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311651" y="3765804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8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7"/>
                  </a:lnTo>
                  <a:lnTo>
                    <a:pt x="955548" y="14478"/>
                  </a:lnTo>
                  <a:lnTo>
                    <a:pt x="955548" y="255270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7" y="269748"/>
                  </a:lnTo>
                  <a:lnTo>
                    <a:pt x="6476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374135" y="380390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830580" y="0"/>
                  </a:moveTo>
                  <a:lnTo>
                    <a:pt x="0" y="0"/>
                  </a:lnTo>
                  <a:lnTo>
                    <a:pt x="0" y="193548"/>
                  </a:lnTo>
                  <a:lnTo>
                    <a:pt x="830580" y="193548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374135" y="3803904"/>
              <a:ext cx="830580" cy="193675"/>
            </a:xfrm>
            <a:custGeom>
              <a:avLst/>
              <a:gdLst/>
              <a:ahLst/>
              <a:cxnLst/>
              <a:rect l="l" t="t" r="r" b="b"/>
              <a:pathLst>
                <a:path w="830579" h="193675">
                  <a:moveTo>
                    <a:pt x="0" y="193548"/>
                  </a:moveTo>
                  <a:lnTo>
                    <a:pt x="830580" y="193548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3548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3362325" y="3791204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spc="-10" dirty="0">
                <a:latin typeface="Arial"/>
                <a:cs typeface="Arial"/>
              </a:rPr>
              <a:t>Muhammed</a:t>
            </a:r>
            <a:r>
              <a:rPr sz="600" b="1" spc="-5" dirty="0">
                <a:latin typeface="Arial"/>
                <a:cs typeface="Arial"/>
              </a:rPr>
              <a:t> Desai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3305555" y="4087367"/>
            <a:ext cx="967740" cy="281940"/>
            <a:chOff x="3305555" y="4087367"/>
            <a:chExt cx="967740" cy="281940"/>
          </a:xfrm>
        </p:grpSpPr>
        <p:sp>
          <p:nvSpPr>
            <p:cNvPr id="98" name="object 98"/>
            <p:cNvSpPr/>
            <p:nvPr/>
          </p:nvSpPr>
          <p:spPr>
            <a:xfrm>
              <a:off x="3311651" y="409346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6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7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311651" y="4093463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8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7"/>
                  </a:lnTo>
                  <a:lnTo>
                    <a:pt x="955548" y="14478"/>
                  </a:lnTo>
                  <a:lnTo>
                    <a:pt x="955548" y="255269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7" y="269748"/>
                  </a:lnTo>
                  <a:lnTo>
                    <a:pt x="6476" y="269748"/>
                  </a:lnTo>
                  <a:lnTo>
                    <a:pt x="0" y="263271"/>
                  </a:lnTo>
                  <a:lnTo>
                    <a:pt x="0" y="255269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374135" y="413308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83058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30580" y="192024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374135" y="4133087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0" y="192024"/>
                  </a:moveTo>
                  <a:lnTo>
                    <a:pt x="830580" y="192024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3362325" y="4119117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Michael</a:t>
            </a:r>
            <a:r>
              <a:rPr sz="600" b="1" spc="-1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Wissett</a:t>
            </a:r>
            <a:endParaRPr sz="6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362325" y="4447158"/>
            <a:ext cx="6838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David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Waterston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3305302" y="4743958"/>
            <a:ext cx="968375" cy="282575"/>
            <a:chOff x="3305302" y="4743958"/>
            <a:chExt cx="968375" cy="282575"/>
          </a:xfrm>
        </p:grpSpPr>
        <p:sp>
          <p:nvSpPr>
            <p:cNvPr id="105" name="object 105"/>
            <p:cNvSpPr/>
            <p:nvPr/>
          </p:nvSpPr>
          <p:spPr>
            <a:xfrm>
              <a:off x="3311652" y="4750308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949071" y="0"/>
                  </a:moveTo>
                  <a:lnTo>
                    <a:pt x="6476" y="0"/>
                  </a:lnTo>
                  <a:lnTo>
                    <a:pt x="0" y="6477"/>
                  </a:lnTo>
                  <a:lnTo>
                    <a:pt x="0" y="14478"/>
                  </a:lnTo>
                  <a:lnTo>
                    <a:pt x="0" y="263271"/>
                  </a:lnTo>
                  <a:lnTo>
                    <a:pt x="6476" y="269748"/>
                  </a:lnTo>
                  <a:lnTo>
                    <a:pt x="949071" y="269748"/>
                  </a:lnTo>
                  <a:lnTo>
                    <a:pt x="955548" y="263271"/>
                  </a:lnTo>
                  <a:lnTo>
                    <a:pt x="955548" y="6477"/>
                  </a:lnTo>
                  <a:lnTo>
                    <a:pt x="94907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311652" y="4750308"/>
              <a:ext cx="955675" cy="269875"/>
            </a:xfrm>
            <a:custGeom>
              <a:avLst/>
              <a:gdLst/>
              <a:ahLst/>
              <a:cxnLst/>
              <a:rect l="l" t="t" r="r" b="b"/>
              <a:pathLst>
                <a:path w="955675" h="269875">
                  <a:moveTo>
                    <a:pt x="0" y="14478"/>
                  </a:moveTo>
                  <a:lnTo>
                    <a:pt x="0" y="6477"/>
                  </a:lnTo>
                  <a:lnTo>
                    <a:pt x="6476" y="0"/>
                  </a:lnTo>
                  <a:lnTo>
                    <a:pt x="14477" y="0"/>
                  </a:lnTo>
                  <a:lnTo>
                    <a:pt x="941070" y="0"/>
                  </a:lnTo>
                  <a:lnTo>
                    <a:pt x="949071" y="0"/>
                  </a:lnTo>
                  <a:lnTo>
                    <a:pt x="955548" y="6477"/>
                  </a:lnTo>
                  <a:lnTo>
                    <a:pt x="955548" y="14478"/>
                  </a:lnTo>
                  <a:lnTo>
                    <a:pt x="955548" y="255270"/>
                  </a:lnTo>
                  <a:lnTo>
                    <a:pt x="955548" y="263271"/>
                  </a:lnTo>
                  <a:lnTo>
                    <a:pt x="949071" y="269748"/>
                  </a:lnTo>
                  <a:lnTo>
                    <a:pt x="941070" y="269748"/>
                  </a:lnTo>
                  <a:lnTo>
                    <a:pt x="14477" y="269748"/>
                  </a:lnTo>
                  <a:lnTo>
                    <a:pt x="6476" y="269748"/>
                  </a:lnTo>
                  <a:lnTo>
                    <a:pt x="0" y="263271"/>
                  </a:lnTo>
                  <a:lnTo>
                    <a:pt x="0" y="255270"/>
                  </a:lnTo>
                  <a:lnTo>
                    <a:pt x="0" y="14478"/>
                  </a:lnTo>
                  <a:close/>
                </a:path>
              </a:pathLst>
            </a:custGeom>
            <a:ln w="12192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374136" y="4788408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830580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830580" y="192024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3374136" y="4788408"/>
              <a:ext cx="830580" cy="192405"/>
            </a:xfrm>
            <a:custGeom>
              <a:avLst/>
              <a:gdLst/>
              <a:ahLst/>
              <a:cxnLst/>
              <a:rect l="l" t="t" r="r" b="b"/>
              <a:pathLst>
                <a:path w="830579" h="192404">
                  <a:moveTo>
                    <a:pt x="0" y="192024"/>
                  </a:moveTo>
                  <a:lnTo>
                    <a:pt x="830580" y="192024"/>
                  </a:lnTo>
                  <a:lnTo>
                    <a:pt x="830580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3362325" y="4775072"/>
            <a:ext cx="684530" cy="56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Martyn</a:t>
            </a:r>
            <a:r>
              <a:rPr sz="600" b="1" spc="5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Allen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50">
              <a:latin typeface="Arial"/>
              <a:cs typeface="Arial"/>
            </a:endParaRPr>
          </a:p>
          <a:p>
            <a:pPr marL="13335" marR="5080">
              <a:lnSpc>
                <a:spcPct val="100000"/>
              </a:lnSpc>
              <a:spcBef>
                <a:spcPts val="5"/>
              </a:spcBef>
            </a:pPr>
            <a:r>
              <a:rPr sz="600" b="1" spc="-15" dirty="0">
                <a:latin typeface="Arial"/>
                <a:cs typeface="Arial"/>
              </a:rPr>
              <a:t>I</a:t>
            </a:r>
            <a:r>
              <a:rPr sz="600" b="1" spc="-10" dirty="0">
                <a:latin typeface="Arial"/>
                <a:cs typeface="Arial"/>
              </a:rPr>
              <a:t>n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g</a:t>
            </a:r>
            <a:r>
              <a:rPr sz="600" b="1" spc="-15" dirty="0">
                <a:latin typeface="Arial"/>
                <a:cs typeface="Arial"/>
              </a:rPr>
              <a:t>r</a:t>
            </a:r>
            <a:r>
              <a:rPr sz="600" b="1" spc="-5" dirty="0">
                <a:latin typeface="Arial"/>
                <a:cs typeface="Arial"/>
              </a:rPr>
              <a:t>a</a:t>
            </a:r>
            <a:r>
              <a:rPr sz="600" b="1" dirty="0">
                <a:latin typeface="Arial"/>
                <a:cs typeface="Arial"/>
              </a:rPr>
              <a:t>t</a:t>
            </a:r>
            <a:r>
              <a:rPr sz="600" b="1" spc="-5" dirty="0">
                <a:latin typeface="Arial"/>
                <a:cs typeface="Arial"/>
              </a:rPr>
              <a:t>e</a:t>
            </a:r>
            <a:r>
              <a:rPr sz="600" b="1" dirty="0">
                <a:latin typeface="Arial"/>
                <a:cs typeface="Arial"/>
              </a:rPr>
              <a:t>d</a:t>
            </a:r>
            <a:r>
              <a:rPr sz="600" b="1" spc="-10" dirty="0">
                <a:latin typeface="Arial"/>
                <a:cs typeface="Arial"/>
              </a:rPr>
              <a:t> </a:t>
            </a:r>
            <a:r>
              <a:rPr sz="600" b="1" spc="-20" dirty="0">
                <a:latin typeface="Arial"/>
                <a:cs typeface="Arial"/>
              </a:rPr>
              <a:t>A</a:t>
            </a:r>
            <a:r>
              <a:rPr sz="600" b="1" spc="-10" dirty="0">
                <a:latin typeface="Arial"/>
                <a:cs typeface="Arial"/>
              </a:rPr>
              <a:t>u</a:t>
            </a:r>
            <a:r>
              <a:rPr sz="600" b="1" dirty="0">
                <a:latin typeface="Arial"/>
                <a:cs typeface="Arial"/>
              </a:rPr>
              <a:t>dito</a:t>
            </a:r>
            <a:r>
              <a:rPr sz="600" b="1" spc="-5" dirty="0">
                <a:latin typeface="Arial"/>
                <a:cs typeface="Arial"/>
              </a:rPr>
              <a:t>r  </a:t>
            </a:r>
            <a:r>
              <a:rPr sz="600" b="1" dirty="0">
                <a:latin typeface="Arial"/>
                <a:cs typeface="Arial"/>
              </a:rPr>
              <a:t>Jo</a:t>
            </a:r>
            <a:r>
              <a:rPr sz="600" b="1" spc="-20" dirty="0">
                <a:latin typeface="Arial"/>
                <a:cs typeface="Arial"/>
              </a:rPr>
              <a:t> </a:t>
            </a:r>
            <a:r>
              <a:rPr sz="600" b="1" spc="-5" dirty="0">
                <a:latin typeface="Arial"/>
                <a:cs typeface="Arial"/>
              </a:rPr>
              <a:t>Snowden</a:t>
            </a:r>
            <a:endParaRPr sz="600">
              <a:latin typeface="Arial"/>
              <a:cs typeface="Arial"/>
            </a:endParaRPr>
          </a:p>
        </p:txBody>
      </p:sp>
      <p:sp>
        <p:nvSpPr>
          <p:cNvPr id="110" name="object 110"/>
          <p:cNvSpPr txBox="1">
            <a:spLocks noGrp="1"/>
          </p:cNvSpPr>
          <p:nvPr>
            <p:ph type="title"/>
          </p:nvPr>
        </p:nvSpPr>
        <p:spPr>
          <a:xfrm>
            <a:off x="297586" y="313131"/>
            <a:ext cx="7658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Compliance</a:t>
            </a:r>
            <a:r>
              <a:rPr spc="35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10" dirty="0"/>
              <a:t>Sustainability</a:t>
            </a:r>
            <a:r>
              <a:rPr spc="40" dirty="0"/>
              <a:t> </a:t>
            </a:r>
            <a:r>
              <a:rPr spc="-25" dirty="0"/>
              <a:t>Integrated</a:t>
            </a:r>
            <a:r>
              <a:rPr spc="40" dirty="0"/>
              <a:t> </a:t>
            </a:r>
            <a:r>
              <a:rPr spc="-10" dirty="0"/>
              <a:t>Assurance</a:t>
            </a:r>
          </a:p>
        </p:txBody>
      </p:sp>
      <p:sp>
        <p:nvSpPr>
          <p:cNvPr id="111" name="object 111"/>
          <p:cNvSpPr/>
          <p:nvPr/>
        </p:nvSpPr>
        <p:spPr>
          <a:xfrm>
            <a:off x="3229355" y="4692396"/>
            <a:ext cx="82550" cy="546100"/>
          </a:xfrm>
          <a:custGeom>
            <a:avLst/>
            <a:gdLst/>
            <a:ahLst/>
            <a:cxnLst/>
            <a:rect l="l" t="t" r="r" b="b"/>
            <a:pathLst>
              <a:path w="82550" h="546100">
                <a:moveTo>
                  <a:pt x="82549" y="546099"/>
                </a:moveTo>
                <a:lnTo>
                  <a:pt x="0" y="546099"/>
                </a:lnTo>
                <a:lnTo>
                  <a:pt x="0" y="0"/>
                </a:lnTo>
              </a:path>
            </a:pathLst>
          </a:custGeom>
          <a:ln w="6096">
            <a:solidFill>
              <a:srgbClr val="FBE6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31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888" y="451230"/>
            <a:ext cx="3201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Health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20" dirty="0"/>
              <a:t>Wellbeing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32660" y="1650492"/>
            <a:ext cx="5093335" cy="2919095"/>
            <a:chOff x="1732660" y="1650492"/>
            <a:chExt cx="5093335" cy="2919095"/>
          </a:xfrm>
        </p:grpSpPr>
        <p:sp>
          <p:nvSpPr>
            <p:cNvPr id="4" name="object 4"/>
            <p:cNvSpPr/>
            <p:nvPr/>
          </p:nvSpPr>
          <p:spPr>
            <a:xfrm>
              <a:off x="1735835" y="2188464"/>
              <a:ext cx="5086985" cy="748030"/>
            </a:xfrm>
            <a:custGeom>
              <a:avLst/>
              <a:gdLst/>
              <a:ahLst/>
              <a:cxnLst/>
              <a:rect l="l" t="t" r="r" b="b"/>
              <a:pathLst>
                <a:path w="5086984" h="748030">
                  <a:moveTo>
                    <a:pt x="2542921" y="0"/>
                  </a:moveTo>
                  <a:lnTo>
                    <a:pt x="2542921" y="374014"/>
                  </a:lnTo>
                  <a:lnTo>
                    <a:pt x="0" y="374014"/>
                  </a:lnTo>
                  <a:lnTo>
                    <a:pt x="0" y="748030"/>
                  </a:lnTo>
                </a:path>
                <a:path w="5086984" h="748030">
                  <a:moveTo>
                    <a:pt x="2543555" y="0"/>
                  </a:moveTo>
                  <a:lnTo>
                    <a:pt x="2543555" y="374014"/>
                  </a:lnTo>
                  <a:lnTo>
                    <a:pt x="5086477" y="374014"/>
                  </a:lnTo>
                  <a:lnTo>
                    <a:pt x="5086477" y="748030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79647" y="1665732"/>
              <a:ext cx="1999614" cy="523240"/>
            </a:xfrm>
            <a:custGeom>
              <a:avLst/>
              <a:gdLst/>
              <a:ahLst/>
              <a:cxnLst/>
              <a:rect l="l" t="t" r="r" b="b"/>
              <a:pathLst>
                <a:path w="1999614" h="523239">
                  <a:moveTo>
                    <a:pt x="1979422" y="0"/>
                  </a:moveTo>
                  <a:lnTo>
                    <a:pt x="20065" y="0"/>
                  </a:lnTo>
                  <a:lnTo>
                    <a:pt x="12269" y="1581"/>
                  </a:lnTo>
                  <a:lnTo>
                    <a:pt x="5889" y="5889"/>
                  </a:lnTo>
                  <a:lnTo>
                    <a:pt x="1581" y="12269"/>
                  </a:lnTo>
                  <a:lnTo>
                    <a:pt x="0" y="20065"/>
                  </a:lnTo>
                  <a:lnTo>
                    <a:pt x="0" y="502665"/>
                  </a:lnTo>
                  <a:lnTo>
                    <a:pt x="1581" y="510462"/>
                  </a:lnTo>
                  <a:lnTo>
                    <a:pt x="5889" y="516842"/>
                  </a:lnTo>
                  <a:lnTo>
                    <a:pt x="12269" y="521150"/>
                  </a:lnTo>
                  <a:lnTo>
                    <a:pt x="20065" y="522731"/>
                  </a:lnTo>
                  <a:lnTo>
                    <a:pt x="1979422" y="522731"/>
                  </a:lnTo>
                  <a:lnTo>
                    <a:pt x="1987218" y="521150"/>
                  </a:lnTo>
                  <a:lnTo>
                    <a:pt x="1993598" y="516842"/>
                  </a:lnTo>
                  <a:lnTo>
                    <a:pt x="1997906" y="510462"/>
                  </a:lnTo>
                  <a:lnTo>
                    <a:pt x="1999488" y="502665"/>
                  </a:lnTo>
                  <a:lnTo>
                    <a:pt x="1999488" y="20065"/>
                  </a:lnTo>
                  <a:lnTo>
                    <a:pt x="1997906" y="12269"/>
                  </a:lnTo>
                  <a:lnTo>
                    <a:pt x="1993598" y="5889"/>
                  </a:lnTo>
                  <a:lnTo>
                    <a:pt x="1987218" y="1581"/>
                  </a:lnTo>
                  <a:lnTo>
                    <a:pt x="197942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79647" y="1665732"/>
              <a:ext cx="1999614" cy="523240"/>
            </a:xfrm>
            <a:custGeom>
              <a:avLst/>
              <a:gdLst/>
              <a:ahLst/>
              <a:cxnLst/>
              <a:rect l="l" t="t" r="r" b="b"/>
              <a:pathLst>
                <a:path w="1999614" h="523239">
                  <a:moveTo>
                    <a:pt x="0" y="20065"/>
                  </a:moveTo>
                  <a:lnTo>
                    <a:pt x="1581" y="12269"/>
                  </a:lnTo>
                  <a:lnTo>
                    <a:pt x="5889" y="5889"/>
                  </a:lnTo>
                  <a:lnTo>
                    <a:pt x="12269" y="1581"/>
                  </a:lnTo>
                  <a:lnTo>
                    <a:pt x="20065" y="0"/>
                  </a:lnTo>
                  <a:lnTo>
                    <a:pt x="1979422" y="0"/>
                  </a:lnTo>
                  <a:lnTo>
                    <a:pt x="1987218" y="1581"/>
                  </a:lnTo>
                  <a:lnTo>
                    <a:pt x="1993598" y="5889"/>
                  </a:lnTo>
                  <a:lnTo>
                    <a:pt x="1997906" y="12269"/>
                  </a:lnTo>
                  <a:lnTo>
                    <a:pt x="1999488" y="20065"/>
                  </a:lnTo>
                  <a:lnTo>
                    <a:pt x="1999488" y="502665"/>
                  </a:lnTo>
                  <a:lnTo>
                    <a:pt x="1997906" y="510462"/>
                  </a:lnTo>
                  <a:lnTo>
                    <a:pt x="1993598" y="516842"/>
                  </a:lnTo>
                  <a:lnTo>
                    <a:pt x="1987218" y="521150"/>
                  </a:lnTo>
                  <a:lnTo>
                    <a:pt x="1979422" y="522731"/>
                  </a:lnTo>
                  <a:lnTo>
                    <a:pt x="20065" y="522731"/>
                  </a:lnTo>
                  <a:lnTo>
                    <a:pt x="12269" y="521150"/>
                  </a:lnTo>
                  <a:lnTo>
                    <a:pt x="5889" y="516842"/>
                  </a:lnTo>
                  <a:lnTo>
                    <a:pt x="1581" y="510462"/>
                  </a:lnTo>
                  <a:lnTo>
                    <a:pt x="0" y="502665"/>
                  </a:lnTo>
                  <a:lnTo>
                    <a:pt x="0" y="20065"/>
                  </a:lnTo>
                  <a:close/>
                </a:path>
              </a:pathLst>
            </a:custGeom>
            <a:ln w="30480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10711" y="1719072"/>
              <a:ext cx="1737360" cy="416559"/>
            </a:xfrm>
            <a:custGeom>
              <a:avLst/>
              <a:gdLst/>
              <a:ahLst/>
              <a:cxnLst/>
              <a:rect l="l" t="t" r="r" b="b"/>
              <a:pathLst>
                <a:path w="1737360" h="416560">
                  <a:moveTo>
                    <a:pt x="1737360" y="0"/>
                  </a:moveTo>
                  <a:lnTo>
                    <a:pt x="0" y="0"/>
                  </a:lnTo>
                  <a:lnTo>
                    <a:pt x="0" y="416051"/>
                  </a:lnTo>
                  <a:lnTo>
                    <a:pt x="1737360" y="416051"/>
                  </a:lnTo>
                  <a:lnTo>
                    <a:pt x="17373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10711" y="1719072"/>
              <a:ext cx="1737360" cy="416559"/>
            </a:xfrm>
            <a:custGeom>
              <a:avLst/>
              <a:gdLst/>
              <a:ahLst/>
              <a:cxnLst/>
              <a:rect l="l" t="t" r="r" b="b"/>
              <a:pathLst>
                <a:path w="1737360" h="416560">
                  <a:moveTo>
                    <a:pt x="0" y="416051"/>
                  </a:moveTo>
                  <a:lnTo>
                    <a:pt x="1737360" y="416051"/>
                  </a:lnTo>
                  <a:lnTo>
                    <a:pt x="1737360" y="0"/>
                  </a:lnTo>
                  <a:lnTo>
                    <a:pt x="0" y="0"/>
                  </a:lnTo>
                  <a:lnTo>
                    <a:pt x="0" y="416051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68567" y="3607308"/>
              <a:ext cx="123825" cy="959485"/>
            </a:xfrm>
            <a:custGeom>
              <a:avLst/>
              <a:gdLst/>
              <a:ahLst/>
              <a:cxnLst/>
              <a:rect l="l" t="t" r="r" b="b"/>
              <a:pathLst>
                <a:path w="123825" h="959485">
                  <a:moveTo>
                    <a:pt x="0" y="0"/>
                  </a:moveTo>
                  <a:lnTo>
                    <a:pt x="0" y="958977"/>
                  </a:lnTo>
                  <a:lnTo>
                    <a:pt x="123317" y="958977"/>
                  </a:lnTo>
                </a:path>
              </a:pathLst>
            </a:custGeom>
            <a:ln w="6096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304921" y="1704848"/>
            <a:ext cx="19494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410" marR="589915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Head</a:t>
            </a:r>
            <a:r>
              <a:rPr sz="700" b="1" spc="-10" dirty="0">
                <a:latin typeface="Arial"/>
                <a:cs typeface="Arial"/>
              </a:rPr>
              <a:t> of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Health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Wellbeing </a:t>
            </a:r>
            <a:r>
              <a:rPr sz="700" b="1" spc="-18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Rachel</a:t>
            </a:r>
            <a:r>
              <a:rPr sz="700" b="1" spc="1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Boon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20851" y="2921507"/>
            <a:ext cx="2030095" cy="553720"/>
            <a:chOff x="720851" y="2921507"/>
            <a:chExt cx="2030095" cy="553720"/>
          </a:xfrm>
        </p:grpSpPr>
        <p:sp>
          <p:nvSpPr>
            <p:cNvPr id="12" name="object 12"/>
            <p:cNvSpPr/>
            <p:nvPr/>
          </p:nvSpPr>
          <p:spPr>
            <a:xfrm>
              <a:off x="736091" y="2936747"/>
              <a:ext cx="1999614" cy="523240"/>
            </a:xfrm>
            <a:custGeom>
              <a:avLst/>
              <a:gdLst/>
              <a:ahLst/>
              <a:cxnLst/>
              <a:rect l="l" t="t" r="r" b="b"/>
              <a:pathLst>
                <a:path w="1999614" h="523239">
                  <a:moveTo>
                    <a:pt x="1979421" y="0"/>
                  </a:moveTo>
                  <a:lnTo>
                    <a:pt x="20104" y="0"/>
                  </a:lnTo>
                  <a:lnTo>
                    <a:pt x="12280" y="1581"/>
                  </a:lnTo>
                  <a:lnTo>
                    <a:pt x="5889" y="5889"/>
                  </a:lnTo>
                  <a:lnTo>
                    <a:pt x="1580" y="12269"/>
                  </a:lnTo>
                  <a:lnTo>
                    <a:pt x="0" y="20065"/>
                  </a:lnTo>
                  <a:lnTo>
                    <a:pt x="0" y="502665"/>
                  </a:lnTo>
                  <a:lnTo>
                    <a:pt x="1580" y="510462"/>
                  </a:lnTo>
                  <a:lnTo>
                    <a:pt x="5889" y="516842"/>
                  </a:lnTo>
                  <a:lnTo>
                    <a:pt x="12280" y="521150"/>
                  </a:lnTo>
                  <a:lnTo>
                    <a:pt x="20104" y="522731"/>
                  </a:lnTo>
                  <a:lnTo>
                    <a:pt x="1979421" y="522731"/>
                  </a:lnTo>
                  <a:lnTo>
                    <a:pt x="1987218" y="521150"/>
                  </a:lnTo>
                  <a:lnTo>
                    <a:pt x="1993598" y="516842"/>
                  </a:lnTo>
                  <a:lnTo>
                    <a:pt x="1997906" y="510462"/>
                  </a:lnTo>
                  <a:lnTo>
                    <a:pt x="1999488" y="502665"/>
                  </a:lnTo>
                  <a:lnTo>
                    <a:pt x="1999488" y="20065"/>
                  </a:lnTo>
                  <a:lnTo>
                    <a:pt x="1997906" y="12269"/>
                  </a:lnTo>
                  <a:lnTo>
                    <a:pt x="1993598" y="5889"/>
                  </a:lnTo>
                  <a:lnTo>
                    <a:pt x="1987218" y="1581"/>
                  </a:lnTo>
                  <a:lnTo>
                    <a:pt x="1979421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36091" y="2936747"/>
              <a:ext cx="1999614" cy="523240"/>
            </a:xfrm>
            <a:custGeom>
              <a:avLst/>
              <a:gdLst/>
              <a:ahLst/>
              <a:cxnLst/>
              <a:rect l="l" t="t" r="r" b="b"/>
              <a:pathLst>
                <a:path w="1999614" h="523239">
                  <a:moveTo>
                    <a:pt x="0" y="20065"/>
                  </a:moveTo>
                  <a:lnTo>
                    <a:pt x="1580" y="12269"/>
                  </a:lnTo>
                  <a:lnTo>
                    <a:pt x="5889" y="5889"/>
                  </a:lnTo>
                  <a:lnTo>
                    <a:pt x="12280" y="1581"/>
                  </a:lnTo>
                  <a:lnTo>
                    <a:pt x="20104" y="0"/>
                  </a:lnTo>
                  <a:lnTo>
                    <a:pt x="1979421" y="0"/>
                  </a:lnTo>
                  <a:lnTo>
                    <a:pt x="1987218" y="1581"/>
                  </a:lnTo>
                  <a:lnTo>
                    <a:pt x="1993598" y="5889"/>
                  </a:lnTo>
                  <a:lnTo>
                    <a:pt x="1997906" y="12269"/>
                  </a:lnTo>
                  <a:lnTo>
                    <a:pt x="1999488" y="20065"/>
                  </a:lnTo>
                  <a:lnTo>
                    <a:pt x="1999488" y="502665"/>
                  </a:lnTo>
                  <a:lnTo>
                    <a:pt x="1997906" y="510462"/>
                  </a:lnTo>
                  <a:lnTo>
                    <a:pt x="1993598" y="516842"/>
                  </a:lnTo>
                  <a:lnTo>
                    <a:pt x="1987218" y="521150"/>
                  </a:lnTo>
                  <a:lnTo>
                    <a:pt x="1979421" y="522731"/>
                  </a:lnTo>
                  <a:lnTo>
                    <a:pt x="20104" y="522731"/>
                  </a:lnTo>
                  <a:lnTo>
                    <a:pt x="12280" y="521150"/>
                  </a:lnTo>
                  <a:lnTo>
                    <a:pt x="5889" y="516842"/>
                  </a:lnTo>
                  <a:lnTo>
                    <a:pt x="1580" y="510462"/>
                  </a:lnTo>
                  <a:lnTo>
                    <a:pt x="0" y="502665"/>
                  </a:lnTo>
                  <a:lnTo>
                    <a:pt x="0" y="20065"/>
                  </a:lnTo>
                  <a:close/>
                </a:path>
              </a:pathLst>
            </a:custGeom>
            <a:ln w="30480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67155" y="2990087"/>
              <a:ext cx="1737360" cy="416559"/>
            </a:xfrm>
            <a:custGeom>
              <a:avLst/>
              <a:gdLst/>
              <a:ahLst/>
              <a:cxnLst/>
              <a:rect l="l" t="t" r="r" b="b"/>
              <a:pathLst>
                <a:path w="1737360" h="416560">
                  <a:moveTo>
                    <a:pt x="1737360" y="0"/>
                  </a:moveTo>
                  <a:lnTo>
                    <a:pt x="0" y="0"/>
                  </a:lnTo>
                  <a:lnTo>
                    <a:pt x="0" y="416051"/>
                  </a:lnTo>
                  <a:lnTo>
                    <a:pt x="1737360" y="416051"/>
                  </a:lnTo>
                  <a:lnTo>
                    <a:pt x="17373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67155" y="2990087"/>
              <a:ext cx="1737360" cy="416559"/>
            </a:xfrm>
            <a:custGeom>
              <a:avLst/>
              <a:gdLst/>
              <a:ahLst/>
              <a:cxnLst/>
              <a:rect l="l" t="t" r="r" b="b"/>
              <a:pathLst>
                <a:path w="1737360" h="416560">
                  <a:moveTo>
                    <a:pt x="0" y="416051"/>
                  </a:moveTo>
                  <a:lnTo>
                    <a:pt x="1737360" y="416051"/>
                  </a:lnTo>
                  <a:lnTo>
                    <a:pt x="1737360" y="0"/>
                  </a:lnTo>
                  <a:lnTo>
                    <a:pt x="0" y="0"/>
                  </a:lnTo>
                  <a:lnTo>
                    <a:pt x="0" y="416051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61384" y="2976752"/>
            <a:ext cx="19494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045" marR="548640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Health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Wellbeing</a:t>
            </a:r>
            <a:r>
              <a:rPr sz="700" b="1" spc="2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 </a:t>
            </a:r>
            <a:r>
              <a:rPr sz="700" b="1" spc="-180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Dan Clarke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806440" y="2921507"/>
            <a:ext cx="2030095" cy="701040"/>
            <a:chOff x="5806440" y="2921507"/>
            <a:chExt cx="2030095" cy="701040"/>
          </a:xfrm>
        </p:grpSpPr>
        <p:sp>
          <p:nvSpPr>
            <p:cNvPr id="18" name="object 18"/>
            <p:cNvSpPr/>
            <p:nvPr/>
          </p:nvSpPr>
          <p:spPr>
            <a:xfrm>
              <a:off x="5821680" y="2936747"/>
              <a:ext cx="1999614" cy="670560"/>
            </a:xfrm>
            <a:custGeom>
              <a:avLst/>
              <a:gdLst/>
              <a:ahLst/>
              <a:cxnLst/>
              <a:rect l="l" t="t" r="r" b="b"/>
              <a:pathLst>
                <a:path w="1999615" h="670560">
                  <a:moveTo>
                    <a:pt x="1979422" y="0"/>
                  </a:moveTo>
                  <a:lnTo>
                    <a:pt x="20066" y="0"/>
                  </a:lnTo>
                  <a:lnTo>
                    <a:pt x="12269" y="1581"/>
                  </a:lnTo>
                  <a:lnTo>
                    <a:pt x="5889" y="5889"/>
                  </a:lnTo>
                  <a:lnTo>
                    <a:pt x="1581" y="12269"/>
                  </a:lnTo>
                  <a:lnTo>
                    <a:pt x="0" y="20065"/>
                  </a:lnTo>
                  <a:lnTo>
                    <a:pt x="0" y="650493"/>
                  </a:lnTo>
                  <a:lnTo>
                    <a:pt x="1581" y="658290"/>
                  </a:lnTo>
                  <a:lnTo>
                    <a:pt x="5889" y="664670"/>
                  </a:lnTo>
                  <a:lnTo>
                    <a:pt x="12269" y="668978"/>
                  </a:lnTo>
                  <a:lnTo>
                    <a:pt x="20066" y="670559"/>
                  </a:lnTo>
                  <a:lnTo>
                    <a:pt x="1979422" y="670559"/>
                  </a:lnTo>
                  <a:lnTo>
                    <a:pt x="1987218" y="668978"/>
                  </a:lnTo>
                  <a:lnTo>
                    <a:pt x="1993598" y="664670"/>
                  </a:lnTo>
                  <a:lnTo>
                    <a:pt x="1997906" y="658290"/>
                  </a:lnTo>
                  <a:lnTo>
                    <a:pt x="1999488" y="650493"/>
                  </a:lnTo>
                  <a:lnTo>
                    <a:pt x="1999488" y="20065"/>
                  </a:lnTo>
                  <a:lnTo>
                    <a:pt x="1997906" y="12269"/>
                  </a:lnTo>
                  <a:lnTo>
                    <a:pt x="1993598" y="5889"/>
                  </a:lnTo>
                  <a:lnTo>
                    <a:pt x="1987218" y="1581"/>
                  </a:lnTo>
                  <a:lnTo>
                    <a:pt x="1979422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21680" y="2936747"/>
              <a:ext cx="1999614" cy="670560"/>
            </a:xfrm>
            <a:custGeom>
              <a:avLst/>
              <a:gdLst/>
              <a:ahLst/>
              <a:cxnLst/>
              <a:rect l="l" t="t" r="r" b="b"/>
              <a:pathLst>
                <a:path w="1999615" h="670560">
                  <a:moveTo>
                    <a:pt x="0" y="20065"/>
                  </a:moveTo>
                  <a:lnTo>
                    <a:pt x="1581" y="12269"/>
                  </a:lnTo>
                  <a:lnTo>
                    <a:pt x="5889" y="5889"/>
                  </a:lnTo>
                  <a:lnTo>
                    <a:pt x="12269" y="1581"/>
                  </a:lnTo>
                  <a:lnTo>
                    <a:pt x="20066" y="0"/>
                  </a:lnTo>
                  <a:lnTo>
                    <a:pt x="1979422" y="0"/>
                  </a:lnTo>
                  <a:lnTo>
                    <a:pt x="1987218" y="1581"/>
                  </a:lnTo>
                  <a:lnTo>
                    <a:pt x="1993598" y="5889"/>
                  </a:lnTo>
                  <a:lnTo>
                    <a:pt x="1997906" y="12269"/>
                  </a:lnTo>
                  <a:lnTo>
                    <a:pt x="1999488" y="20065"/>
                  </a:lnTo>
                  <a:lnTo>
                    <a:pt x="1999488" y="650493"/>
                  </a:lnTo>
                  <a:lnTo>
                    <a:pt x="1997906" y="658290"/>
                  </a:lnTo>
                  <a:lnTo>
                    <a:pt x="1993598" y="664670"/>
                  </a:lnTo>
                  <a:lnTo>
                    <a:pt x="1987218" y="668978"/>
                  </a:lnTo>
                  <a:lnTo>
                    <a:pt x="1979422" y="670559"/>
                  </a:lnTo>
                  <a:lnTo>
                    <a:pt x="20066" y="670559"/>
                  </a:lnTo>
                  <a:lnTo>
                    <a:pt x="12269" y="668978"/>
                  </a:lnTo>
                  <a:lnTo>
                    <a:pt x="5889" y="664670"/>
                  </a:lnTo>
                  <a:lnTo>
                    <a:pt x="1581" y="658290"/>
                  </a:lnTo>
                  <a:lnTo>
                    <a:pt x="0" y="650493"/>
                  </a:lnTo>
                  <a:lnTo>
                    <a:pt x="0" y="20065"/>
                  </a:lnTo>
                  <a:close/>
                </a:path>
              </a:pathLst>
            </a:custGeom>
            <a:ln w="30480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52744" y="2990087"/>
              <a:ext cx="1737360" cy="563880"/>
            </a:xfrm>
            <a:custGeom>
              <a:avLst/>
              <a:gdLst/>
              <a:ahLst/>
              <a:cxnLst/>
              <a:rect l="l" t="t" r="r" b="b"/>
              <a:pathLst>
                <a:path w="1737359" h="563879">
                  <a:moveTo>
                    <a:pt x="1737359" y="0"/>
                  </a:moveTo>
                  <a:lnTo>
                    <a:pt x="0" y="0"/>
                  </a:lnTo>
                  <a:lnTo>
                    <a:pt x="0" y="563879"/>
                  </a:lnTo>
                  <a:lnTo>
                    <a:pt x="1737359" y="563879"/>
                  </a:lnTo>
                  <a:lnTo>
                    <a:pt x="1737359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52744" y="2990087"/>
              <a:ext cx="1737360" cy="563880"/>
            </a:xfrm>
            <a:custGeom>
              <a:avLst/>
              <a:gdLst/>
              <a:ahLst/>
              <a:cxnLst/>
              <a:rect l="l" t="t" r="r" b="b"/>
              <a:pathLst>
                <a:path w="1737359" h="563879">
                  <a:moveTo>
                    <a:pt x="0" y="563879"/>
                  </a:moveTo>
                  <a:lnTo>
                    <a:pt x="1737359" y="563879"/>
                  </a:lnTo>
                  <a:lnTo>
                    <a:pt x="1737359" y="0"/>
                  </a:lnTo>
                  <a:lnTo>
                    <a:pt x="0" y="0"/>
                  </a:lnTo>
                  <a:lnTo>
                    <a:pt x="0" y="563879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846953" y="2975229"/>
            <a:ext cx="194945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6680" marR="243204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Occupational </a:t>
            </a:r>
            <a:r>
              <a:rPr sz="800" b="1" spc="-5" dirty="0">
                <a:latin typeface="Arial"/>
                <a:cs typeface="Arial"/>
              </a:rPr>
              <a:t>Health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Contract 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Services </a:t>
            </a:r>
            <a:r>
              <a:rPr sz="800" b="1" dirty="0">
                <a:latin typeface="Arial"/>
                <a:cs typeface="Arial"/>
              </a:rPr>
              <a:t>and Wellbeing Manager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700" b="1" spc="-5" dirty="0">
                <a:latin typeface="Arial"/>
                <a:cs typeface="Arial"/>
              </a:rPr>
              <a:t>Jo </a:t>
            </a:r>
            <a:r>
              <a:rPr sz="700" b="1" spc="-10" dirty="0">
                <a:latin typeface="Arial"/>
                <a:cs typeface="Arial"/>
              </a:rPr>
              <a:t>Davis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176771" y="4215384"/>
            <a:ext cx="2030095" cy="702945"/>
            <a:chOff x="6176771" y="4215384"/>
            <a:chExt cx="2030095" cy="702945"/>
          </a:xfrm>
        </p:grpSpPr>
        <p:sp>
          <p:nvSpPr>
            <p:cNvPr id="24" name="object 24"/>
            <p:cNvSpPr/>
            <p:nvPr/>
          </p:nvSpPr>
          <p:spPr>
            <a:xfrm>
              <a:off x="6192011" y="4230624"/>
              <a:ext cx="1999614" cy="672465"/>
            </a:xfrm>
            <a:custGeom>
              <a:avLst/>
              <a:gdLst/>
              <a:ahLst/>
              <a:cxnLst/>
              <a:rect l="l" t="t" r="r" b="b"/>
              <a:pathLst>
                <a:path w="1999615" h="672464">
                  <a:moveTo>
                    <a:pt x="1979294" y="0"/>
                  </a:moveTo>
                  <a:lnTo>
                    <a:pt x="20192" y="0"/>
                  </a:lnTo>
                  <a:lnTo>
                    <a:pt x="12322" y="1583"/>
                  </a:lnTo>
                  <a:lnTo>
                    <a:pt x="5905" y="5905"/>
                  </a:lnTo>
                  <a:lnTo>
                    <a:pt x="1583" y="12322"/>
                  </a:lnTo>
                  <a:lnTo>
                    <a:pt x="0" y="20193"/>
                  </a:lnTo>
                  <a:lnTo>
                    <a:pt x="0" y="651890"/>
                  </a:lnTo>
                  <a:lnTo>
                    <a:pt x="1583" y="659761"/>
                  </a:lnTo>
                  <a:lnTo>
                    <a:pt x="5905" y="666178"/>
                  </a:lnTo>
                  <a:lnTo>
                    <a:pt x="12322" y="670500"/>
                  </a:lnTo>
                  <a:lnTo>
                    <a:pt x="20192" y="672083"/>
                  </a:lnTo>
                  <a:lnTo>
                    <a:pt x="1979294" y="672083"/>
                  </a:lnTo>
                  <a:lnTo>
                    <a:pt x="1987165" y="670500"/>
                  </a:lnTo>
                  <a:lnTo>
                    <a:pt x="1993582" y="666178"/>
                  </a:lnTo>
                  <a:lnTo>
                    <a:pt x="1997904" y="659761"/>
                  </a:lnTo>
                  <a:lnTo>
                    <a:pt x="1999488" y="651890"/>
                  </a:lnTo>
                  <a:lnTo>
                    <a:pt x="1999488" y="20193"/>
                  </a:lnTo>
                  <a:lnTo>
                    <a:pt x="1997904" y="12322"/>
                  </a:lnTo>
                  <a:lnTo>
                    <a:pt x="1993582" y="5905"/>
                  </a:lnTo>
                  <a:lnTo>
                    <a:pt x="1987165" y="1583"/>
                  </a:lnTo>
                  <a:lnTo>
                    <a:pt x="1979294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92011" y="4230624"/>
              <a:ext cx="1999614" cy="672465"/>
            </a:xfrm>
            <a:custGeom>
              <a:avLst/>
              <a:gdLst/>
              <a:ahLst/>
              <a:cxnLst/>
              <a:rect l="l" t="t" r="r" b="b"/>
              <a:pathLst>
                <a:path w="1999615" h="672464">
                  <a:moveTo>
                    <a:pt x="0" y="20193"/>
                  </a:moveTo>
                  <a:lnTo>
                    <a:pt x="1583" y="12322"/>
                  </a:lnTo>
                  <a:lnTo>
                    <a:pt x="5905" y="5905"/>
                  </a:lnTo>
                  <a:lnTo>
                    <a:pt x="12322" y="1583"/>
                  </a:lnTo>
                  <a:lnTo>
                    <a:pt x="20192" y="0"/>
                  </a:lnTo>
                  <a:lnTo>
                    <a:pt x="1979294" y="0"/>
                  </a:lnTo>
                  <a:lnTo>
                    <a:pt x="1987165" y="1583"/>
                  </a:lnTo>
                  <a:lnTo>
                    <a:pt x="1993582" y="5905"/>
                  </a:lnTo>
                  <a:lnTo>
                    <a:pt x="1997904" y="12322"/>
                  </a:lnTo>
                  <a:lnTo>
                    <a:pt x="1999488" y="20193"/>
                  </a:lnTo>
                  <a:lnTo>
                    <a:pt x="1999488" y="651890"/>
                  </a:lnTo>
                  <a:lnTo>
                    <a:pt x="1997904" y="659761"/>
                  </a:lnTo>
                  <a:lnTo>
                    <a:pt x="1993582" y="666178"/>
                  </a:lnTo>
                  <a:lnTo>
                    <a:pt x="1987165" y="670500"/>
                  </a:lnTo>
                  <a:lnTo>
                    <a:pt x="1979294" y="672083"/>
                  </a:lnTo>
                  <a:lnTo>
                    <a:pt x="20192" y="672083"/>
                  </a:lnTo>
                  <a:lnTo>
                    <a:pt x="12322" y="670500"/>
                  </a:lnTo>
                  <a:lnTo>
                    <a:pt x="5905" y="666178"/>
                  </a:lnTo>
                  <a:lnTo>
                    <a:pt x="1583" y="659761"/>
                  </a:lnTo>
                  <a:lnTo>
                    <a:pt x="0" y="651890"/>
                  </a:lnTo>
                  <a:lnTo>
                    <a:pt x="0" y="20193"/>
                  </a:lnTo>
                  <a:close/>
                </a:path>
              </a:pathLst>
            </a:custGeom>
            <a:ln w="30480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23075" y="4285488"/>
              <a:ext cx="1737360" cy="562610"/>
            </a:xfrm>
            <a:custGeom>
              <a:avLst/>
              <a:gdLst/>
              <a:ahLst/>
              <a:cxnLst/>
              <a:rect l="l" t="t" r="r" b="b"/>
              <a:pathLst>
                <a:path w="1737359" h="562610">
                  <a:moveTo>
                    <a:pt x="1737360" y="0"/>
                  </a:moveTo>
                  <a:lnTo>
                    <a:pt x="0" y="0"/>
                  </a:lnTo>
                  <a:lnTo>
                    <a:pt x="0" y="562356"/>
                  </a:lnTo>
                  <a:lnTo>
                    <a:pt x="1737360" y="562356"/>
                  </a:lnTo>
                  <a:lnTo>
                    <a:pt x="1737360" y="0"/>
                  </a:lnTo>
                  <a:close/>
                </a:path>
              </a:pathLst>
            </a:custGeom>
            <a:solidFill>
              <a:srgbClr val="FBE6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23075" y="4285488"/>
              <a:ext cx="1737360" cy="562610"/>
            </a:xfrm>
            <a:custGeom>
              <a:avLst/>
              <a:gdLst/>
              <a:ahLst/>
              <a:cxnLst/>
              <a:rect l="l" t="t" r="r" b="b"/>
              <a:pathLst>
                <a:path w="1737359" h="562610">
                  <a:moveTo>
                    <a:pt x="0" y="562356"/>
                  </a:moveTo>
                  <a:lnTo>
                    <a:pt x="1737360" y="562356"/>
                  </a:lnTo>
                  <a:lnTo>
                    <a:pt x="1737360" y="0"/>
                  </a:lnTo>
                  <a:lnTo>
                    <a:pt x="0" y="0"/>
                  </a:lnTo>
                  <a:lnTo>
                    <a:pt x="0" y="562356"/>
                  </a:lnTo>
                  <a:close/>
                </a:path>
              </a:pathLst>
            </a:custGeom>
            <a:ln w="9144">
              <a:solidFill>
                <a:srgbClr val="FBE6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217348" y="4271517"/>
            <a:ext cx="1948814" cy="345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045" marR="180975">
              <a:lnSpc>
                <a:spcPct val="100000"/>
              </a:lnSpc>
              <a:spcBef>
                <a:spcPts val="95"/>
              </a:spcBef>
            </a:pPr>
            <a:r>
              <a:rPr sz="700" b="1" spc="-5" dirty="0">
                <a:latin typeface="Arial"/>
                <a:cs typeface="Arial"/>
              </a:rPr>
              <a:t>Health</a:t>
            </a:r>
            <a:r>
              <a:rPr sz="700" b="1" spc="2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and</a:t>
            </a:r>
            <a:r>
              <a:rPr sz="700" b="1" spc="1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Wellbeing</a:t>
            </a:r>
            <a:r>
              <a:rPr sz="700" b="1" spc="3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Contract</a:t>
            </a:r>
            <a:r>
              <a:rPr sz="700" b="1" spc="4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Support </a:t>
            </a:r>
            <a:r>
              <a:rPr sz="700" b="1" spc="-180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Manager</a:t>
            </a:r>
            <a:endParaRPr sz="700">
              <a:latin typeface="Arial"/>
              <a:cs typeface="Arial"/>
            </a:endParaRPr>
          </a:p>
          <a:p>
            <a:pPr marL="106045">
              <a:lnSpc>
                <a:spcPct val="100000"/>
              </a:lnSpc>
            </a:pPr>
            <a:r>
              <a:rPr sz="700" b="1" spc="-5" dirty="0">
                <a:latin typeface="Arial"/>
                <a:cs typeface="Arial"/>
              </a:rPr>
              <a:t>Kimberley</a:t>
            </a:r>
            <a:r>
              <a:rPr sz="700" b="1" spc="5" dirty="0">
                <a:latin typeface="Arial"/>
                <a:cs typeface="Arial"/>
              </a:rPr>
              <a:t> </a:t>
            </a:r>
            <a:r>
              <a:rPr sz="700" b="1" spc="-10" dirty="0">
                <a:latin typeface="Arial"/>
                <a:cs typeface="Arial"/>
              </a:rPr>
              <a:t>Whelan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32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521</Words>
  <Application>Microsoft Office PowerPoint</Application>
  <PresentationFormat>On-screen Show (4:3)</PresentationFormat>
  <Paragraphs>131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Compliance and Sustainability Leadership Team</vt:lpstr>
      <vt:lpstr>SHE Field Operations</vt:lpstr>
      <vt:lpstr>Compliance and Sustainability Standards and  Reporting</vt:lpstr>
      <vt:lpstr>Group Compliance and Ethics</vt:lpstr>
      <vt:lpstr>Compliance and Sustainability Integrated Assurance</vt:lpstr>
      <vt:lpstr>Health and Wellbeing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Royal Mail Group template</dc:title>
  <dc:creator>www.in-support.com</dc:creator>
  <cp:lastModifiedBy>Louise Pietrzykowska</cp:lastModifiedBy>
  <cp:revision>2</cp:revision>
  <dcterms:created xsi:type="dcterms:W3CDTF">2021-03-03T15:29:23Z</dcterms:created>
  <dcterms:modified xsi:type="dcterms:W3CDTF">2021-03-03T16:40:55Z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2021-01-12T00:00:00Z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2021-03-03T00:00:00Z</vt:filetime>
  </property>
  <property fmtid="{D5CDD505-2E9C-101B-9397-08002B2CF9AE}" pid="5" name="MSIP_Label_980f36f3-41a5-4f45-a6a2-e224f336accd_Enabled">
    <vt:lpwstr>True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Owner">
    <vt:lpwstr>nicholas.burns@royalmail.com</vt:lpwstr>
  </property>
  <property fmtid="{D5CDD505-2E9C-101B-9397-08002B2CF9AE}" pid="8" name="MSIP_Label_980f36f3-41a5-4f45-a6a2-e224f336accd_SetDate">
    <vt:lpwstr>2021-03-03T15:30:16.2372355Z</vt:lpwstr>
  </property>
  <property fmtid="{D5CDD505-2E9C-101B-9397-08002B2CF9AE}" pid="9" name="MSIP_Label_980f36f3-41a5-4f45-a6a2-e224f336accd_Name">
    <vt:lpwstr>Internal</vt:lpwstr>
  </property>
  <property fmtid="{D5CDD505-2E9C-101B-9397-08002B2CF9AE}" pid="10" name="MSIP_Label_980f36f3-41a5-4f45-a6a2-e224f336accd_Application">
    <vt:lpwstr>Microsoft Azure Information Protection</vt:lpwstr>
  </property>
  <property fmtid="{D5CDD505-2E9C-101B-9397-08002B2CF9AE}" pid="11" name="MSIP_Label_980f36f3-41a5-4f45-a6a2-e224f336accd_Extended_MSFT_Method">
    <vt:lpwstr>Automatic</vt:lpwstr>
  </property>
  <property fmtid="{D5CDD505-2E9C-101B-9397-08002B2CF9AE}" pid="12" name="Sensitivity">
    <vt:lpwstr>Internal</vt:lpwstr>
  </property>
</Properties>
</file>