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handoutMasterIdLst>
    <p:handoutMasterId r:id="rId4"/>
  </p:handoutMasterIdLst>
  <p:sldIdLst>
    <p:sldId id="314"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orient="horz" pos="210">
          <p15:clr>
            <a:srgbClr val="A4A3A4"/>
          </p15:clr>
        </p15:guide>
        <p15:guide id="3" orient="horz" pos="957">
          <p15:clr>
            <a:srgbClr val="A4A3A4"/>
          </p15:clr>
        </p15:guide>
        <p15:guide id="4" orient="horz" pos="910">
          <p15:clr>
            <a:srgbClr val="A4A3A4"/>
          </p15:clr>
        </p15:guide>
        <p15:guide id="5" orient="horz" pos="4071">
          <p15:clr>
            <a:srgbClr val="A4A3A4"/>
          </p15:clr>
        </p15:guide>
        <p15:guide id="6" orient="horz" pos="3651">
          <p15:clr>
            <a:srgbClr val="A4A3A4"/>
          </p15:clr>
        </p15:guide>
        <p15:guide id="7" orient="horz" pos="3592">
          <p15:clr>
            <a:srgbClr val="A4A3A4"/>
          </p15:clr>
        </p15:guide>
        <p15:guide id="8" pos="2880">
          <p15:clr>
            <a:srgbClr val="A4A3A4"/>
          </p15:clr>
        </p15:guide>
        <p15:guide id="9" pos="263">
          <p15:clr>
            <a:srgbClr val="A4A3A4"/>
          </p15:clr>
        </p15:guide>
        <p15:guide id="10" pos="5498">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ark Bromhall" initials="MB" lastIdx="6" clrIdx="0">
    <p:extLst>
      <p:ext uri="{19B8F6BF-5375-455C-9EA6-DF929625EA0E}">
        <p15:presenceInfo xmlns:p15="http://schemas.microsoft.com/office/powerpoint/2012/main" userId="S-1-5-21-3684057560-553081627-3205033306-4831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148" autoAdjust="0"/>
    <p:restoredTop sz="93400" autoAdjust="0"/>
  </p:normalViewPr>
  <p:slideViewPr>
    <p:cSldViewPr snapToGrid="0" showGuides="1">
      <p:cViewPr varScale="1">
        <p:scale>
          <a:sx n="73" d="100"/>
          <a:sy n="73" d="100"/>
        </p:scale>
        <p:origin x="1680" y="54"/>
      </p:cViewPr>
      <p:guideLst>
        <p:guide orient="horz" pos="2160"/>
        <p:guide orient="horz" pos="210"/>
        <p:guide orient="horz" pos="957"/>
        <p:guide orient="horz" pos="910"/>
        <p:guide orient="horz" pos="4071"/>
        <p:guide orient="horz" pos="3651"/>
        <p:guide orient="horz" pos="3592"/>
        <p:guide pos="2880"/>
        <p:guide pos="263"/>
        <p:guide pos="5498"/>
      </p:guideLst>
    </p:cSldViewPr>
  </p:slideViewPr>
  <p:notesTextViewPr>
    <p:cViewPr>
      <p:scale>
        <a:sx n="100" d="100"/>
        <a:sy n="100" d="100"/>
      </p:scale>
      <p:origin x="0" y="0"/>
    </p:cViewPr>
  </p:notesTextViewPr>
  <p:sorterViewPr>
    <p:cViewPr>
      <p:scale>
        <a:sx n="66" d="100"/>
        <a:sy n="66" d="100"/>
      </p:scale>
      <p:origin x="0" y="0"/>
    </p:cViewPr>
  </p:sorter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notesMaster" Target="notesMasters/notesMaster1.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handoutMaster" Target="handoutMasters/handout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1B5B98C-38FD-463E-89C3-3E9D0D210203}" type="datetimeFigureOut">
              <a:rPr lang="en-US" smtClean="0"/>
              <a:t>11/12/2020</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BF50C06-39EF-477F-A317-6810B10A2E37}" type="slidenum">
              <a:rPr lang="en-US" smtClean="0"/>
              <a:t>‹#›</a:t>
            </a:fld>
            <a:endParaRPr lang="en-US" dirty="0"/>
          </a:p>
        </p:txBody>
      </p:sp>
    </p:spTree>
    <p:extLst>
      <p:ext uri="{BB962C8B-B14F-4D97-AF65-F5344CB8AC3E}">
        <p14:creationId xmlns:p14="http://schemas.microsoft.com/office/powerpoint/2010/main" val="178276807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itchFamily="34" charset="0"/>
              </a:defRPr>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pitchFamily="34" charset="0"/>
              </a:defRPr>
            </a:lvl1pPr>
          </a:lstStyle>
          <a:p>
            <a:fld id="{6C07F4E0-1604-49A8-8AFD-492A88FAAC25}" type="datetimeFigureOut">
              <a:rPr lang="en-US" smtClean="0"/>
              <a:pPr/>
              <a:t>11/12/2020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pitchFamily="34" charset="0"/>
              </a:defRPr>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pitchFamily="34" charset="0"/>
              </a:defRPr>
            </a:lvl1pPr>
          </a:lstStyle>
          <a:p>
            <a:fld id="{EE4C5386-DB2A-45A4-86A4-E806641C31E4}" type="slidenum">
              <a:rPr lang="en-US" smtClean="0"/>
              <a:pPr/>
              <a:t>‹#›</a:t>
            </a:fld>
            <a:endParaRPr lang="en-US" dirty="0"/>
          </a:p>
        </p:txBody>
      </p:sp>
    </p:spTree>
    <p:extLst>
      <p:ext uri="{BB962C8B-B14F-4D97-AF65-F5344CB8AC3E}">
        <p14:creationId xmlns:p14="http://schemas.microsoft.com/office/powerpoint/2010/main" val="42590274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Arial" pitchFamily="34" charset="0"/>
        <a:ea typeface="+mn-ea"/>
        <a:cs typeface="+mn-cs"/>
      </a:defRPr>
    </a:lvl1pPr>
    <a:lvl2pPr marL="457200" algn="l" defTabSz="914400" rtl="0" eaLnBrk="1" latinLnBrk="0" hangingPunct="1">
      <a:defRPr sz="1200" kern="1200">
        <a:solidFill>
          <a:schemeClr val="tx1"/>
        </a:solidFill>
        <a:latin typeface="Arial" pitchFamily="34" charset="0"/>
        <a:ea typeface="+mn-ea"/>
        <a:cs typeface="+mn-cs"/>
      </a:defRPr>
    </a:lvl2pPr>
    <a:lvl3pPr marL="914400" algn="l" defTabSz="914400" rtl="0" eaLnBrk="1" latinLnBrk="0" hangingPunct="1">
      <a:defRPr sz="1200" kern="1200">
        <a:solidFill>
          <a:schemeClr val="tx1"/>
        </a:solidFill>
        <a:latin typeface="Arial" pitchFamily="34" charset="0"/>
        <a:ea typeface="+mn-ea"/>
        <a:cs typeface="+mn-cs"/>
      </a:defRPr>
    </a:lvl3pPr>
    <a:lvl4pPr marL="1371600" algn="l" defTabSz="914400" rtl="0" eaLnBrk="1" latinLnBrk="0" hangingPunct="1">
      <a:defRPr sz="1200" kern="1200">
        <a:solidFill>
          <a:schemeClr val="tx1"/>
        </a:solidFill>
        <a:latin typeface="Arial" pitchFamily="34" charset="0"/>
        <a:ea typeface="+mn-ea"/>
        <a:cs typeface="+mn-cs"/>
      </a:defRPr>
    </a:lvl4pPr>
    <a:lvl5pPr marL="1828800" algn="l" defTabSz="914400" rtl="0" eaLnBrk="1" latinLnBrk="0" hangingPunct="1">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C9C7A7C-EF87-4345-A252-C0FB2595B3DE}" type="slidenum">
              <a:rPr lang="en-US" smtClean="0"/>
              <a:pPr/>
              <a:t>1</a:t>
            </a:fld>
            <a:endParaRPr lang="en-US" dirty="0"/>
          </a:p>
        </p:txBody>
      </p:sp>
      <p:sp>
        <p:nvSpPr>
          <p:cNvPr id="202754" name="Rectangle 2"/>
          <p:cNvSpPr>
            <a:spLocks noGrp="1" noRot="1" noChangeAspect="1" noChangeArrowheads="1" noTextEdit="1"/>
          </p:cNvSpPr>
          <p:nvPr>
            <p:ph type="sldImg"/>
          </p:nvPr>
        </p:nvSpPr>
        <p:spPr>
          <a:xfrm>
            <a:off x="1143000" y="685800"/>
            <a:ext cx="4572000" cy="3429000"/>
          </a:xfrm>
          <a:ln/>
        </p:spPr>
      </p:sp>
      <p:sp>
        <p:nvSpPr>
          <p:cNvPr id="202755" name="Rectangle 3"/>
          <p:cNvSpPr>
            <a:spLocks noGrp="1" noChangeArrowheads="1"/>
          </p:cNvSpPr>
          <p:nvPr>
            <p:ph type="body" idx="1"/>
          </p:nvPr>
        </p:nvSpPr>
        <p:spPr/>
        <p:txBody>
          <a:bodyPr/>
          <a:lstStyle/>
          <a:p>
            <a:pPr marL="0" indent="0">
              <a:buFontTx/>
              <a:buNone/>
            </a:pPr>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17513" y="282574"/>
            <a:ext cx="8310562" cy="990000"/>
          </a:xfrm>
        </p:spPr>
        <p:txBody>
          <a:bodyPr/>
          <a:lstStyle>
            <a:lvl1pPr algn="l">
              <a:defRPr b="1">
                <a:solidFill>
                  <a:schemeClr val="tx2"/>
                </a:solidFill>
              </a:defRPr>
            </a:lvl1pPr>
          </a:lstStyle>
          <a:p>
            <a:r>
              <a:rPr lang="en-US" dirty="0"/>
              <a:t>Click to edit </a:t>
            </a:r>
            <a:br>
              <a:rPr lang="en-US" dirty="0"/>
            </a:br>
            <a:r>
              <a:rPr lang="en-US" dirty="0"/>
              <a:t>Master title style</a:t>
            </a:r>
          </a:p>
        </p:txBody>
      </p:sp>
      <p:sp>
        <p:nvSpPr>
          <p:cNvPr id="3" name="Subtitle 2"/>
          <p:cNvSpPr>
            <a:spLocks noGrp="1"/>
          </p:cNvSpPr>
          <p:nvPr>
            <p:ph type="subTitle" idx="1"/>
          </p:nvPr>
        </p:nvSpPr>
        <p:spPr>
          <a:xfrm>
            <a:off x="417514" y="1444625"/>
            <a:ext cx="6567180" cy="1527175"/>
          </a:xfrm>
        </p:spPr>
        <p:txBody>
          <a:bodyPr>
            <a:noAutofit/>
          </a:bodyPr>
          <a:lstStyle>
            <a:lvl1pPr marL="0" indent="0" algn="l">
              <a:spcBef>
                <a:spcPts val="0"/>
              </a:spcBef>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grpSp>
        <p:nvGrpSpPr>
          <p:cNvPr id="8" name="Group 7"/>
          <p:cNvGrpSpPr/>
          <p:nvPr userDrawn="1"/>
        </p:nvGrpSpPr>
        <p:grpSpPr bwMode="black">
          <a:xfrm>
            <a:off x="2734543" y="5329614"/>
            <a:ext cx="3669134" cy="461588"/>
            <a:chOff x="179388" y="3794126"/>
            <a:chExt cx="5186363" cy="652462"/>
          </a:xfrm>
        </p:grpSpPr>
        <p:sp>
          <p:nvSpPr>
            <p:cNvPr id="9" name="Freeform 7"/>
            <p:cNvSpPr>
              <a:spLocks noEditPoints="1"/>
            </p:cNvSpPr>
            <p:nvPr userDrawn="1"/>
          </p:nvSpPr>
          <p:spPr bwMode="black">
            <a:xfrm>
              <a:off x="179388" y="3805238"/>
              <a:ext cx="350838" cy="519113"/>
            </a:xfrm>
            <a:custGeom>
              <a:avLst/>
              <a:gdLst/>
              <a:ahLst/>
              <a:cxnLst>
                <a:cxn ang="0">
                  <a:pos x="121" y="114"/>
                </a:cxn>
                <a:cxn ang="0">
                  <a:pos x="121" y="282"/>
                </a:cxn>
                <a:cxn ang="0">
                  <a:pos x="222" y="282"/>
                </a:cxn>
                <a:cxn ang="0">
                  <a:pos x="252" y="280"/>
                </a:cxn>
                <a:cxn ang="0">
                  <a:pos x="276" y="272"/>
                </a:cxn>
                <a:cxn ang="0">
                  <a:pos x="295" y="259"/>
                </a:cxn>
                <a:cxn ang="0">
                  <a:pos x="307" y="239"/>
                </a:cxn>
                <a:cxn ang="0">
                  <a:pos x="311" y="215"/>
                </a:cxn>
                <a:cxn ang="0">
                  <a:pos x="311" y="180"/>
                </a:cxn>
                <a:cxn ang="0">
                  <a:pos x="307" y="158"/>
                </a:cxn>
                <a:cxn ang="0">
                  <a:pos x="297" y="138"/>
                </a:cxn>
                <a:cxn ang="0">
                  <a:pos x="280" y="124"/>
                </a:cxn>
                <a:cxn ang="0">
                  <a:pos x="256" y="116"/>
                </a:cxn>
                <a:cxn ang="0">
                  <a:pos x="226" y="114"/>
                </a:cxn>
                <a:cxn ang="0">
                  <a:pos x="121" y="114"/>
                </a:cxn>
                <a:cxn ang="0">
                  <a:pos x="59" y="0"/>
                </a:cxn>
                <a:cxn ang="0">
                  <a:pos x="228" y="0"/>
                </a:cxn>
                <a:cxn ang="0">
                  <a:pos x="276" y="4"/>
                </a:cxn>
                <a:cxn ang="0">
                  <a:pos x="317" y="12"/>
                </a:cxn>
                <a:cxn ang="0">
                  <a:pos x="353" y="27"/>
                </a:cxn>
                <a:cxn ang="0">
                  <a:pos x="383" y="47"/>
                </a:cxn>
                <a:cxn ang="0">
                  <a:pos x="404" y="73"/>
                </a:cxn>
                <a:cxn ang="0">
                  <a:pos x="422" y="104"/>
                </a:cxn>
                <a:cxn ang="0">
                  <a:pos x="430" y="140"/>
                </a:cxn>
                <a:cxn ang="0">
                  <a:pos x="434" y="180"/>
                </a:cxn>
                <a:cxn ang="0">
                  <a:pos x="434" y="215"/>
                </a:cxn>
                <a:cxn ang="0">
                  <a:pos x="430" y="257"/>
                </a:cxn>
                <a:cxn ang="0">
                  <a:pos x="416" y="294"/>
                </a:cxn>
                <a:cxn ang="0">
                  <a:pos x="396" y="326"/>
                </a:cxn>
                <a:cxn ang="0">
                  <a:pos x="367" y="352"/>
                </a:cxn>
                <a:cxn ang="0">
                  <a:pos x="333" y="371"/>
                </a:cxn>
                <a:cxn ang="0">
                  <a:pos x="387" y="468"/>
                </a:cxn>
                <a:cxn ang="0">
                  <a:pos x="436" y="567"/>
                </a:cxn>
                <a:cxn ang="0">
                  <a:pos x="442" y="591"/>
                </a:cxn>
                <a:cxn ang="0">
                  <a:pos x="438" y="610"/>
                </a:cxn>
                <a:cxn ang="0">
                  <a:pos x="428" y="628"/>
                </a:cxn>
                <a:cxn ang="0">
                  <a:pos x="414" y="642"/>
                </a:cxn>
                <a:cxn ang="0">
                  <a:pos x="396" y="650"/>
                </a:cxn>
                <a:cxn ang="0">
                  <a:pos x="377" y="654"/>
                </a:cxn>
                <a:cxn ang="0">
                  <a:pos x="361" y="652"/>
                </a:cxn>
                <a:cxn ang="0">
                  <a:pos x="347" y="646"/>
                </a:cxn>
                <a:cxn ang="0">
                  <a:pos x="335" y="634"/>
                </a:cxn>
                <a:cxn ang="0">
                  <a:pos x="323" y="616"/>
                </a:cxn>
                <a:cxn ang="0">
                  <a:pos x="268" y="504"/>
                </a:cxn>
                <a:cxn ang="0">
                  <a:pos x="204" y="393"/>
                </a:cxn>
                <a:cxn ang="0">
                  <a:pos x="121" y="393"/>
                </a:cxn>
                <a:cxn ang="0">
                  <a:pos x="121" y="593"/>
                </a:cxn>
                <a:cxn ang="0">
                  <a:pos x="117" y="616"/>
                </a:cxn>
                <a:cxn ang="0">
                  <a:pos x="103" y="636"/>
                </a:cxn>
                <a:cxn ang="0">
                  <a:pos x="85" y="648"/>
                </a:cxn>
                <a:cxn ang="0">
                  <a:pos x="59" y="654"/>
                </a:cxn>
                <a:cxn ang="0">
                  <a:pos x="38" y="648"/>
                </a:cxn>
                <a:cxn ang="0">
                  <a:pos x="18" y="636"/>
                </a:cxn>
                <a:cxn ang="0">
                  <a:pos x="4" y="616"/>
                </a:cxn>
                <a:cxn ang="0">
                  <a:pos x="0" y="593"/>
                </a:cxn>
                <a:cxn ang="0">
                  <a:pos x="0" y="61"/>
                </a:cxn>
                <a:cxn ang="0">
                  <a:pos x="4" y="37"/>
                </a:cxn>
                <a:cxn ang="0">
                  <a:pos x="18" y="18"/>
                </a:cxn>
                <a:cxn ang="0">
                  <a:pos x="38" y="6"/>
                </a:cxn>
                <a:cxn ang="0">
                  <a:pos x="59" y="0"/>
                </a:cxn>
              </a:cxnLst>
              <a:rect l="0" t="0" r="r" b="b"/>
              <a:pathLst>
                <a:path w="442" h="654">
                  <a:moveTo>
                    <a:pt x="121" y="114"/>
                  </a:moveTo>
                  <a:lnTo>
                    <a:pt x="121" y="282"/>
                  </a:lnTo>
                  <a:lnTo>
                    <a:pt x="222" y="282"/>
                  </a:lnTo>
                  <a:lnTo>
                    <a:pt x="252" y="280"/>
                  </a:lnTo>
                  <a:lnTo>
                    <a:pt x="276" y="272"/>
                  </a:lnTo>
                  <a:lnTo>
                    <a:pt x="295" y="259"/>
                  </a:lnTo>
                  <a:lnTo>
                    <a:pt x="307" y="239"/>
                  </a:lnTo>
                  <a:lnTo>
                    <a:pt x="311" y="215"/>
                  </a:lnTo>
                  <a:lnTo>
                    <a:pt x="311" y="180"/>
                  </a:lnTo>
                  <a:lnTo>
                    <a:pt x="307" y="158"/>
                  </a:lnTo>
                  <a:lnTo>
                    <a:pt x="297" y="138"/>
                  </a:lnTo>
                  <a:lnTo>
                    <a:pt x="280" y="124"/>
                  </a:lnTo>
                  <a:lnTo>
                    <a:pt x="256" y="116"/>
                  </a:lnTo>
                  <a:lnTo>
                    <a:pt x="226" y="114"/>
                  </a:lnTo>
                  <a:lnTo>
                    <a:pt x="121" y="114"/>
                  </a:lnTo>
                  <a:close/>
                  <a:moveTo>
                    <a:pt x="59" y="0"/>
                  </a:moveTo>
                  <a:lnTo>
                    <a:pt x="228" y="0"/>
                  </a:lnTo>
                  <a:lnTo>
                    <a:pt x="276" y="4"/>
                  </a:lnTo>
                  <a:lnTo>
                    <a:pt x="317" y="12"/>
                  </a:lnTo>
                  <a:lnTo>
                    <a:pt x="353" y="27"/>
                  </a:lnTo>
                  <a:lnTo>
                    <a:pt x="383" y="47"/>
                  </a:lnTo>
                  <a:lnTo>
                    <a:pt x="404" y="73"/>
                  </a:lnTo>
                  <a:lnTo>
                    <a:pt x="422" y="104"/>
                  </a:lnTo>
                  <a:lnTo>
                    <a:pt x="430" y="140"/>
                  </a:lnTo>
                  <a:lnTo>
                    <a:pt x="434" y="180"/>
                  </a:lnTo>
                  <a:lnTo>
                    <a:pt x="434" y="215"/>
                  </a:lnTo>
                  <a:lnTo>
                    <a:pt x="430" y="257"/>
                  </a:lnTo>
                  <a:lnTo>
                    <a:pt x="416" y="294"/>
                  </a:lnTo>
                  <a:lnTo>
                    <a:pt x="396" y="326"/>
                  </a:lnTo>
                  <a:lnTo>
                    <a:pt x="367" y="352"/>
                  </a:lnTo>
                  <a:lnTo>
                    <a:pt x="333" y="371"/>
                  </a:lnTo>
                  <a:lnTo>
                    <a:pt x="387" y="468"/>
                  </a:lnTo>
                  <a:lnTo>
                    <a:pt x="436" y="567"/>
                  </a:lnTo>
                  <a:lnTo>
                    <a:pt x="442" y="591"/>
                  </a:lnTo>
                  <a:lnTo>
                    <a:pt x="438" y="610"/>
                  </a:lnTo>
                  <a:lnTo>
                    <a:pt x="428" y="628"/>
                  </a:lnTo>
                  <a:lnTo>
                    <a:pt x="414" y="642"/>
                  </a:lnTo>
                  <a:lnTo>
                    <a:pt x="396" y="650"/>
                  </a:lnTo>
                  <a:lnTo>
                    <a:pt x="377" y="654"/>
                  </a:lnTo>
                  <a:lnTo>
                    <a:pt x="361" y="652"/>
                  </a:lnTo>
                  <a:lnTo>
                    <a:pt x="347" y="646"/>
                  </a:lnTo>
                  <a:lnTo>
                    <a:pt x="335" y="634"/>
                  </a:lnTo>
                  <a:lnTo>
                    <a:pt x="323" y="616"/>
                  </a:lnTo>
                  <a:lnTo>
                    <a:pt x="268" y="504"/>
                  </a:lnTo>
                  <a:lnTo>
                    <a:pt x="204" y="393"/>
                  </a:lnTo>
                  <a:lnTo>
                    <a:pt x="121" y="393"/>
                  </a:lnTo>
                  <a:lnTo>
                    <a:pt x="121" y="593"/>
                  </a:lnTo>
                  <a:lnTo>
                    <a:pt x="117" y="616"/>
                  </a:lnTo>
                  <a:lnTo>
                    <a:pt x="103" y="636"/>
                  </a:lnTo>
                  <a:lnTo>
                    <a:pt x="85" y="648"/>
                  </a:lnTo>
                  <a:lnTo>
                    <a:pt x="59" y="654"/>
                  </a:lnTo>
                  <a:lnTo>
                    <a:pt x="38" y="648"/>
                  </a:lnTo>
                  <a:lnTo>
                    <a:pt x="18" y="636"/>
                  </a:lnTo>
                  <a:lnTo>
                    <a:pt x="4" y="616"/>
                  </a:lnTo>
                  <a:lnTo>
                    <a:pt x="0" y="593"/>
                  </a:lnTo>
                  <a:lnTo>
                    <a:pt x="0" y="61"/>
                  </a:lnTo>
                  <a:lnTo>
                    <a:pt x="4" y="37"/>
                  </a:lnTo>
                  <a:lnTo>
                    <a:pt x="18" y="18"/>
                  </a:lnTo>
                  <a:lnTo>
                    <a:pt x="38" y="6"/>
                  </a:lnTo>
                  <a:lnTo>
                    <a:pt x="59"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10" name="Freeform 8"/>
            <p:cNvSpPr>
              <a:spLocks noEditPoints="1"/>
            </p:cNvSpPr>
            <p:nvPr userDrawn="1"/>
          </p:nvSpPr>
          <p:spPr bwMode="black">
            <a:xfrm>
              <a:off x="590551" y="3948113"/>
              <a:ext cx="303213" cy="373063"/>
            </a:xfrm>
            <a:custGeom>
              <a:avLst/>
              <a:gdLst/>
              <a:ahLst/>
              <a:cxnLst>
                <a:cxn ang="0">
                  <a:pos x="193" y="108"/>
                </a:cxn>
                <a:cxn ang="0">
                  <a:pos x="167" y="110"/>
                </a:cxn>
                <a:cxn ang="0">
                  <a:pos x="147" y="122"/>
                </a:cxn>
                <a:cxn ang="0">
                  <a:pos x="131" y="138"/>
                </a:cxn>
                <a:cxn ang="0">
                  <a:pos x="123" y="160"/>
                </a:cxn>
                <a:cxn ang="0">
                  <a:pos x="121" y="189"/>
                </a:cxn>
                <a:cxn ang="0">
                  <a:pos x="121" y="282"/>
                </a:cxn>
                <a:cxn ang="0">
                  <a:pos x="123" y="310"/>
                </a:cxn>
                <a:cxn ang="0">
                  <a:pos x="131" y="334"/>
                </a:cxn>
                <a:cxn ang="0">
                  <a:pos x="147" y="349"/>
                </a:cxn>
                <a:cxn ang="0">
                  <a:pos x="167" y="359"/>
                </a:cxn>
                <a:cxn ang="0">
                  <a:pos x="193" y="363"/>
                </a:cxn>
                <a:cxn ang="0">
                  <a:pos x="218" y="359"/>
                </a:cxn>
                <a:cxn ang="0">
                  <a:pos x="238" y="349"/>
                </a:cxn>
                <a:cxn ang="0">
                  <a:pos x="252" y="334"/>
                </a:cxn>
                <a:cxn ang="0">
                  <a:pos x="260" y="310"/>
                </a:cxn>
                <a:cxn ang="0">
                  <a:pos x="262" y="282"/>
                </a:cxn>
                <a:cxn ang="0">
                  <a:pos x="262" y="189"/>
                </a:cxn>
                <a:cxn ang="0">
                  <a:pos x="260" y="160"/>
                </a:cxn>
                <a:cxn ang="0">
                  <a:pos x="252" y="138"/>
                </a:cxn>
                <a:cxn ang="0">
                  <a:pos x="238" y="122"/>
                </a:cxn>
                <a:cxn ang="0">
                  <a:pos x="218" y="110"/>
                </a:cxn>
                <a:cxn ang="0">
                  <a:pos x="193" y="108"/>
                </a:cxn>
                <a:cxn ang="0">
                  <a:pos x="193" y="0"/>
                </a:cxn>
                <a:cxn ang="0">
                  <a:pos x="238" y="4"/>
                </a:cxn>
                <a:cxn ang="0">
                  <a:pos x="278" y="15"/>
                </a:cxn>
                <a:cxn ang="0">
                  <a:pos x="310" y="31"/>
                </a:cxn>
                <a:cxn ang="0">
                  <a:pos x="337" y="55"/>
                </a:cxn>
                <a:cxn ang="0">
                  <a:pos x="357" y="83"/>
                </a:cxn>
                <a:cxn ang="0">
                  <a:pos x="371" y="116"/>
                </a:cxn>
                <a:cxn ang="0">
                  <a:pos x="381" y="150"/>
                </a:cxn>
                <a:cxn ang="0">
                  <a:pos x="383" y="187"/>
                </a:cxn>
                <a:cxn ang="0">
                  <a:pos x="383" y="282"/>
                </a:cxn>
                <a:cxn ang="0">
                  <a:pos x="381" y="320"/>
                </a:cxn>
                <a:cxn ang="0">
                  <a:pos x="371" y="355"/>
                </a:cxn>
                <a:cxn ang="0">
                  <a:pos x="357" y="387"/>
                </a:cxn>
                <a:cxn ang="0">
                  <a:pos x="337" y="415"/>
                </a:cxn>
                <a:cxn ang="0">
                  <a:pos x="310" y="438"/>
                </a:cxn>
                <a:cxn ang="0">
                  <a:pos x="278" y="456"/>
                </a:cxn>
                <a:cxn ang="0">
                  <a:pos x="238" y="466"/>
                </a:cxn>
                <a:cxn ang="0">
                  <a:pos x="193" y="470"/>
                </a:cxn>
                <a:cxn ang="0">
                  <a:pos x="145" y="466"/>
                </a:cxn>
                <a:cxn ang="0">
                  <a:pos x="105" y="456"/>
                </a:cxn>
                <a:cxn ang="0">
                  <a:pos x="74" y="438"/>
                </a:cxn>
                <a:cxn ang="0">
                  <a:pos x="46" y="415"/>
                </a:cxn>
                <a:cxn ang="0">
                  <a:pos x="26" y="387"/>
                </a:cxn>
                <a:cxn ang="0">
                  <a:pos x="12" y="355"/>
                </a:cxn>
                <a:cxn ang="0">
                  <a:pos x="4" y="320"/>
                </a:cxn>
                <a:cxn ang="0">
                  <a:pos x="0" y="282"/>
                </a:cxn>
                <a:cxn ang="0">
                  <a:pos x="0" y="187"/>
                </a:cxn>
                <a:cxn ang="0">
                  <a:pos x="4" y="150"/>
                </a:cxn>
                <a:cxn ang="0">
                  <a:pos x="12" y="116"/>
                </a:cxn>
                <a:cxn ang="0">
                  <a:pos x="26" y="83"/>
                </a:cxn>
                <a:cxn ang="0">
                  <a:pos x="46" y="55"/>
                </a:cxn>
                <a:cxn ang="0">
                  <a:pos x="74" y="31"/>
                </a:cxn>
                <a:cxn ang="0">
                  <a:pos x="105" y="15"/>
                </a:cxn>
                <a:cxn ang="0">
                  <a:pos x="145" y="4"/>
                </a:cxn>
                <a:cxn ang="0">
                  <a:pos x="193" y="0"/>
                </a:cxn>
              </a:cxnLst>
              <a:rect l="0" t="0" r="r" b="b"/>
              <a:pathLst>
                <a:path w="383" h="470">
                  <a:moveTo>
                    <a:pt x="193" y="108"/>
                  </a:moveTo>
                  <a:lnTo>
                    <a:pt x="167" y="110"/>
                  </a:lnTo>
                  <a:lnTo>
                    <a:pt x="147" y="122"/>
                  </a:lnTo>
                  <a:lnTo>
                    <a:pt x="131" y="138"/>
                  </a:lnTo>
                  <a:lnTo>
                    <a:pt x="123" y="160"/>
                  </a:lnTo>
                  <a:lnTo>
                    <a:pt x="121" y="189"/>
                  </a:lnTo>
                  <a:lnTo>
                    <a:pt x="121" y="282"/>
                  </a:lnTo>
                  <a:lnTo>
                    <a:pt x="123" y="310"/>
                  </a:lnTo>
                  <a:lnTo>
                    <a:pt x="131" y="334"/>
                  </a:lnTo>
                  <a:lnTo>
                    <a:pt x="147" y="349"/>
                  </a:lnTo>
                  <a:lnTo>
                    <a:pt x="167" y="359"/>
                  </a:lnTo>
                  <a:lnTo>
                    <a:pt x="193" y="363"/>
                  </a:lnTo>
                  <a:lnTo>
                    <a:pt x="218" y="359"/>
                  </a:lnTo>
                  <a:lnTo>
                    <a:pt x="238" y="349"/>
                  </a:lnTo>
                  <a:lnTo>
                    <a:pt x="252" y="334"/>
                  </a:lnTo>
                  <a:lnTo>
                    <a:pt x="260" y="310"/>
                  </a:lnTo>
                  <a:lnTo>
                    <a:pt x="262" y="282"/>
                  </a:lnTo>
                  <a:lnTo>
                    <a:pt x="262" y="189"/>
                  </a:lnTo>
                  <a:lnTo>
                    <a:pt x="260" y="160"/>
                  </a:lnTo>
                  <a:lnTo>
                    <a:pt x="252" y="138"/>
                  </a:lnTo>
                  <a:lnTo>
                    <a:pt x="238" y="122"/>
                  </a:lnTo>
                  <a:lnTo>
                    <a:pt x="218" y="110"/>
                  </a:lnTo>
                  <a:lnTo>
                    <a:pt x="193" y="108"/>
                  </a:lnTo>
                  <a:close/>
                  <a:moveTo>
                    <a:pt x="193" y="0"/>
                  </a:moveTo>
                  <a:lnTo>
                    <a:pt x="238" y="4"/>
                  </a:lnTo>
                  <a:lnTo>
                    <a:pt x="278" y="15"/>
                  </a:lnTo>
                  <a:lnTo>
                    <a:pt x="310" y="31"/>
                  </a:lnTo>
                  <a:lnTo>
                    <a:pt x="337" y="55"/>
                  </a:lnTo>
                  <a:lnTo>
                    <a:pt x="357" y="83"/>
                  </a:lnTo>
                  <a:lnTo>
                    <a:pt x="371" y="116"/>
                  </a:lnTo>
                  <a:lnTo>
                    <a:pt x="381" y="150"/>
                  </a:lnTo>
                  <a:lnTo>
                    <a:pt x="383" y="187"/>
                  </a:lnTo>
                  <a:lnTo>
                    <a:pt x="383" y="282"/>
                  </a:lnTo>
                  <a:lnTo>
                    <a:pt x="381" y="320"/>
                  </a:lnTo>
                  <a:lnTo>
                    <a:pt x="371" y="355"/>
                  </a:lnTo>
                  <a:lnTo>
                    <a:pt x="357" y="387"/>
                  </a:lnTo>
                  <a:lnTo>
                    <a:pt x="337" y="415"/>
                  </a:lnTo>
                  <a:lnTo>
                    <a:pt x="310" y="438"/>
                  </a:lnTo>
                  <a:lnTo>
                    <a:pt x="278" y="456"/>
                  </a:lnTo>
                  <a:lnTo>
                    <a:pt x="238" y="466"/>
                  </a:lnTo>
                  <a:lnTo>
                    <a:pt x="193" y="470"/>
                  </a:lnTo>
                  <a:lnTo>
                    <a:pt x="145" y="466"/>
                  </a:lnTo>
                  <a:lnTo>
                    <a:pt x="105" y="456"/>
                  </a:lnTo>
                  <a:lnTo>
                    <a:pt x="74" y="438"/>
                  </a:lnTo>
                  <a:lnTo>
                    <a:pt x="46" y="415"/>
                  </a:lnTo>
                  <a:lnTo>
                    <a:pt x="26" y="387"/>
                  </a:lnTo>
                  <a:lnTo>
                    <a:pt x="12" y="355"/>
                  </a:lnTo>
                  <a:lnTo>
                    <a:pt x="4" y="320"/>
                  </a:lnTo>
                  <a:lnTo>
                    <a:pt x="0" y="282"/>
                  </a:lnTo>
                  <a:lnTo>
                    <a:pt x="0" y="187"/>
                  </a:lnTo>
                  <a:lnTo>
                    <a:pt x="4" y="150"/>
                  </a:lnTo>
                  <a:lnTo>
                    <a:pt x="12" y="116"/>
                  </a:lnTo>
                  <a:lnTo>
                    <a:pt x="26" y="83"/>
                  </a:lnTo>
                  <a:lnTo>
                    <a:pt x="46" y="55"/>
                  </a:lnTo>
                  <a:lnTo>
                    <a:pt x="74" y="31"/>
                  </a:lnTo>
                  <a:lnTo>
                    <a:pt x="105" y="15"/>
                  </a:lnTo>
                  <a:lnTo>
                    <a:pt x="145" y="4"/>
                  </a:lnTo>
                  <a:lnTo>
                    <a:pt x="193"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11" name="Freeform 9"/>
            <p:cNvSpPr>
              <a:spLocks/>
            </p:cNvSpPr>
            <p:nvPr userDrawn="1"/>
          </p:nvSpPr>
          <p:spPr bwMode="black">
            <a:xfrm>
              <a:off x="930276" y="3948113"/>
              <a:ext cx="325438" cy="498475"/>
            </a:xfrm>
            <a:custGeom>
              <a:avLst/>
              <a:gdLst/>
              <a:ahLst/>
              <a:cxnLst>
                <a:cxn ang="0">
                  <a:pos x="77" y="0"/>
                </a:cxn>
                <a:cxn ang="0">
                  <a:pos x="93" y="2"/>
                </a:cxn>
                <a:cxn ang="0">
                  <a:pos x="107" y="9"/>
                </a:cxn>
                <a:cxn ang="0">
                  <a:pos x="119" y="23"/>
                </a:cxn>
                <a:cxn ang="0">
                  <a:pos x="126" y="41"/>
                </a:cxn>
                <a:cxn ang="0">
                  <a:pos x="144" y="94"/>
                </a:cxn>
                <a:cxn ang="0">
                  <a:pos x="164" y="158"/>
                </a:cxn>
                <a:cxn ang="0">
                  <a:pos x="188" y="227"/>
                </a:cxn>
                <a:cxn ang="0">
                  <a:pos x="214" y="298"/>
                </a:cxn>
                <a:cxn ang="0">
                  <a:pos x="295" y="41"/>
                </a:cxn>
                <a:cxn ang="0">
                  <a:pos x="305" y="21"/>
                </a:cxn>
                <a:cxn ang="0">
                  <a:pos x="319" y="9"/>
                </a:cxn>
                <a:cxn ang="0">
                  <a:pos x="333" y="2"/>
                </a:cxn>
                <a:cxn ang="0">
                  <a:pos x="351" y="0"/>
                </a:cxn>
                <a:cxn ang="0">
                  <a:pos x="368" y="2"/>
                </a:cxn>
                <a:cxn ang="0">
                  <a:pos x="384" y="9"/>
                </a:cxn>
                <a:cxn ang="0">
                  <a:pos x="398" y="21"/>
                </a:cxn>
                <a:cxn ang="0">
                  <a:pos x="406" y="37"/>
                </a:cxn>
                <a:cxn ang="0">
                  <a:pos x="410" y="57"/>
                </a:cxn>
                <a:cxn ang="0">
                  <a:pos x="406" y="81"/>
                </a:cxn>
                <a:cxn ang="0">
                  <a:pos x="293" y="401"/>
                </a:cxn>
                <a:cxn ang="0">
                  <a:pos x="269" y="458"/>
                </a:cxn>
                <a:cxn ang="0">
                  <a:pos x="245" y="507"/>
                </a:cxn>
                <a:cxn ang="0">
                  <a:pos x="218" y="547"/>
                </a:cxn>
                <a:cxn ang="0">
                  <a:pos x="186" y="579"/>
                </a:cxn>
                <a:cxn ang="0">
                  <a:pos x="152" y="604"/>
                </a:cxn>
                <a:cxn ang="0">
                  <a:pos x="111" y="620"/>
                </a:cxn>
                <a:cxn ang="0">
                  <a:pos x="65" y="628"/>
                </a:cxn>
                <a:cxn ang="0">
                  <a:pos x="43" y="626"/>
                </a:cxn>
                <a:cxn ang="0">
                  <a:pos x="23" y="618"/>
                </a:cxn>
                <a:cxn ang="0">
                  <a:pos x="12" y="604"/>
                </a:cxn>
                <a:cxn ang="0">
                  <a:pos x="2" y="588"/>
                </a:cxn>
                <a:cxn ang="0">
                  <a:pos x="0" y="571"/>
                </a:cxn>
                <a:cxn ang="0">
                  <a:pos x="2" y="553"/>
                </a:cxn>
                <a:cxn ang="0">
                  <a:pos x="8" y="539"/>
                </a:cxn>
                <a:cxn ang="0">
                  <a:pos x="17" y="525"/>
                </a:cxn>
                <a:cxn ang="0">
                  <a:pos x="33" y="517"/>
                </a:cxn>
                <a:cxn ang="0">
                  <a:pos x="53" y="511"/>
                </a:cxn>
                <a:cxn ang="0">
                  <a:pos x="75" y="509"/>
                </a:cxn>
                <a:cxn ang="0">
                  <a:pos x="97" y="504"/>
                </a:cxn>
                <a:cxn ang="0">
                  <a:pos x="117" y="492"/>
                </a:cxn>
                <a:cxn ang="0">
                  <a:pos x="138" y="474"/>
                </a:cxn>
                <a:cxn ang="0">
                  <a:pos x="158" y="446"/>
                </a:cxn>
                <a:cxn ang="0">
                  <a:pos x="134" y="391"/>
                </a:cxn>
                <a:cxn ang="0">
                  <a:pos x="113" y="332"/>
                </a:cxn>
                <a:cxn ang="0">
                  <a:pos x="91" y="274"/>
                </a:cxn>
                <a:cxn ang="0">
                  <a:pos x="69" y="217"/>
                </a:cxn>
                <a:cxn ang="0">
                  <a:pos x="49" y="164"/>
                </a:cxn>
                <a:cxn ang="0">
                  <a:pos x="33" y="114"/>
                </a:cxn>
                <a:cxn ang="0">
                  <a:pos x="19" y="73"/>
                </a:cxn>
                <a:cxn ang="0">
                  <a:pos x="17" y="47"/>
                </a:cxn>
                <a:cxn ang="0">
                  <a:pos x="23" y="27"/>
                </a:cxn>
                <a:cxn ang="0">
                  <a:pos x="37" y="11"/>
                </a:cxn>
                <a:cxn ang="0">
                  <a:pos x="57" y="4"/>
                </a:cxn>
                <a:cxn ang="0">
                  <a:pos x="77" y="0"/>
                </a:cxn>
              </a:cxnLst>
              <a:rect l="0" t="0" r="r" b="b"/>
              <a:pathLst>
                <a:path w="410" h="628">
                  <a:moveTo>
                    <a:pt x="77" y="0"/>
                  </a:moveTo>
                  <a:lnTo>
                    <a:pt x="93" y="2"/>
                  </a:lnTo>
                  <a:lnTo>
                    <a:pt x="107" y="9"/>
                  </a:lnTo>
                  <a:lnTo>
                    <a:pt x="119" y="23"/>
                  </a:lnTo>
                  <a:lnTo>
                    <a:pt x="126" y="41"/>
                  </a:lnTo>
                  <a:lnTo>
                    <a:pt x="144" y="94"/>
                  </a:lnTo>
                  <a:lnTo>
                    <a:pt x="164" y="158"/>
                  </a:lnTo>
                  <a:lnTo>
                    <a:pt x="188" y="227"/>
                  </a:lnTo>
                  <a:lnTo>
                    <a:pt x="214" y="298"/>
                  </a:lnTo>
                  <a:lnTo>
                    <a:pt x="295" y="41"/>
                  </a:lnTo>
                  <a:lnTo>
                    <a:pt x="305" y="21"/>
                  </a:lnTo>
                  <a:lnTo>
                    <a:pt x="319" y="9"/>
                  </a:lnTo>
                  <a:lnTo>
                    <a:pt x="333" y="2"/>
                  </a:lnTo>
                  <a:lnTo>
                    <a:pt x="351" y="0"/>
                  </a:lnTo>
                  <a:lnTo>
                    <a:pt x="368" y="2"/>
                  </a:lnTo>
                  <a:lnTo>
                    <a:pt x="384" y="9"/>
                  </a:lnTo>
                  <a:lnTo>
                    <a:pt x="398" y="21"/>
                  </a:lnTo>
                  <a:lnTo>
                    <a:pt x="406" y="37"/>
                  </a:lnTo>
                  <a:lnTo>
                    <a:pt x="410" y="57"/>
                  </a:lnTo>
                  <a:lnTo>
                    <a:pt x="406" y="81"/>
                  </a:lnTo>
                  <a:lnTo>
                    <a:pt x="293" y="401"/>
                  </a:lnTo>
                  <a:lnTo>
                    <a:pt x="269" y="458"/>
                  </a:lnTo>
                  <a:lnTo>
                    <a:pt x="245" y="507"/>
                  </a:lnTo>
                  <a:lnTo>
                    <a:pt x="218" y="547"/>
                  </a:lnTo>
                  <a:lnTo>
                    <a:pt x="186" y="579"/>
                  </a:lnTo>
                  <a:lnTo>
                    <a:pt x="152" y="604"/>
                  </a:lnTo>
                  <a:lnTo>
                    <a:pt x="111" y="620"/>
                  </a:lnTo>
                  <a:lnTo>
                    <a:pt x="65" y="628"/>
                  </a:lnTo>
                  <a:lnTo>
                    <a:pt x="43" y="626"/>
                  </a:lnTo>
                  <a:lnTo>
                    <a:pt x="23" y="618"/>
                  </a:lnTo>
                  <a:lnTo>
                    <a:pt x="12" y="604"/>
                  </a:lnTo>
                  <a:lnTo>
                    <a:pt x="2" y="588"/>
                  </a:lnTo>
                  <a:lnTo>
                    <a:pt x="0" y="571"/>
                  </a:lnTo>
                  <a:lnTo>
                    <a:pt x="2" y="553"/>
                  </a:lnTo>
                  <a:lnTo>
                    <a:pt x="8" y="539"/>
                  </a:lnTo>
                  <a:lnTo>
                    <a:pt x="17" y="525"/>
                  </a:lnTo>
                  <a:lnTo>
                    <a:pt x="33" y="517"/>
                  </a:lnTo>
                  <a:lnTo>
                    <a:pt x="53" y="511"/>
                  </a:lnTo>
                  <a:lnTo>
                    <a:pt x="75" y="509"/>
                  </a:lnTo>
                  <a:lnTo>
                    <a:pt x="97" y="504"/>
                  </a:lnTo>
                  <a:lnTo>
                    <a:pt x="117" y="492"/>
                  </a:lnTo>
                  <a:lnTo>
                    <a:pt x="138" y="474"/>
                  </a:lnTo>
                  <a:lnTo>
                    <a:pt x="158" y="446"/>
                  </a:lnTo>
                  <a:lnTo>
                    <a:pt x="134" y="391"/>
                  </a:lnTo>
                  <a:lnTo>
                    <a:pt x="113" y="332"/>
                  </a:lnTo>
                  <a:lnTo>
                    <a:pt x="91" y="274"/>
                  </a:lnTo>
                  <a:lnTo>
                    <a:pt x="69" y="217"/>
                  </a:lnTo>
                  <a:lnTo>
                    <a:pt x="49" y="164"/>
                  </a:lnTo>
                  <a:lnTo>
                    <a:pt x="33" y="114"/>
                  </a:lnTo>
                  <a:lnTo>
                    <a:pt x="19" y="73"/>
                  </a:lnTo>
                  <a:lnTo>
                    <a:pt x="17" y="47"/>
                  </a:lnTo>
                  <a:lnTo>
                    <a:pt x="23" y="27"/>
                  </a:lnTo>
                  <a:lnTo>
                    <a:pt x="37" y="11"/>
                  </a:lnTo>
                  <a:lnTo>
                    <a:pt x="57" y="4"/>
                  </a:lnTo>
                  <a:lnTo>
                    <a:pt x="77"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12" name="Freeform 10"/>
            <p:cNvSpPr>
              <a:spLocks noEditPoints="1"/>
            </p:cNvSpPr>
            <p:nvPr userDrawn="1"/>
          </p:nvSpPr>
          <p:spPr bwMode="black">
            <a:xfrm>
              <a:off x="1293813" y="3948113"/>
              <a:ext cx="328613" cy="373063"/>
            </a:xfrm>
            <a:custGeom>
              <a:avLst/>
              <a:gdLst/>
              <a:ahLst/>
              <a:cxnLst>
                <a:cxn ang="0">
                  <a:pos x="162" y="280"/>
                </a:cxn>
                <a:cxn ang="0">
                  <a:pos x="128" y="298"/>
                </a:cxn>
                <a:cxn ang="0">
                  <a:pos x="118" y="328"/>
                </a:cxn>
                <a:cxn ang="0">
                  <a:pos x="120" y="351"/>
                </a:cxn>
                <a:cxn ang="0">
                  <a:pos x="140" y="377"/>
                </a:cxn>
                <a:cxn ang="0">
                  <a:pos x="184" y="385"/>
                </a:cxn>
                <a:cxn ang="0">
                  <a:pos x="228" y="375"/>
                </a:cxn>
                <a:cxn ang="0">
                  <a:pos x="251" y="341"/>
                </a:cxn>
                <a:cxn ang="0">
                  <a:pos x="253" y="278"/>
                </a:cxn>
                <a:cxn ang="0">
                  <a:pos x="196" y="0"/>
                </a:cxn>
                <a:cxn ang="0">
                  <a:pos x="279" y="11"/>
                </a:cxn>
                <a:cxn ang="0">
                  <a:pos x="333" y="45"/>
                </a:cxn>
                <a:cxn ang="0">
                  <a:pos x="364" y="104"/>
                </a:cxn>
                <a:cxn ang="0">
                  <a:pos x="374" y="189"/>
                </a:cxn>
                <a:cxn ang="0">
                  <a:pos x="376" y="355"/>
                </a:cxn>
                <a:cxn ang="0">
                  <a:pos x="388" y="379"/>
                </a:cxn>
                <a:cxn ang="0">
                  <a:pos x="406" y="395"/>
                </a:cxn>
                <a:cxn ang="0">
                  <a:pos x="414" y="422"/>
                </a:cxn>
                <a:cxn ang="0">
                  <a:pos x="402" y="454"/>
                </a:cxn>
                <a:cxn ang="0">
                  <a:pos x="374" y="468"/>
                </a:cxn>
                <a:cxn ang="0">
                  <a:pos x="331" y="468"/>
                </a:cxn>
                <a:cxn ang="0">
                  <a:pos x="299" y="452"/>
                </a:cxn>
                <a:cxn ang="0">
                  <a:pos x="285" y="440"/>
                </a:cxn>
                <a:cxn ang="0">
                  <a:pos x="253" y="452"/>
                </a:cxn>
                <a:cxn ang="0">
                  <a:pos x="190" y="468"/>
                </a:cxn>
                <a:cxn ang="0">
                  <a:pos x="117" y="468"/>
                </a:cxn>
                <a:cxn ang="0">
                  <a:pos x="51" y="442"/>
                </a:cxn>
                <a:cxn ang="0">
                  <a:pos x="11" y="397"/>
                </a:cxn>
                <a:cxn ang="0">
                  <a:pos x="0" y="332"/>
                </a:cxn>
                <a:cxn ang="0">
                  <a:pos x="4" y="292"/>
                </a:cxn>
                <a:cxn ang="0">
                  <a:pos x="33" y="239"/>
                </a:cxn>
                <a:cxn ang="0">
                  <a:pos x="91" y="203"/>
                </a:cxn>
                <a:cxn ang="0">
                  <a:pos x="174" y="191"/>
                </a:cxn>
                <a:cxn ang="0">
                  <a:pos x="253" y="175"/>
                </a:cxn>
                <a:cxn ang="0">
                  <a:pos x="249" y="132"/>
                </a:cxn>
                <a:cxn ang="0">
                  <a:pos x="228" y="104"/>
                </a:cxn>
                <a:cxn ang="0">
                  <a:pos x="186" y="94"/>
                </a:cxn>
                <a:cxn ang="0">
                  <a:pos x="128" y="104"/>
                </a:cxn>
                <a:cxn ang="0">
                  <a:pos x="85" y="120"/>
                </a:cxn>
                <a:cxn ang="0">
                  <a:pos x="51" y="110"/>
                </a:cxn>
                <a:cxn ang="0">
                  <a:pos x="31" y="81"/>
                </a:cxn>
                <a:cxn ang="0">
                  <a:pos x="39" y="47"/>
                </a:cxn>
                <a:cxn ang="0">
                  <a:pos x="87" y="17"/>
                </a:cxn>
                <a:cxn ang="0">
                  <a:pos x="160" y="2"/>
                </a:cxn>
              </a:cxnLst>
              <a:rect l="0" t="0" r="r" b="b"/>
              <a:pathLst>
                <a:path w="414" h="470">
                  <a:moveTo>
                    <a:pt x="190" y="278"/>
                  </a:moveTo>
                  <a:lnTo>
                    <a:pt x="162" y="280"/>
                  </a:lnTo>
                  <a:lnTo>
                    <a:pt x="142" y="286"/>
                  </a:lnTo>
                  <a:lnTo>
                    <a:pt x="128" y="298"/>
                  </a:lnTo>
                  <a:lnTo>
                    <a:pt x="120" y="312"/>
                  </a:lnTo>
                  <a:lnTo>
                    <a:pt x="118" y="328"/>
                  </a:lnTo>
                  <a:lnTo>
                    <a:pt x="118" y="334"/>
                  </a:lnTo>
                  <a:lnTo>
                    <a:pt x="120" y="351"/>
                  </a:lnTo>
                  <a:lnTo>
                    <a:pt x="128" y="367"/>
                  </a:lnTo>
                  <a:lnTo>
                    <a:pt x="140" y="377"/>
                  </a:lnTo>
                  <a:lnTo>
                    <a:pt x="160" y="383"/>
                  </a:lnTo>
                  <a:lnTo>
                    <a:pt x="184" y="385"/>
                  </a:lnTo>
                  <a:lnTo>
                    <a:pt x="208" y="383"/>
                  </a:lnTo>
                  <a:lnTo>
                    <a:pt x="228" y="375"/>
                  </a:lnTo>
                  <a:lnTo>
                    <a:pt x="241" y="361"/>
                  </a:lnTo>
                  <a:lnTo>
                    <a:pt x="251" y="341"/>
                  </a:lnTo>
                  <a:lnTo>
                    <a:pt x="253" y="316"/>
                  </a:lnTo>
                  <a:lnTo>
                    <a:pt x="253" y="278"/>
                  </a:lnTo>
                  <a:lnTo>
                    <a:pt x="190" y="278"/>
                  </a:lnTo>
                  <a:close/>
                  <a:moveTo>
                    <a:pt x="196" y="0"/>
                  </a:moveTo>
                  <a:lnTo>
                    <a:pt x="241" y="2"/>
                  </a:lnTo>
                  <a:lnTo>
                    <a:pt x="279" y="11"/>
                  </a:lnTo>
                  <a:lnTo>
                    <a:pt x="309" y="25"/>
                  </a:lnTo>
                  <a:lnTo>
                    <a:pt x="333" y="45"/>
                  </a:lnTo>
                  <a:lnTo>
                    <a:pt x="352" y="71"/>
                  </a:lnTo>
                  <a:lnTo>
                    <a:pt x="364" y="104"/>
                  </a:lnTo>
                  <a:lnTo>
                    <a:pt x="372" y="142"/>
                  </a:lnTo>
                  <a:lnTo>
                    <a:pt x="374" y="189"/>
                  </a:lnTo>
                  <a:lnTo>
                    <a:pt x="374" y="338"/>
                  </a:lnTo>
                  <a:lnTo>
                    <a:pt x="376" y="355"/>
                  </a:lnTo>
                  <a:lnTo>
                    <a:pt x="380" y="369"/>
                  </a:lnTo>
                  <a:lnTo>
                    <a:pt x="388" y="379"/>
                  </a:lnTo>
                  <a:lnTo>
                    <a:pt x="396" y="387"/>
                  </a:lnTo>
                  <a:lnTo>
                    <a:pt x="406" y="395"/>
                  </a:lnTo>
                  <a:lnTo>
                    <a:pt x="412" y="407"/>
                  </a:lnTo>
                  <a:lnTo>
                    <a:pt x="414" y="422"/>
                  </a:lnTo>
                  <a:lnTo>
                    <a:pt x="410" y="440"/>
                  </a:lnTo>
                  <a:lnTo>
                    <a:pt x="402" y="454"/>
                  </a:lnTo>
                  <a:lnTo>
                    <a:pt x="390" y="464"/>
                  </a:lnTo>
                  <a:lnTo>
                    <a:pt x="374" y="468"/>
                  </a:lnTo>
                  <a:lnTo>
                    <a:pt x="352" y="470"/>
                  </a:lnTo>
                  <a:lnTo>
                    <a:pt x="331" y="468"/>
                  </a:lnTo>
                  <a:lnTo>
                    <a:pt x="313" y="460"/>
                  </a:lnTo>
                  <a:lnTo>
                    <a:pt x="299" y="452"/>
                  </a:lnTo>
                  <a:lnTo>
                    <a:pt x="291" y="446"/>
                  </a:lnTo>
                  <a:lnTo>
                    <a:pt x="285" y="440"/>
                  </a:lnTo>
                  <a:lnTo>
                    <a:pt x="281" y="434"/>
                  </a:lnTo>
                  <a:lnTo>
                    <a:pt x="253" y="452"/>
                  </a:lnTo>
                  <a:lnTo>
                    <a:pt x="222" y="462"/>
                  </a:lnTo>
                  <a:lnTo>
                    <a:pt x="190" y="468"/>
                  </a:lnTo>
                  <a:lnTo>
                    <a:pt x="158" y="470"/>
                  </a:lnTo>
                  <a:lnTo>
                    <a:pt x="117" y="468"/>
                  </a:lnTo>
                  <a:lnTo>
                    <a:pt x="81" y="458"/>
                  </a:lnTo>
                  <a:lnTo>
                    <a:pt x="51" y="442"/>
                  </a:lnTo>
                  <a:lnTo>
                    <a:pt x="29" y="422"/>
                  </a:lnTo>
                  <a:lnTo>
                    <a:pt x="11" y="397"/>
                  </a:lnTo>
                  <a:lnTo>
                    <a:pt x="2" y="367"/>
                  </a:lnTo>
                  <a:lnTo>
                    <a:pt x="0" y="332"/>
                  </a:lnTo>
                  <a:lnTo>
                    <a:pt x="0" y="326"/>
                  </a:lnTo>
                  <a:lnTo>
                    <a:pt x="4" y="292"/>
                  </a:lnTo>
                  <a:lnTo>
                    <a:pt x="13" y="262"/>
                  </a:lnTo>
                  <a:lnTo>
                    <a:pt x="33" y="239"/>
                  </a:lnTo>
                  <a:lnTo>
                    <a:pt x="57" y="219"/>
                  </a:lnTo>
                  <a:lnTo>
                    <a:pt x="91" y="203"/>
                  </a:lnTo>
                  <a:lnTo>
                    <a:pt x="128" y="195"/>
                  </a:lnTo>
                  <a:lnTo>
                    <a:pt x="174" y="191"/>
                  </a:lnTo>
                  <a:lnTo>
                    <a:pt x="253" y="191"/>
                  </a:lnTo>
                  <a:lnTo>
                    <a:pt x="253" y="175"/>
                  </a:lnTo>
                  <a:lnTo>
                    <a:pt x="253" y="152"/>
                  </a:lnTo>
                  <a:lnTo>
                    <a:pt x="249" y="132"/>
                  </a:lnTo>
                  <a:lnTo>
                    <a:pt x="241" y="116"/>
                  </a:lnTo>
                  <a:lnTo>
                    <a:pt x="228" y="104"/>
                  </a:lnTo>
                  <a:lnTo>
                    <a:pt x="210" y="96"/>
                  </a:lnTo>
                  <a:lnTo>
                    <a:pt x="186" y="94"/>
                  </a:lnTo>
                  <a:lnTo>
                    <a:pt x="154" y="96"/>
                  </a:lnTo>
                  <a:lnTo>
                    <a:pt x="128" y="104"/>
                  </a:lnTo>
                  <a:lnTo>
                    <a:pt x="107" y="114"/>
                  </a:lnTo>
                  <a:lnTo>
                    <a:pt x="85" y="120"/>
                  </a:lnTo>
                  <a:lnTo>
                    <a:pt x="67" y="118"/>
                  </a:lnTo>
                  <a:lnTo>
                    <a:pt x="51" y="110"/>
                  </a:lnTo>
                  <a:lnTo>
                    <a:pt x="39" y="96"/>
                  </a:lnTo>
                  <a:lnTo>
                    <a:pt x="31" y="81"/>
                  </a:lnTo>
                  <a:lnTo>
                    <a:pt x="31" y="65"/>
                  </a:lnTo>
                  <a:lnTo>
                    <a:pt x="39" y="47"/>
                  </a:lnTo>
                  <a:lnTo>
                    <a:pt x="55" y="33"/>
                  </a:lnTo>
                  <a:lnTo>
                    <a:pt x="87" y="17"/>
                  </a:lnTo>
                  <a:lnTo>
                    <a:pt x="122" y="7"/>
                  </a:lnTo>
                  <a:lnTo>
                    <a:pt x="160" y="2"/>
                  </a:lnTo>
                  <a:lnTo>
                    <a:pt x="196"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13" name="Freeform 11"/>
            <p:cNvSpPr>
              <a:spLocks/>
            </p:cNvSpPr>
            <p:nvPr userDrawn="1"/>
          </p:nvSpPr>
          <p:spPr bwMode="black">
            <a:xfrm>
              <a:off x="1690688" y="3808413"/>
              <a:ext cx="128588" cy="512763"/>
            </a:xfrm>
            <a:custGeom>
              <a:avLst/>
              <a:gdLst/>
              <a:ahLst/>
              <a:cxnLst>
                <a:cxn ang="0">
                  <a:pos x="60" y="0"/>
                </a:cxn>
                <a:cxn ang="0">
                  <a:pos x="83" y="6"/>
                </a:cxn>
                <a:cxn ang="0">
                  <a:pos x="103" y="17"/>
                </a:cxn>
                <a:cxn ang="0">
                  <a:pos x="115" y="37"/>
                </a:cxn>
                <a:cxn ang="0">
                  <a:pos x="119" y="59"/>
                </a:cxn>
                <a:cxn ang="0">
                  <a:pos x="119" y="514"/>
                </a:cxn>
                <a:cxn ang="0">
                  <a:pos x="121" y="531"/>
                </a:cxn>
                <a:cxn ang="0">
                  <a:pos x="127" y="545"/>
                </a:cxn>
                <a:cxn ang="0">
                  <a:pos x="137" y="555"/>
                </a:cxn>
                <a:cxn ang="0">
                  <a:pos x="147" y="563"/>
                </a:cxn>
                <a:cxn ang="0">
                  <a:pos x="155" y="571"/>
                </a:cxn>
                <a:cxn ang="0">
                  <a:pos x="161" y="583"/>
                </a:cxn>
                <a:cxn ang="0">
                  <a:pos x="163" y="598"/>
                </a:cxn>
                <a:cxn ang="0">
                  <a:pos x="161" y="616"/>
                </a:cxn>
                <a:cxn ang="0">
                  <a:pos x="153" y="630"/>
                </a:cxn>
                <a:cxn ang="0">
                  <a:pos x="139" y="640"/>
                </a:cxn>
                <a:cxn ang="0">
                  <a:pos x="123" y="644"/>
                </a:cxn>
                <a:cxn ang="0">
                  <a:pos x="103" y="646"/>
                </a:cxn>
                <a:cxn ang="0">
                  <a:pos x="83" y="644"/>
                </a:cxn>
                <a:cxn ang="0">
                  <a:pos x="66" y="638"/>
                </a:cxn>
                <a:cxn ang="0">
                  <a:pos x="48" y="626"/>
                </a:cxn>
                <a:cxn ang="0">
                  <a:pos x="28" y="610"/>
                </a:cxn>
                <a:cxn ang="0">
                  <a:pos x="14" y="587"/>
                </a:cxn>
                <a:cxn ang="0">
                  <a:pos x="4" y="557"/>
                </a:cxn>
                <a:cxn ang="0">
                  <a:pos x="0" y="523"/>
                </a:cxn>
                <a:cxn ang="0">
                  <a:pos x="0" y="59"/>
                </a:cxn>
                <a:cxn ang="0">
                  <a:pos x="4" y="37"/>
                </a:cxn>
                <a:cxn ang="0">
                  <a:pos x="18" y="17"/>
                </a:cxn>
                <a:cxn ang="0">
                  <a:pos x="38" y="6"/>
                </a:cxn>
                <a:cxn ang="0">
                  <a:pos x="60" y="0"/>
                </a:cxn>
              </a:cxnLst>
              <a:rect l="0" t="0" r="r" b="b"/>
              <a:pathLst>
                <a:path w="163" h="646">
                  <a:moveTo>
                    <a:pt x="60" y="0"/>
                  </a:moveTo>
                  <a:lnTo>
                    <a:pt x="83" y="6"/>
                  </a:lnTo>
                  <a:lnTo>
                    <a:pt x="103" y="17"/>
                  </a:lnTo>
                  <a:lnTo>
                    <a:pt x="115" y="37"/>
                  </a:lnTo>
                  <a:lnTo>
                    <a:pt x="119" y="59"/>
                  </a:lnTo>
                  <a:lnTo>
                    <a:pt x="119" y="514"/>
                  </a:lnTo>
                  <a:lnTo>
                    <a:pt x="121" y="531"/>
                  </a:lnTo>
                  <a:lnTo>
                    <a:pt x="127" y="545"/>
                  </a:lnTo>
                  <a:lnTo>
                    <a:pt x="137" y="555"/>
                  </a:lnTo>
                  <a:lnTo>
                    <a:pt x="147" y="563"/>
                  </a:lnTo>
                  <a:lnTo>
                    <a:pt x="155" y="571"/>
                  </a:lnTo>
                  <a:lnTo>
                    <a:pt x="161" y="583"/>
                  </a:lnTo>
                  <a:lnTo>
                    <a:pt x="163" y="598"/>
                  </a:lnTo>
                  <a:lnTo>
                    <a:pt x="161" y="616"/>
                  </a:lnTo>
                  <a:lnTo>
                    <a:pt x="153" y="630"/>
                  </a:lnTo>
                  <a:lnTo>
                    <a:pt x="139" y="640"/>
                  </a:lnTo>
                  <a:lnTo>
                    <a:pt x="123" y="644"/>
                  </a:lnTo>
                  <a:lnTo>
                    <a:pt x="103" y="646"/>
                  </a:lnTo>
                  <a:lnTo>
                    <a:pt x="83" y="644"/>
                  </a:lnTo>
                  <a:lnTo>
                    <a:pt x="66" y="638"/>
                  </a:lnTo>
                  <a:lnTo>
                    <a:pt x="48" y="626"/>
                  </a:lnTo>
                  <a:lnTo>
                    <a:pt x="28" y="610"/>
                  </a:lnTo>
                  <a:lnTo>
                    <a:pt x="14" y="587"/>
                  </a:lnTo>
                  <a:lnTo>
                    <a:pt x="4" y="557"/>
                  </a:lnTo>
                  <a:lnTo>
                    <a:pt x="0" y="523"/>
                  </a:lnTo>
                  <a:lnTo>
                    <a:pt x="0" y="59"/>
                  </a:lnTo>
                  <a:lnTo>
                    <a:pt x="4" y="37"/>
                  </a:lnTo>
                  <a:lnTo>
                    <a:pt x="18" y="17"/>
                  </a:lnTo>
                  <a:lnTo>
                    <a:pt x="38" y="6"/>
                  </a:lnTo>
                  <a:lnTo>
                    <a:pt x="60"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14" name="Freeform 12"/>
            <p:cNvSpPr>
              <a:spLocks/>
            </p:cNvSpPr>
            <p:nvPr userDrawn="1"/>
          </p:nvSpPr>
          <p:spPr bwMode="black">
            <a:xfrm>
              <a:off x="2062163" y="3798888"/>
              <a:ext cx="458788" cy="525463"/>
            </a:xfrm>
            <a:custGeom>
              <a:avLst/>
              <a:gdLst/>
              <a:ahLst/>
              <a:cxnLst>
                <a:cxn ang="0">
                  <a:pos x="57" y="0"/>
                </a:cxn>
                <a:cxn ang="0">
                  <a:pos x="77" y="2"/>
                </a:cxn>
                <a:cxn ang="0">
                  <a:pos x="95" y="8"/>
                </a:cxn>
                <a:cxn ang="0">
                  <a:pos x="107" y="20"/>
                </a:cxn>
                <a:cxn ang="0">
                  <a:pos x="117" y="35"/>
                </a:cxn>
                <a:cxn ang="0">
                  <a:pos x="289" y="383"/>
                </a:cxn>
                <a:cxn ang="0">
                  <a:pos x="462" y="33"/>
                </a:cxn>
                <a:cxn ang="0">
                  <a:pos x="474" y="16"/>
                </a:cxn>
                <a:cxn ang="0">
                  <a:pos x="488" y="6"/>
                </a:cxn>
                <a:cxn ang="0">
                  <a:pos x="502" y="2"/>
                </a:cxn>
                <a:cxn ang="0">
                  <a:pos x="519" y="0"/>
                </a:cxn>
                <a:cxn ang="0">
                  <a:pos x="541" y="4"/>
                </a:cxn>
                <a:cxn ang="0">
                  <a:pos x="559" y="18"/>
                </a:cxn>
                <a:cxn ang="0">
                  <a:pos x="571" y="35"/>
                </a:cxn>
                <a:cxn ang="0">
                  <a:pos x="577" y="57"/>
                </a:cxn>
                <a:cxn ang="0">
                  <a:pos x="577" y="605"/>
                </a:cxn>
                <a:cxn ang="0">
                  <a:pos x="571" y="626"/>
                </a:cxn>
                <a:cxn ang="0">
                  <a:pos x="559" y="644"/>
                </a:cxn>
                <a:cxn ang="0">
                  <a:pos x="543" y="656"/>
                </a:cxn>
                <a:cxn ang="0">
                  <a:pos x="519" y="662"/>
                </a:cxn>
                <a:cxn ang="0">
                  <a:pos x="498" y="656"/>
                </a:cxn>
                <a:cxn ang="0">
                  <a:pos x="480" y="644"/>
                </a:cxn>
                <a:cxn ang="0">
                  <a:pos x="468" y="626"/>
                </a:cxn>
                <a:cxn ang="0">
                  <a:pos x="464" y="605"/>
                </a:cxn>
                <a:cxn ang="0">
                  <a:pos x="464" y="269"/>
                </a:cxn>
                <a:cxn ang="0">
                  <a:pos x="343" y="520"/>
                </a:cxn>
                <a:cxn ang="0">
                  <a:pos x="329" y="539"/>
                </a:cxn>
                <a:cxn ang="0">
                  <a:pos x="309" y="551"/>
                </a:cxn>
                <a:cxn ang="0">
                  <a:pos x="287" y="555"/>
                </a:cxn>
                <a:cxn ang="0">
                  <a:pos x="266" y="551"/>
                </a:cxn>
                <a:cxn ang="0">
                  <a:pos x="248" y="539"/>
                </a:cxn>
                <a:cxn ang="0">
                  <a:pos x="232" y="520"/>
                </a:cxn>
                <a:cxn ang="0">
                  <a:pos x="111" y="269"/>
                </a:cxn>
                <a:cxn ang="0">
                  <a:pos x="111" y="605"/>
                </a:cxn>
                <a:cxn ang="0">
                  <a:pos x="107" y="626"/>
                </a:cxn>
                <a:cxn ang="0">
                  <a:pos x="95" y="644"/>
                </a:cxn>
                <a:cxn ang="0">
                  <a:pos x="77" y="656"/>
                </a:cxn>
                <a:cxn ang="0">
                  <a:pos x="55" y="662"/>
                </a:cxn>
                <a:cxn ang="0">
                  <a:pos x="34" y="656"/>
                </a:cxn>
                <a:cxn ang="0">
                  <a:pos x="16" y="644"/>
                </a:cxn>
                <a:cxn ang="0">
                  <a:pos x="4" y="626"/>
                </a:cxn>
                <a:cxn ang="0">
                  <a:pos x="0" y="605"/>
                </a:cxn>
                <a:cxn ang="0">
                  <a:pos x="0" y="57"/>
                </a:cxn>
                <a:cxn ang="0">
                  <a:pos x="4" y="33"/>
                </a:cxn>
                <a:cxn ang="0">
                  <a:pos x="18" y="16"/>
                </a:cxn>
                <a:cxn ang="0">
                  <a:pos x="36" y="4"/>
                </a:cxn>
                <a:cxn ang="0">
                  <a:pos x="57" y="0"/>
                </a:cxn>
              </a:cxnLst>
              <a:rect l="0" t="0" r="r" b="b"/>
              <a:pathLst>
                <a:path w="577" h="662">
                  <a:moveTo>
                    <a:pt x="57" y="0"/>
                  </a:moveTo>
                  <a:lnTo>
                    <a:pt x="77" y="2"/>
                  </a:lnTo>
                  <a:lnTo>
                    <a:pt x="95" y="8"/>
                  </a:lnTo>
                  <a:lnTo>
                    <a:pt x="107" y="20"/>
                  </a:lnTo>
                  <a:lnTo>
                    <a:pt x="117" y="35"/>
                  </a:lnTo>
                  <a:lnTo>
                    <a:pt x="289" y="383"/>
                  </a:lnTo>
                  <a:lnTo>
                    <a:pt x="462" y="33"/>
                  </a:lnTo>
                  <a:lnTo>
                    <a:pt x="474" y="16"/>
                  </a:lnTo>
                  <a:lnTo>
                    <a:pt x="488" y="6"/>
                  </a:lnTo>
                  <a:lnTo>
                    <a:pt x="502" y="2"/>
                  </a:lnTo>
                  <a:lnTo>
                    <a:pt x="519" y="0"/>
                  </a:lnTo>
                  <a:lnTo>
                    <a:pt x="541" y="4"/>
                  </a:lnTo>
                  <a:lnTo>
                    <a:pt x="559" y="18"/>
                  </a:lnTo>
                  <a:lnTo>
                    <a:pt x="571" y="35"/>
                  </a:lnTo>
                  <a:lnTo>
                    <a:pt x="577" y="57"/>
                  </a:lnTo>
                  <a:lnTo>
                    <a:pt x="577" y="605"/>
                  </a:lnTo>
                  <a:lnTo>
                    <a:pt x="571" y="626"/>
                  </a:lnTo>
                  <a:lnTo>
                    <a:pt x="559" y="644"/>
                  </a:lnTo>
                  <a:lnTo>
                    <a:pt x="543" y="656"/>
                  </a:lnTo>
                  <a:lnTo>
                    <a:pt x="519" y="662"/>
                  </a:lnTo>
                  <a:lnTo>
                    <a:pt x="498" y="656"/>
                  </a:lnTo>
                  <a:lnTo>
                    <a:pt x="480" y="644"/>
                  </a:lnTo>
                  <a:lnTo>
                    <a:pt x="468" y="626"/>
                  </a:lnTo>
                  <a:lnTo>
                    <a:pt x="464" y="605"/>
                  </a:lnTo>
                  <a:lnTo>
                    <a:pt x="464" y="269"/>
                  </a:lnTo>
                  <a:lnTo>
                    <a:pt x="343" y="520"/>
                  </a:lnTo>
                  <a:lnTo>
                    <a:pt x="329" y="539"/>
                  </a:lnTo>
                  <a:lnTo>
                    <a:pt x="309" y="551"/>
                  </a:lnTo>
                  <a:lnTo>
                    <a:pt x="287" y="555"/>
                  </a:lnTo>
                  <a:lnTo>
                    <a:pt x="266" y="551"/>
                  </a:lnTo>
                  <a:lnTo>
                    <a:pt x="248" y="539"/>
                  </a:lnTo>
                  <a:lnTo>
                    <a:pt x="232" y="520"/>
                  </a:lnTo>
                  <a:lnTo>
                    <a:pt x="111" y="269"/>
                  </a:lnTo>
                  <a:lnTo>
                    <a:pt x="111" y="605"/>
                  </a:lnTo>
                  <a:lnTo>
                    <a:pt x="107" y="626"/>
                  </a:lnTo>
                  <a:lnTo>
                    <a:pt x="95" y="644"/>
                  </a:lnTo>
                  <a:lnTo>
                    <a:pt x="77" y="656"/>
                  </a:lnTo>
                  <a:lnTo>
                    <a:pt x="55" y="662"/>
                  </a:lnTo>
                  <a:lnTo>
                    <a:pt x="34" y="656"/>
                  </a:lnTo>
                  <a:lnTo>
                    <a:pt x="16" y="644"/>
                  </a:lnTo>
                  <a:lnTo>
                    <a:pt x="4" y="626"/>
                  </a:lnTo>
                  <a:lnTo>
                    <a:pt x="0" y="605"/>
                  </a:lnTo>
                  <a:lnTo>
                    <a:pt x="0" y="57"/>
                  </a:lnTo>
                  <a:lnTo>
                    <a:pt x="4" y="33"/>
                  </a:lnTo>
                  <a:lnTo>
                    <a:pt x="18" y="16"/>
                  </a:lnTo>
                  <a:lnTo>
                    <a:pt x="36" y="4"/>
                  </a:lnTo>
                  <a:lnTo>
                    <a:pt x="57"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15" name="Freeform 13"/>
            <p:cNvSpPr>
              <a:spLocks noEditPoints="1"/>
            </p:cNvSpPr>
            <p:nvPr userDrawn="1"/>
          </p:nvSpPr>
          <p:spPr bwMode="black">
            <a:xfrm>
              <a:off x="2593976" y="3948113"/>
              <a:ext cx="328613" cy="373063"/>
            </a:xfrm>
            <a:custGeom>
              <a:avLst/>
              <a:gdLst/>
              <a:ahLst/>
              <a:cxnLst>
                <a:cxn ang="0">
                  <a:pos x="163" y="280"/>
                </a:cxn>
                <a:cxn ang="0">
                  <a:pos x="129" y="298"/>
                </a:cxn>
                <a:cxn ang="0">
                  <a:pos x="119" y="328"/>
                </a:cxn>
                <a:cxn ang="0">
                  <a:pos x="121" y="351"/>
                </a:cxn>
                <a:cxn ang="0">
                  <a:pos x="141" y="377"/>
                </a:cxn>
                <a:cxn ang="0">
                  <a:pos x="184" y="385"/>
                </a:cxn>
                <a:cxn ang="0">
                  <a:pos x="228" y="375"/>
                </a:cxn>
                <a:cxn ang="0">
                  <a:pos x="252" y="341"/>
                </a:cxn>
                <a:cxn ang="0">
                  <a:pos x="254" y="278"/>
                </a:cxn>
                <a:cxn ang="0">
                  <a:pos x="196" y="0"/>
                </a:cxn>
                <a:cxn ang="0">
                  <a:pos x="280" y="11"/>
                </a:cxn>
                <a:cxn ang="0">
                  <a:pos x="333" y="45"/>
                </a:cxn>
                <a:cxn ang="0">
                  <a:pos x="365" y="104"/>
                </a:cxn>
                <a:cxn ang="0">
                  <a:pos x="375" y="189"/>
                </a:cxn>
                <a:cxn ang="0">
                  <a:pos x="377" y="355"/>
                </a:cxn>
                <a:cxn ang="0">
                  <a:pos x="389" y="379"/>
                </a:cxn>
                <a:cxn ang="0">
                  <a:pos x="406" y="395"/>
                </a:cxn>
                <a:cxn ang="0">
                  <a:pos x="414" y="422"/>
                </a:cxn>
                <a:cxn ang="0">
                  <a:pos x="404" y="454"/>
                </a:cxn>
                <a:cxn ang="0">
                  <a:pos x="375" y="468"/>
                </a:cxn>
                <a:cxn ang="0">
                  <a:pos x="331" y="468"/>
                </a:cxn>
                <a:cxn ang="0">
                  <a:pos x="299" y="452"/>
                </a:cxn>
                <a:cxn ang="0">
                  <a:pos x="282" y="434"/>
                </a:cxn>
                <a:cxn ang="0">
                  <a:pos x="222" y="462"/>
                </a:cxn>
                <a:cxn ang="0">
                  <a:pos x="159" y="470"/>
                </a:cxn>
                <a:cxn ang="0">
                  <a:pos x="81" y="458"/>
                </a:cxn>
                <a:cxn ang="0">
                  <a:pos x="30" y="422"/>
                </a:cxn>
                <a:cxn ang="0">
                  <a:pos x="2" y="367"/>
                </a:cxn>
                <a:cxn ang="0">
                  <a:pos x="0" y="326"/>
                </a:cxn>
                <a:cxn ang="0">
                  <a:pos x="14" y="262"/>
                </a:cxn>
                <a:cxn ang="0">
                  <a:pos x="58" y="219"/>
                </a:cxn>
                <a:cxn ang="0">
                  <a:pos x="131" y="195"/>
                </a:cxn>
                <a:cxn ang="0">
                  <a:pos x="254" y="191"/>
                </a:cxn>
                <a:cxn ang="0">
                  <a:pos x="254" y="152"/>
                </a:cxn>
                <a:cxn ang="0">
                  <a:pos x="242" y="116"/>
                </a:cxn>
                <a:cxn ang="0">
                  <a:pos x="210" y="96"/>
                </a:cxn>
                <a:cxn ang="0">
                  <a:pos x="155" y="96"/>
                </a:cxn>
                <a:cxn ang="0">
                  <a:pos x="107" y="114"/>
                </a:cxn>
                <a:cxn ang="0">
                  <a:pos x="67" y="118"/>
                </a:cxn>
                <a:cxn ang="0">
                  <a:pos x="40" y="96"/>
                </a:cxn>
                <a:cxn ang="0">
                  <a:pos x="32" y="65"/>
                </a:cxn>
                <a:cxn ang="0">
                  <a:pos x="56" y="33"/>
                </a:cxn>
                <a:cxn ang="0">
                  <a:pos x="123" y="7"/>
                </a:cxn>
                <a:cxn ang="0">
                  <a:pos x="196" y="0"/>
                </a:cxn>
              </a:cxnLst>
              <a:rect l="0" t="0" r="r" b="b"/>
              <a:pathLst>
                <a:path w="414" h="470">
                  <a:moveTo>
                    <a:pt x="190" y="278"/>
                  </a:moveTo>
                  <a:lnTo>
                    <a:pt x="163" y="280"/>
                  </a:lnTo>
                  <a:lnTo>
                    <a:pt x="143" y="286"/>
                  </a:lnTo>
                  <a:lnTo>
                    <a:pt x="129" y="298"/>
                  </a:lnTo>
                  <a:lnTo>
                    <a:pt x="121" y="312"/>
                  </a:lnTo>
                  <a:lnTo>
                    <a:pt x="119" y="328"/>
                  </a:lnTo>
                  <a:lnTo>
                    <a:pt x="119" y="334"/>
                  </a:lnTo>
                  <a:lnTo>
                    <a:pt x="121" y="351"/>
                  </a:lnTo>
                  <a:lnTo>
                    <a:pt x="129" y="367"/>
                  </a:lnTo>
                  <a:lnTo>
                    <a:pt x="141" y="377"/>
                  </a:lnTo>
                  <a:lnTo>
                    <a:pt x="161" y="383"/>
                  </a:lnTo>
                  <a:lnTo>
                    <a:pt x="184" y="385"/>
                  </a:lnTo>
                  <a:lnTo>
                    <a:pt x="208" y="383"/>
                  </a:lnTo>
                  <a:lnTo>
                    <a:pt x="228" y="375"/>
                  </a:lnTo>
                  <a:lnTo>
                    <a:pt x="242" y="361"/>
                  </a:lnTo>
                  <a:lnTo>
                    <a:pt x="252" y="341"/>
                  </a:lnTo>
                  <a:lnTo>
                    <a:pt x="254" y="316"/>
                  </a:lnTo>
                  <a:lnTo>
                    <a:pt x="254" y="278"/>
                  </a:lnTo>
                  <a:lnTo>
                    <a:pt x="190" y="278"/>
                  </a:lnTo>
                  <a:close/>
                  <a:moveTo>
                    <a:pt x="196" y="0"/>
                  </a:moveTo>
                  <a:lnTo>
                    <a:pt x="242" y="2"/>
                  </a:lnTo>
                  <a:lnTo>
                    <a:pt x="280" y="11"/>
                  </a:lnTo>
                  <a:lnTo>
                    <a:pt x="309" y="25"/>
                  </a:lnTo>
                  <a:lnTo>
                    <a:pt x="333" y="45"/>
                  </a:lnTo>
                  <a:lnTo>
                    <a:pt x="353" y="71"/>
                  </a:lnTo>
                  <a:lnTo>
                    <a:pt x="365" y="104"/>
                  </a:lnTo>
                  <a:lnTo>
                    <a:pt x="373" y="142"/>
                  </a:lnTo>
                  <a:lnTo>
                    <a:pt x="375" y="189"/>
                  </a:lnTo>
                  <a:lnTo>
                    <a:pt x="375" y="338"/>
                  </a:lnTo>
                  <a:lnTo>
                    <a:pt x="377" y="355"/>
                  </a:lnTo>
                  <a:lnTo>
                    <a:pt x="381" y="369"/>
                  </a:lnTo>
                  <a:lnTo>
                    <a:pt x="389" y="379"/>
                  </a:lnTo>
                  <a:lnTo>
                    <a:pt x="397" y="387"/>
                  </a:lnTo>
                  <a:lnTo>
                    <a:pt x="406" y="395"/>
                  </a:lnTo>
                  <a:lnTo>
                    <a:pt x="412" y="407"/>
                  </a:lnTo>
                  <a:lnTo>
                    <a:pt x="414" y="422"/>
                  </a:lnTo>
                  <a:lnTo>
                    <a:pt x="412" y="440"/>
                  </a:lnTo>
                  <a:lnTo>
                    <a:pt x="404" y="454"/>
                  </a:lnTo>
                  <a:lnTo>
                    <a:pt x="391" y="464"/>
                  </a:lnTo>
                  <a:lnTo>
                    <a:pt x="375" y="468"/>
                  </a:lnTo>
                  <a:lnTo>
                    <a:pt x="353" y="470"/>
                  </a:lnTo>
                  <a:lnTo>
                    <a:pt x="331" y="468"/>
                  </a:lnTo>
                  <a:lnTo>
                    <a:pt x="313" y="460"/>
                  </a:lnTo>
                  <a:lnTo>
                    <a:pt x="299" y="452"/>
                  </a:lnTo>
                  <a:lnTo>
                    <a:pt x="289" y="444"/>
                  </a:lnTo>
                  <a:lnTo>
                    <a:pt x="282" y="434"/>
                  </a:lnTo>
                  <a:lnTo>
                    <a:pt x="254" y="452"/>
                  </a:lnTo>
                  <a:lnTo>
                    <a:pt x="222" y="462"/>
                  </a:lnTo>
                  <a:lnTo>
                    <a:pt x="190" y="468"/>
                  </a:lnTo>
                  <a:lnTo>
                    <a:pt x="159" y="470"/>
                  </a:lnTo>
                  <a:lnTo>
                    <a:pt x="117" y="468"/>
                  </a:lnTo>
                  <a:lnTo>
                    <a:pt x="81" y="458"/>
                  </a:lnTo>
                  <a:lnTo>
                    <a:pt x="52" y="442"/>
                  </a:lnTo>
                  <a:lnTo>
                    <a:pt x="30" y="422"/>
                  </a:lnTo>
                  <a:lnTo>
                    <a:pt x="12" y="397"/>
                  </a:lnTo>
                  <a:lnTo>
                    <a:pt x="2" y="367"/>
                  </a:lnTo>
                  <a:lnTo>
                    <a:pt x="0" y="332"/>
                  </a:lnTo>
                  <a:lnTo>
                    <a:pt x="0" y="326"/>
                  </a:lnTo>
                  <a:lnTo>
                    <a:pt x="4" y="292"/>
                  </a:lnTo>
                  <a:lnTo>
                    <a:pt x="14" y="262"/>
                  </a:lnTo>
                  <a:lnTo>
                    <a:pt x="34" y="239"/>
                  </a:lnTo>
                  <a:lnTo>
                    <a:pt x="58" y="219"/>
                  </a:lnTo>
                  <a:lnTo>
                    <a:pt x="91" y="203"/>
                  </a:lnTo>
                  <a:lnTo>
                    <a:pt x="131" y="195"/>
                  </a:lnTo>
                  <a:lnTo>
                    <a:pt x="174" y="191"/>
                  </a:lnTo>
                  <a:lnTo>
                    <a:pt x="254" y="191"/>
                  </a:lnTo>
                  <a:lnTo>
                    <a:pt x="254" y="175"/>
                  </a:lnTo>
                  <a:lnTo>
                    <a:pt x="254" y="152"/>
                  </a:lnTo>
                  <a:lnTo>
                    <a:pt x="250" y="132"/>
                  </a:lnTo>
                  <a:lnTo>
                    <a:pt x="242" y="116"/>
                  </a:lnTo>
                  <a:lnTo>
                    <a:pt x="228" y="104"/>
                  </a:lnTo>
                  <a:lnTo>
                    <a:pt x="210" y="96"/>
                  </a:lnTo>
                  <a:lnTo>
                    <a:pt x="186" y="94"/>
                  </a:lnTo>
                  <a:lnTo>
                    <a:pt x="155" y="96"/>
                  </a:lnTo>
                  <a:lnTo>
                    <a:pt x="129" y="104"/>
                  </a:lnTo>
                  <a:lnTo>
                    <a:pt x="107" y="114"/>
                  </a:lnTo>
                  <a:lnTo>
                    <a:pt x="85" y="120"/>
                  </a:lnTo>
                  <a:lnTo>
                    <a:pt x="67" y="118"/>
                  </a:lnTo>
                  <a:lnTo>
                    <a:pt x="52" y="110"/>
                  </a:lnTo>
                  <a:lnTo>
                    <a:pt x="40" y="96"/>
                  </a:lnTo>
                  <a:lnTo>
                    <a:pt x="32" y="81"/>
                  </a:lnTo>
                  <a:lnTo>
                    <a:pt x="32" y="65"/>
                  </a:lnTo>
                  <a:lnTo>
                    <a:pt x="40" y="47"/>
                  </a:lnTo>
                  <a:lnTo>
                    <a:pt x="56" y="33"/>
                  </a:lnTo>
                  <a:lnTo>
                    <a:pt x="87" y="17"/>
                  </a:lnTo>
                  <a:lnTo>
                    <a:pt x="123" y="7"/>
                  </a:lnTo>
                  <a:lnTo>
                    <a:pt x="161" y="2"/>
                  </a:lnTo>
                  <a:lnTo>
                    <a:pt x="196"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16" name="Freeform 14"/>
            <p:cNvSpPr>
              <a:spLocks noEditPoints="1"/>
            </p:cNvSpPr>
            <p:nvPr userDrawn="1"/>
          </p:nvSpPr>
          <p:spPr bwMode="black">
            <a:xfrm>
              <a:off x="2987676" y="3794126"/>
              <a:ext cx="107950" cy="527050"/>
            </a:xfrm>
            <a:custGeom>
              <a:avLst/>
              <a:gdLst/>
              <a:ahLst/>
              <a:cxnLst>
                <a:cxn ang="0">
                  <a:pos x="67" y="194"/>
                </a:cxn>
                <a:cxn ang="0">
                  <a:pos x="91" y="198"/>
                </a:cxn>
                <a:cxn ang="0">
                  <a:pos x="109" y="211"/>
                </a:cxn>
                <a:cxn ang="0">
                  <a:pos x="123" y="231"/>
                </a:cxn>
                <a:cxn ang="0">
                  <a:pos x="126" y="253"/>
                </a:cxn>
                <a:cxn ang="0">
                  <a:pos x="126" y="605"/>
                </a:cxn>
                <a:cxn ang="0">
                  <a:pos x="123" y="628"/>
                </a:cxn>
                <a:cxn ang="0">
                  <a:pos x="109" y="648"/>
                </a:cxn>
                <a:cxn ang="0">
                  <a:pos x="91" y="660"/>
                </a:cxn>
                <a:cxn ang="0">
                  <a:pos x="67" y="664"/>
                </a:cxn>
                <a:cxn ang="0">
                  <a:pos x="43" y="660"/>
                </a:cxn>
                <a:cxn ang="0">
                  <a:pos x="25" y="648"/>
                </a:cxn>
                <a:cxn ang="0">
                  <a:pos x="12" y="628"/>
                </a:cxn>
                <a:cxn ang="0">
                  <a:pos x="8" y="605"/>
                </a:cxn>
                <a:cxn ang="0">
                  <a:pos x="8" y="253"/>
                </a:cxn>
                <a:cxn ang="0">
                  <a:pos x="12" y="231"/>
                </a:cxn>
                <a:cxn ang="0">
                  <a:pos x="25" y="211"/>
                </a:cxn>
                <a:cxn ang="0">
                  <a:pos x="43" y="198"/>
                </a:cxn>
                <a:cxn ang="0">
                  <a:pos x="67" y="194"/>
                </a:cxn>
                <a:cxn ang="0">
                  <a:pos x="67" y="0"/>
                </a:cxn>
                <a:cxn ang="0">
                  <a:pos x="93" y="6"/>
                </a:cxn>
                <a:cxn ang="0">
                  <a:pos x="115" y="20"/>
                </a:cxn>
                <a:cxn ang="0">
                  <a:pos x="128" y="41"/>
                </a:cxn>
                <a:cxn ang="0">
                  <a:pos x="134" y="67"/>
                </a:cxn>
                <a:cxn ang="0">
                  <a:pos x="128" y="93"/>
                </a:cxn>
                <a:cxn ang="0">
                  <a:pos x="115" y="115"/>
                </a:cxn>
                <a:cxn ang="0">
                  <a:pos x="93" y="128"/>
                </a:cxn>
                <a:cxn ang="0">
                  <a:pos x="67" y="134"/>
                </a:cxn>
                <a:cxn ang="0">
                  <a:pos x="41" y="128"/>
                </a:cxn>
                <a:cxn ang="0">
                  <a:pos x="19" y="115"/>
                </a:cxn>
                <a:cxn ang="0">
                  <a:pos x="6" y="93"/>
                </a:cxn>
                <a:cxn ang="0">
                  <a:pos x="0" y="67"/>
                </a:cxn>
                <a:cxn ang="0">
                  <a:pos x="6" y="41"/>
                </a:cxn>
                <a:cxn ang="0">
                  <a:pos x="19" y="20"/>
                </a:cxn>
                <a:cxn ang="0">
                  <a:pos x="41" y="6"/>
                </a:cxn>
                <a:cxn ang="0">
                  <a:pos x="67" y="0"/>
                </a:cxn>
              </a:cxnLst>
              <a:rect l="0" t="0" r="r" b="b"/>
              <a:pathLst>
                <a:path w="134" h="664">
                  <a:moveTo>
                    <a:pt x="67" y="194"/>
                  </a:moveTo>
                  <a:lnTo>
                    <a:pt x="91" y="198"/>
                  </a:lnTo>
                  <a:lnTo>
                    <a:pt x="109" y="211"/>
                  </a:lnTo>
                  <a:lnTo>
                    <a:pt x="123" y="231"/>
                  </a:lnTo>
                  <a:lnTo>
                    <a:pt x="126" y="253"/>
                  </a:lnTo>
                  <a:lnTo>
                    <a:pt x="126" y="605"/>
                  </a:lnTo>
                  <a:lnTo>
                    <a:pt x="123" y="628"/>
                  </a:lnTo>
                  <a:lnTo>
                    <a:pt x="109" y="648"/>
                  </a:lnTo>
                  <a:lnTo>
                    <a:pt x="91" y="660"/>
                  </a:lnTo>
                  <a:lnTo>
                    <a:pt x="67" y="664"/>
                  </a:lnTo>
                  <a:lnTo>
                    <a:pt x="43" y="660"/>
                  </a:lnTo>
                  <a:lnTo>
                    <a:pt x="25" y="648"/>
                  </a:lnTo>
                  <a:lnTo>
                    <a:pt x="12" y="628"/>
                  </a:lnTo>
                  <a:lnTo>
                    <a:pt x="8" y="605"/>
                  </a:lnTo>
                  <a:lnTo>
                    <a:pt x="8" y="253"/>
                  </a:lnTo>
                  <a:lnTo>
                    <a:pt x="12" y="231"/>
                  </a:lnTo>
                  <a:lnTo>
                    <a:pt x="25" y="211"/>
                  </a:lnTo>
                  <a:lnTo>
                    <a:pt x="43" y="198"/>
                  </a:lnTo>
                  <a:lnTo>
                    <a:pt x="67" y="194"/>
                  </a:lnTo>
                  <a:close/>
                  <a:moveTo>
                    <a:pt x="67" y="0"/>
                  </a:moveTo>
                  <a:lnTo>
                    <a:pt x="93" y="6"/>
                  </a:lnTo>
                  <a:lnTo>
                    <a:pt x="115" y="20"/>
                  </a:lnTo>
                  <a:lnTo>
                    <a:pt x="128" y="41"/>
                  </a:lnTo>
                  <a:lnTo>
                    <a:pt x="134" y="67"/>
                  </a:lnTo>
                  <a:lnTo>
                    <a:pt x="128" y="93"/>
                  </a:lnTo>
                  <a:lnTo>
                    <a:pt x="115" y="115"/>
                  </a:lnTo>
                  <a:lnTo>
                    <a:pt x="93" y="128"/>
                  </a:lnTo>
                  <a:lnTo>
                    <a:pt x="67" y="134"/>
                  </a:lnTo>
                  <a:lnTo>
                    <a:pt x="41" y="128"/>
                  </a:lnTo>
                  <a:lnTo>
                    <a:pt x="19" y="115"/>
                  </a:lnTo>
                  <a:lnTo>
                    <a:pt x="6" y="93"/>
                  </a:lnTo>
                  <a:lnTo>
                    <a:pt x="0" y="67"/>
                  </a:lnTo>
                  <a:lnTo>
                    <a:pt x="6" y="41"/>
                  </a:lnTo>
                  <a:lnTo>
                    <a:pt x="19" y="20"/>
                  </a:lnTo>
                  <a:lnTo>
                    <a:pt x="41" y="6"/>
                  </a:lnTo>
                  <a:lnTo>
                    <a:pt x="67"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17" name="Freeform 15"/>
            <p:cNvSpPr>
              <a:spLocks/>
            </p:cNvSpPr>
            <p:nvPr userDrawn="1"/>
          </p:nvSpPr>
          <p:spPr bwMode="black">
            <a:xfrm>
              <a:off x="3190876" y="3808413"/>
              <a:ext cx="128588" cy="512763"/>
            </a:xfrm>
            <a:custGeom>
              <a:avLst/>
              <a:gdLst/>
              <a:ahLst/>
              <a:cxnLst>
                <a:cxn ang="0">
                  <a:pos x="60" y="0"/>
                </a:cxn>
                <a:cxn ang="0">
                  <a:pos x="84" y="6"/>
                </a:cxn>
                <a:cxn ang="0">
                  <a:pos x="101" y="17"/>
                </a:cxn>
                <a:cxn ang="0">
                  <a:pos x="115" y="37"/>
                </a:cxn>
                <a:cxn ang="0">
                  <a:pos x="119" y="59"/>
                </a:cxn>
                <a:cxn ang="0">
                  <a:pos x="119" y="514"/>
                </a:cxn>
                <a:cxn ang="0">
                  <a:pos x="121" y="531"/>
                </a:cxn>
                <a:cxn ang="0">
                  <a:pos x="127" y="545"/>
                </a:cxn>
                <a:cxn ang="0">
                  <a:pos x="137" y="555"/>
                </a:cxn>
                <a:cxn ang="0">
                  <a:pos x="147" y="563"/>
                </a:cxn>
                <a:cxn ang="0">
                  <a:pos x="155" y="571"/>
                </a:cxn>
                <a:cxn ang="0">
                  <a:pos x="161" y="583"/>
                </a:cxn>
                <a:cxn ang="0">
                  <a:pos x="163" y="598"/>
                </a:cxn>
                <a:cxn ang="0">
                  <a:pos x="161" y="616"/>
                </a:cxn>
                <a:cxn ang="0">
                  <a:pos x="153" y="630"/>
                </a:cxn>
                <a:cxn ang="0">
                  <a:pos x="139" y="640"/>
                </a:cxn>
                <a:cxn ang="0">
                  <a:pos x="123" y="644"/>
                </a:cxn>
                <a:cxn ang="0">
                  <a:pos x="103" y="646"/>
                </a:cxn>
                <a:cxn ang="0">
                  <a:pos x="84" y="644"/>
                </a:cxn>
                <a:cxn ang="0">
                  <a:pos x="66" y="638"/>
                </a:cxn>
                <a:cxn ang="0">
                  <a:pos x="48" y="626"/>
                </a:cxn>
                <a:cxn ang="0">
                  <a:pos x="28" y="610"/>
                </a:cxn>
                <a:cxn ang="0">
                  <a:pos x="14" y="587"/>
                </a:cxn>
                <a:cxn ang="0">
                  <a:pos x="4" y="557"/>
                </a:cxn>
                <a:cxn ang="0">
                  <a:pos x="0" y="523"/>
                </a:cxn>
                <a:cxn ang="0">
                  <a:pos x="0" y="59"/>
                </a:cxn>
                <a:cxn ang="0">
                  <a:pos x="4" y="37"/>
                </a:cxn>
                <a:cxn ang="0">
                  <a:pos x="18" y="17"/>
                </a:cxn>
                <a:cxn ang="0">
                  <a:pos x="36" y="6"/>
                </a:cxn>
                <a:cxn ang="0">
                  <a:pos x="60" y="0"/>
                </a:cxn>
              </a:cxnLst>
              <a:rect l="0" t="0" r="r" b="b"/>
              <a:pathLst>
                <a:path w="163" h="646">
                  <a:moveTo>
                    <a:pt x="60" y="0"/>
                  </a:moveTo>
                  <a:lnTo>
                    <a:pt x="84" y="6"/>
                  </a:lnTo>
                  <a:lnTo>
                    <a:pt x="101" y="17"/>
                  </a:lnTo>
                  <a:lnTo>
                    <a:pt x="115" y="37"/>
                  </a:lnTo>
                  <a:lnTo>
                    <a:pt x="119" y="59"/>
                  </a:lnTo>
                  <a:lnTo>
                    <a:pt x="119" y="514"/>
                  </a:lnTo>
                  <a:lnTo>
                    <a:pt x="121" y="531"/>
                  </a:lnTo>
                  <a:lnTo>
                    <a:pt x="127" y="545"/>
                  </a:lnTo>
                  <a:lnTo>
                    <a:pt x="137" y="555"/>
                  </a:lnTo>
                  <a:lnTo>
                    <a:pt x="147" y="563"/>
                  </a:lnTo>
                  <a:lnTo>
                    <a:pt x="155" y="571"/>
                  </a:lnTo>
                  <a:lnTo>
                    <a:pt x="161" y="583"/>
                  </a:lnTo>
                  <a:lnTo>
                    <a:pt x="163" y="598"/>
                  </a:lnTo>
                  <a:lnTo>
                    <a:pt x="161" y="616"/>
                  </a:lnTo>
                  <a:lnTo>
                    <a:pt x="153" y="630"/>
                  </a:lnTo>
                  <a:lnTo>
                    <a:pt x="139" y="640"/>
                  </a:lnTo>
                  <a:lnTo>
                    <a:pt x="123" y="644"/>
                  </a:lnTo>
                  <a:lnTo>
                    <a:pt x="103" y="646"/>
                  </a:lnTo>
                  <a:lnTo>
                    <a:pt x="84" y="644"/>
                  </a:lnTo>
                  <a:lnTo>
                    <a:pt x="66" y="638"/>
                  </a:lnTo>
                  <a:lnTo>
                    <a:pt x="48" y="626"/>
                  </a:lnTo>
                  <a:lnTo>
                    <a:pt x="28" y="610"/>
                  </a:lnTo>
                  <a:lnTo>
                    <a:pt x="14" y="587"/>
                  </a:lnTo>
                  <a:lnTo>
                    <a:pt x="4" y="557"/>
                  </a:lnTo>
                  <a:lnTo>
                    <a:pt x="0" y="523"/>
                  </a:lnTo>
                  <a:lnTo>
                    <a:pt x="0" y="59"/>
                  </a:lnTo>
                  <a:lnTo>
                    <a:pt x="4" y="37"/>
                  </a:lnTo>
                  <a:lnTo>
                    <a:pt x="18" y="17"/>
                  </a:lnTo>
                  <a:lnTo>
                    <a:pt x="36" y="6"/>
                  </a:lnTo>
                  <a:lnTo>
                    <a:pt x="60"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18" name="Freeform 16"/>
            <p:cNvSpPr>
              <a:spLocks/>
            </p:cNvSpPr>
            <p:nvPr userDrawn="1"/>
          </p:nvSpPr>
          <p:spPr bwMode="black">
            <a:xfrm>
              <a:off x="3546476" y="3798888"/>
              <a:ext cx="360363" cy="525463"/>
            </a:xfrm>
            <a:custGeom>
              <a:avLst/>
              <a:gdLst/>
              <a:ahLst/>
              <a:cxnLst>
                <a:cxn ang="0">
                  <a:pos x="278" y="2"/>
                </a:cxn>
                <a:cxn ang="0">
                  <a:pos x="351" y="24"/>
                </a:cxn>
                <a:cxn ang="0">
                  <a:pos x="395" y="57"/>
                </a:cxn>
                <a:cxn ang="0">
                  <a:pos x="407" y="89"/>
                </a:cxn>
                <a:cxn ang="0">
                  <a:pos x="397" y="118"/>
                </a:cxn>
                <a:cxn ang="0">
                  <a:pos x="371" y="138"/>
                </a:cxn>
                <a:cxn ang="0">
                  <a:pos x="329" y="138"/>
                </a:cxn>
                <a:cxn ang="0">
                  <a:pos x="290" y="118"/>
                </a:cxn>
                <a:cxn ang="0">
                  <a:pos x="240" y="111"/>
                </a:cxn>
                <a:cxn ang="0">
                  <a:pos x="183" y="122"/>
                </a:cxn>
                <a:cxn ang="0">
                  <a:pos x="143" y="164"/>
                </a:cxn>
                <a:cxn ang="0">
                  <a:pos x="125" y="235"/>
                </a:cxn>
                <a:cxn ang="0">
                  <a:pos x="121" y="379"/>
                </a:cxn>
                <a:cxn ang="0">
                  <a:pos x="131" y="470"/>
                </a:cxn>
                <a:cxn ang="0">
                  <a:pos x="161" y="524"/>
                </a:cxn>
                <a:cxn ang="0">
                  <a:pos x="207" y="549"/>
                </a:cxn>
                <a:cxn ang="0">
                  <a:pos x="266" y="549"/>
                </a:cxn>
                <a:cxn ang="0">
                  <a:pos x="308" y="527"/>
                </a:cxn>
                <a:cxn ang="0">
                  <a:pos x="329" y="492"/>
                </a:cxn>
                <a:cxn ang="0">
                  <a:pos x="335" y="443"/>
                </a:cxn>
                <a:cxn ang="0">
                  <a:pos x="276" y="415"/>
                </a:cxn>
                <a:cxn ang="0">
                  <a:pos x="236" y="397"/>
                </a:cxn>
                <a:cxn ang="0">
                  <a:pos x="220" y="358"/>
                </a:cxn>
                <a:cxn ang="0">
                  <a:pos x="236" y="318"/>
                </a:cxn>
                <a:cxn ang="0">
                  <a:pos x="276" y="300"/>
                </a:cxn>
                <a:cxn ang="0">
                  <a:pos x="419" y="306"/>
                </a:cxn>
                <a:cxn ang="0">
                  <a:pos x="448" y="338"/>
                </a:cxn>
                <a:cxn ang="0">
                  <a:pos x="454" y="439"/>
                </a:cxn>
                <a:cxn ang="0">
                  <a:pos x="444" y="514"/>
                </a:cxn>
                <a:cxn ang="0">
                  <a:pos x="415" y="579"/>
                </a:cxn>
                <a:cxn ang="0">
                  <a:pos x="363" y="628"/>
                </a:cxn>
                <a:cxn ang="0">
                  <a:pos x="286" y="658"/>
                </a:cxn>
                <a:cxn ang="0">
                  <a:pos x="187" y="658"/>
                </a:cxn>
                <a:cxn ang="0">
                  <a:pos x="109" y="632"/>
                </a:cxn>
                <a:cxn ang="0">
                  <a:pos x="54" y="583"/>
                </a:cxn>
                <a:cxn ang="0">
                  <a:pos x="20" y="514"/>
                </a:cxn>
                <a:cxn ang="0">
                  <a:pos x="2" y="429"/>
                </a:cxn>
                <a:cxn ang="0">
                  <a:pos x="0" y="280"/>
                </a:cxn>
                <a:cxn ang="0">
                  <a:pos x="8" y="190"/>
                </a:cxn>
                <a:cxn ang="0">
                  <a:pos x="34" y="112"/>
                </a:cxn>
                <a:cxn ang="0">
                  <a:pos x="80" y="53"/>
                </a:cxn>
                <a:cxn ang="0">
                  <a:pos x="147" y="14"/>
                </a:cxn>
                <a:cxn ang="0">
                  <a:pos x="240" y="0"/>
                </a:cxn>
              </a:cxnLst>
              <a:rect l="0" t="0" r="r" b="b"/>
              <a:pathLst>
                <a:path w="454" h="662">
                  <a:moveTo>
                    <a:pt x="240" y="0"/>
                  </a:moveTo>
                  <a:lnTo>
                    <a:pt x="278" y="2"/>
                  </a:lnTo>
                  <a:lnTo>
                    <a:pt x="316" y="10"/>
                  </a:lnTo>
                  <a:lnTo>
                    <a:pt x="351" y="24"/>
                  </a:lnTo>
                  <a:lnTo>
                    <a:pt x="379" y="43"/>
                  </a:lnTo>
                  <a:lnTo>
                    <a:pt x="395" y="57"/>
                  </a:lnTo>
                  <a:lnTo>
                    <a:pt x="403" y="73"/>
                  </a:lnTo>
                  <a:lnTo>
                    <a:pt x="407" y="89"/>
                  </a:lnTo>
                  <a:lnTo>
                    <a:pt x="405" y="105"/>
                  </a:lnTo>
                  <a:lnTo>
                    <a:pt x="397" y="118"/>
                  </a:lnTo>
                  <a:lnTo>
                    <a:pt x="387" y="130"/>
                  </a:lnTo>
                  <a:lnTo>
                    <a:pt x="371" y="138"/>
                  </a:lnTo>
                  <a:lnTo>
                    <a:pt x="351" y="142"/>
                  </a:lnTo>
                  <a:lnTo>
                    <a:pt x="329" y="138"/>
                  </a:lnTo>
                  <a:lnTo>
                    <a:pt x="310" y="128"/>
                  </a:lnTo>
                  <a:lnTo>
                    <a:pt x="290" y="118"/>
                  </a:lnTo>
                  <a:lnTo>
                    <a:pt x="266" y="112"/>
                  </a:lnTo>
                  <a:lnTo>
                    <a:pt x="240" y="111"/>
                  </a:lnTo>
                  <a:lnTo>
                    <a:pt x="209" y="112"/>
                  </a:lnTo>
                  <a:lnTo>
                    <a:pt x="183" y="122"/>
                  </a:lnTo>
                  <a:lnTo>
                    <a:pt x="161" y="140"/>
                  </a:lnTo>
                  <a:lnTo>
                    <a:pt x="143" y="164"/>
                  </a:lnTo>
                  <a:lnTo>
                    <a:pt x="131" y="195"/>
                  </a:lnTo>
                  <a:lnTo>
                    <a:pt x="125" y="235"/>
                  </a:lnTo>
                  <a:lnTo>
                    <a:pt x="121" y="284"/>
                  </a:lnTo>
                  <a:lnTo>
                    <a:pt x="121" y="379"/>
                  </a:lnTo>
                  <a:lnTo>
                    <a:pt x="125" y="429"/>
                  </a:lnTo>
                  <a:lnTo>
                    <a:pt x="131" y="470"/>
                  </a:lnTo>
                  <a:lnTo>
                    <a:pt x="143" y="502"/>
                  </a:lnTo>
                  <a:lnTo>
                    <a:pt x="161" y="524"/>
                  </a:lnTo>
                  <a:lnTo>
                    <a:pt x="181" y="539"/>
                  </a:lnTo>
                  <a:lnTo>
                    <a:pt x="207" y="549"/>
                  </a:lnTo>
                  <a:lnTo>
                    <a:pt x="234" y="551"/>
                  </a:lnTo>
                  <a:lnTo>
                    <a:pt x="266" y="549"/>
                  </a:lnTo>
                  <a:lnTo>
                    <a:pt x="290" y="541"/>
                  </a:lnTo>
                  <a:lnTo>
                    <a:pt x="308" y="527"/>
                  </a:lnTo>
                  <a:lnTo>
                    <a:pt x="322" y="512"/>
                  </a:lnTo>
                  <a:lnTo>
                    <a:pt x="329" y="492"/>
                  </a:lnTo>
                  <a:lnTo>
                    <a:pt x="333" y="468"/>
                  </a:lnTo>
                  <a:lnTo>
                    <a:pt x="335" y="443"/>
                  </a:lnTo>
                  <a:lnTo>
                    <a:pt x="335" y="415"/>
                  </a:lnTo>
                  <a:lnTo>
                    <a:pt x="276" y="415"/>
                  </a:lnTo>
                  <a:lnTo>
                    <a:pt x="254" y="409"/>
                  </a:lnTo>
                  <a:lnTo>
                    <a:pt x="236" y="397"/>
                  </a:lnTo>
                  <a:lnTo>
                    <a:pt x="224" y="379"/>
                  </a:lnTo>
                  <a:lnTo>
                    <a:pt x="220" y="358"/>
                  </a:lnTo>
                  <a:lnTo>
                    <a:pt x="224" y="336"/>
                  </a:lnTo>
                  <a:lnTo>
                    <a:pt x="236" y="318"/>
                  </a:lnTo>
                  <a:lnTo>
                    <a:pt x="254" y="306"/>
                  </a:lnTo>
                  <a:lnTo>
                    <a:pt x="276" y="300"/>
                  </a:lnTo>
                  <a:lnTo>
                    <a:pt x="395" y="300"/>
                  </a:lnTo>
                  <a:lnTo>
                    <a:pt x="419" y="306"/>
                  </a:lnTo>
                  <a:lnTo>
                    <a:pt x="437" y="318"/>
                  </a:lnTo>
                  <a:lnTo>
                    <a:pt x="448" y="338"/>
                  </a:lnTo>
                  <a:lnTo>
                    <a:pt x="454" y="361"/>
                  </a:lnTo>
                  <a:lnTo>
                    <a:pt x="454" y="439"/>
                  </a:lnTo>
                  <a:lnTo>
                    <a:pt x="450" y="476"/>
                  </a:lnTo>
                  <a:lnTo>
                    <a:pt x="444" y="514"/>
                  </a:lnTo>
                  <a:lnTo>
                    <a:pt x="433" y="547"/>
                  </a:lnTo>
                  <a:lnTo>
                    <a:pt x="415" y="579"/>
                  </a:lnTo>
                  <a:lnTo>
                    <a:pt x="393" y="607"/>
                  </a:lnTo>
                  <a:lnTo>
                    <a:pt x="363" y="628"/>
                  </a:lnTo>
                  <a:lnTo>
                    <a:pt x="327" y="646"/>
                  </a:lnTo>
                  <a:lnTo>
                    <a:pt x="286" y="658"/>
                  </a:lnTo>
                  <a:lnTo>
                    <a:pt x="234" y="662"/>
                  </a:lnTo>
                  <a:lnTo>
                    <a:pt x="187" y="658"/>
                  </a:lnTo>
                  <a:lnTo>
                    <a:pt x="145" y="648"/>
                  </a:lnTo>
                  <a:lnTo>
                    <a:pt x="109" y="632"/>
                  </a:lnTo>
                  <a:lnTo>
                    <a:pt x="80" y="610"/>
                  </a:lnTo>
                  <a:lnTo>
                    <a:pt x="54" y="583"/>
                  </a:lnTo>
                  <a:lnTo>
                    <a:pt x="34" y="551"/>
                  </a:lnTo>
                  <a:lnTo>
                    <a:pt x="20" y="514"/>
                  </a:lnTo>
                  <a:lnTo>
                    <a:pt x="8" y="474"/>
                  </a:lnTo>
                  <a:lnTo>
                    <a:pt x="2" y="429"/>
                  </a:lnTo>
                  <a:lnTo>
                    <a:pt x="0" y="381"/>
                  </a:lnTo>
                  <a:lnTo>
                    <a:pt x="0" y="280"/>
                  </a:lnTo>
                  <a:lnTo>
                    <a:pt x="2" y="233"/>
                  </a:lnTo>
                  <a:lnTo>
                    <a:pt x="8" y="190"/>
                  </a:lnTo>
                  <a:lnTo>
                    <a:pt x="20" y="150"/>
                  </a:lnTo>
                  <a:lnTo>
                    <a:pt x="34" y="112"/>
                  </a:lnTo>
                  <a:lnTo>
                    <a:pt x="54" y="81"/>
                  </a:lnTo>
                  <a:lnTo>
                    <a:pt x="80" y="53"/>
                  </a:lnTo>
                  <a:lnTo>
                    <a:pt x="111" y="29"/>
                  </a:lnTo>
                  <a:lnTo>
                    <a:pt x="147" y="14"/>
                  </a:lnTo>
                  <a:lnTo>
                    <a:pt x="191" y="4"/>
                  </a:lnTo>
                  <a:lnTo>
                    <a:pt x="240"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19" name="Freeform 17"/>
            <p:cNvSpPr>
              <a:spLocks/>
            </p:cNvSpPr>
            <p:nvPr userDrawn="1"/>
          </p:nvSpPr>
          <p:spPr bwMode="black">
            <a:xfrm>
              <a:off x="3968751" y="3948113"/>
              <a:ext cx="273050" cy="373063"/>
            </a:xfrm>
            <a:custGeom>
              <a:avLst/>
              <a:gdLst/>
              <a:ahLst/>
              <a:cxnLst>
                <a:cxn ang="0">
                  <a:pos x="265" y="0"/>
                </a:cxn>
                <a:cxn ang="0">
                  <a:pos x="287" y="2"/>
                </a:cxn>
                <a:cxn ang="0">
                  <a:pos x="305" y="7"/>
                </a:cxn>
                <a:cxn ang="0">
                  <a:pos x="321" y="13"/>
                </a:cxn>
                <a:cxn ang="0">
                  <a:pos x="335" y="27"/>
                </a:cxn>
                <a:cxn ang="0">
                  <a:pos x="343" y="41"/>
                </a:cxn>
                <a:cxn ang="0">
                  <a:pos x="345" y="59"/>
                </a:cxn>
                <a:cxn ang="0">
                  <a:pos x="341" y="77"/>
                </a:cxn>
                <a:cxn ang="0">
                  <a:pos x="333" y="96"/>
                </a:cxn>
                <a:cxn ang="0">
                  <a:pos x="319" y="110"/>
                </a:cxn>
                <a:cxn ang="0">
                  <a:pos x="299" y="118"/>
                </a:cxn>
                <a:cxn ang="0">
                  <a:pos x="275" y="118"/>
                </a:cxn>
                <a:cxn ang="0">
                  <a:pos x="267" y="116"/>
                </a:cxn>
                <a:cxn ang="0">
                  <a:pos x="255" y="114"/>
                </a:cxn>
                <a:cxn ang="0">
                  <a:pos x="238" y="114"/>
                </a:cxn>
                <a:cxn ang="0">
                  <a:pos x="218" y="116"/>
                </a:cxn>
                <a:cxn ang="0">
                  <a:pos x="198" y="122"/>
                </a:cxn>
                <a:cxn ang="0">
                  <a:pos x="182" y="132"/>
                </a:cxn>
                <a:cxn ang="0">
                  <a:pos x="170" y="146"/>
                </a:cxn>
                <a:cxn ang="0">
                  <a:pos x="162" y="166"/>
                </a:cxn>
                <a:cxn ang="0">
                  <a:pos x="162" y="411"/>
                </a:cxn>
                <a:cxn ang="0">
                  <a:pos x="156" y="434"/>
                </a:cxn>
                <a:cxn ang="0">
                  <a:pos x="144" y="454"/>
                </a:cxn>
                <a:cxn ang="0">
                  <a:pos x="125" y="466"/>
                </a:cxn>
                <a:cxn ang="0">
                  <a:pos x="103" y="470"/>
                </a:cxn>
                <a:cxn ang="0">
                  <a:pos x="79" y="466"/>
                </a:cxn>
                <a:cxn ang="0">
                  <a:pos x="59" y="454"/>
                </a:cxn>
                <a:cxn ang="0">
                  <a:pos x="45" y="434"/>
                </a:cxn>
                <a:cxn ang="0">
                  <a:pos x="41" y="411"/>
                </a:cxn>
                <a:cxn ang="0">
                  <a:pos x="41" y="140"/>
                </a:cxn>
                <a:cxn ang="0">
                  <a:pos x="39" y="120"/>
                </a:cxn>
                <a:cxn ang="0">
                  <a:pos x="33" y="108"/>
                </a:cxn>
                <a:cxn ang="0">
                  <a:pos x="25" y="98"/>
                </a:cxn>
                <a:cxn ang="0">
                  <a:pos x="16" y="89"/>
                </a:cxn>
                <a:cxn ang="0">
                  <a:pos x="8" y="81"/>
                </a:cxn>
                <a:cxn ang="0">
                  <a:pos x="2" y="69"/>
                </a:cxn>
                <a:cxn ang="0">
                  <a:pos x="0" y="55"/>
                </a:cxn>
                <a:cxn ang="0">
                  <a:pos x="2" y="37"/>
                </a:cxn>
                <a:cxn ang="0">
                  <a:pos x="10" y="23"/>
                </a:cxn>
                <a:cxn ang="0">
                  <a:pos x="21" y="13"/>
                </a:cxn>
                <a:cxn ang="0">
                  <a:pos x="37" y="7"/>
                </a:cxn>
                <a:cxn ang="0">
                  <a:pos x="59" y="6"/>
                </a:cxn>
                <a:cxn ang="0">
                  <a:pos x="65" y="6"/>
                </a:cxn>
                <a:cxn ang="0">
                  <a:pos x="71" y="6"/>
                </a:cxn>
                <a:cxn ang="0">
                  <a:pos x="77" y="7"/>
                </a:cxn>
                <a:cxn ang="0">
                  <a:pos x="105" y="19"/>
                </a:cxn>
                <a:cxn ang="0">
                  <a:pos x="127" y="35"/>
                </a:cxn>
                <a:cxn ang="0">
                  <a:pos x="142" y="57"/>
                </a:cxn>
                <a:cxn ang="0">
                  <a:pos x="168" y="31"/>
                </a:cxn>
                <a:cxn ang="0">
                  <a:pos x="194" y="15"/>
                </a:cxn>
                <a:cxn ang="0">
                  <a:pos x="222" y="6"/>
                </a:cxn>
                <a:cxn ang="0">
                  <a:pos x="245" y="2"/>
                </a:cxn>
                <a:cxn ang="0">
                  <a:pos x="265" y="0"/>
                </a:cxn>
              </a:cxnLst>
              <a:rect l="0" t="0" r="r" b="b"/>
              <a:pathLst>
                <a:path w="345" h="470">
                  <a:moveTo>
                    <a:pt x="265" y="0"/>
                  </a:moveTo>
                  <a:lnTo>
                    <a:pt x="287" y="2"/>
                  </a:lnTo>
                  <a:lnTo>
                    <a:pt x="305" y="7"/>
                  </a:lnTo>
                  <a:lnTo>
                    <a:pt x="321" y="13"/>
                  </a:lnTo>
                  <a:lnTo>
                    <a:pt x="335" y="27"/>
                  </a:lnTo>
                  <a:lnTo>
                    <a:pt x="343" y="41"/>
                  </a:lnTo>
                  <a:lnTo>
                    <a:pt x="345" y="59"/>
                  </a:lnTo>
                  <a:lnTo>
                    <a:pt x="341" y="77"/>
                  </a:lnTo>
                  <a:lnTo>
                    <a:pt x="333" y="96"/>
                  </a:lnTo>
                  <a:lnTo>
                    <a:pt x="319" y="110"/>
                  </a:lnTo>
                  <a:lnTo>
                    <a:pt x="299" y="118"/>
                  </a:lnTo>
                  <a:lnTo>
                    <a:pt x="275" y="118"/>
                  </a:lnTo>
                  <a:lnTo>
                    <a:pt x="267" y="116"/>
                  </a:lnTo>
                  <a:lnTo>
                    <a:pt x="255" y="114"/>
                  </a:lnTo>
                  <a:lnTo>
                    <a:pt x="238" y="114"/>
                  </a:lnTo>
                  <a:lnTo>
                    <a:pt x="218" y="116"/>
                  </a:lnTo>
                  <a:lnTo>
                    <a:pt x="198" y="122"/>
                  </a:lnTo>
                  <a:lnTo>
                    <a:pt x="182" y="132"/>
                  </a:lnTo>
                  <a:lnTo>
                    <a:pt x="170" y="146"/>
                  </a:lnTo>
                  <a:lnTo>
                    <a:pt x="162" y="166"/>
                  </a:lnTo>
                  <a:lnTo>
                    <a:pt x="162" y="411"/>
                  </a:lnTo>
                  <a:lnTo>
                    <a:pt x="156" y="434"/>
                  </a:lnTo>
                  <a:lnTo>
                    <a:pt x="144" y="454"/>
                  </a:lnTo>
                  <a:lnTo>
                    <a:pt x="125" y="466"/>
                  </a:lnTo>
                  <a:lnTo>
                    <a:pt x="103" y="470"/>
                  </a:lnTo>
                  <a:lnTo>
                    <a:pt x="79" y="466"/>
                  </a:lnTo>
                  <a:lnTo>
                    <a:pt x="59" y="454"/>
                  </a:lnTo>
                  <a:lnTo>
                    <a:pt x="45" y="434"/>
                  </a:lnTo>
                  <a:lnTo>
                    <a:pt x="41" y="411"/>
                  </a:lnTo>
                  <a:lnTo>
                    <a:pt x="41" y="140"/>
                  </a:lnTo>
                  <a:lnTo>
                    <a:pt x="39" y="120"/>
                  </a:lnTo>
                  <a:lnTo>
                    <a:pt x="33" y="108"/>
                  </a:lnTo>
                  <a:lnTo>
                    <a:pt x="25" y="98"/>
                  </a:lnTo>
                  <a:lnTo>
                    <a:pt x="16" y="89"/>
                  </a:lnTo>
                  <a:lnTo>
                    <a:pt x="8" y="81"/>
                  </a:lnTo>
                  <a:lnTo>
                    <a:pt x="2" y="69"/>
                  </a:lnTo>
                  <a:lnTo>
                    <a:pt x="0" y="55"/>
                  </a:lnTo>
                  <a:lnTo>
                    <a:pt x="2" y="37"/>
                  </a:lnTo>
                  <a:lnTo>
                    <a:pt x="10" y="23"/>
                  </a:lnTo>
                  <a:lnTo>
                    <a:pt x="21" y="13"/>
                  </a:lnTo>
                  <a:lnTo>
                    <a:pt x="37" y="7"/>
                  </a:lnTo>
                  <a:lnTo>
                    <a:pt x="59" y="6"/>
                  </a:lnTo>
                  <a:lnTo>
                    <a:pt x="65" y="6"/>
                  </a:lnTo>
                  <a:lnTo>
                    <a:pt x="71" y="6"/>
                  </a:lnTo>
                  <a:lnTo>
                    <a:pt x="77" y="7"/>
                  </a:lnTo>
                  <a:lnTo>
                    <a:pt x="105" y="19"/>
                  </a:lnTo>
                  <a:lnTo>
                    <a:pt x="127" y="35"/>
                  </a:lnTo>
                  <a:lnTo>
                    <a:pt x="142" y="57"/>
                  </a:lnTo>
                  <a:lnTo>
                    <a:pt x="168" y="31"/>
                  </a:lnTo>
                  <a:lnTo>
                    <a:pt x="194" y="15"/>
                  </a:lnTo>
                  <a:lnTo>
                    <a:pt x="222" y="6"/>
                  </a:lnTo>
                  <a:lnTo>
                    <a:pt x="245" y="2"/>
                  </a:lnTo>
                  <a:lnTo>
                    <a:pt x="265"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20" name="Freeform 18"/>
            <p:cNvSpPr>
              <a:spLocks noEditPoints="1"/>
            </p:cNvSpPr>
            <p:nvPr userDrawn="1"/>
          </p:nvSpPr>
          <p:spPr bwMode="black">
            <a:xfrm>
              <a:off x="4268788" y="3948113"/>
              <a:ext cx="301625" cy="373063"/>
            </a:xfrm>
            <a:custGeom>
              <a:avLst/>
              <a:gdLst/>
              <a:ahLst/>
              <a:cxnLst>
                <a:cxn ang="0">
                  <a:pos x="191" y="108"/>
                </a:cxn>
                <a:cxn ang="0">
                  <a:pos x="165" y="110"/>
                </a:cxn>
                <a:cxn ang="0">
                  <a:pos x="145" y="122"/>
                </a:cxn>
                <a:cxn ang="0">
                  <a:pos x="131" y="138"/>
                </a:cxn>
                <a:cxn ang="0">
                  <a:pos x="123" y="160"/>
                </a:cxn>
                <a:cxn ang="0">
                  <a:pos x="119" y="189"/>
                </a:cxn>
                <a:cxn ang="0">
                  <a:pos x="119" y="282"/>
                </a:cxn>
                <a:cxn ang="0">
                  <a:pos x="123" y="310"/>
                </a:cxn>
                <a:cxn ang="0">
                  <a:pos x="131" y="334"/>
                </a:cxn>
                <a:cxn ang="0">
                  <a:pos x="145" y="349"/>
                </a:cxn>
                <a:cxn ang="0">
                  <a:pos x="165" y="359"/>
                </a:cxn>
                <a:cxn ang="0">
                  <a:pos x="191" y="363"/>
                </a:cxn>
                <a:cxn ang="0">
                  <a:pos x="216" y="359"/>
                </a:cxn>
                <a:cxn ang="0">
                  <a:pos x="236" y="349"/>
                </a:cxn>
                <a:cxn ang="0">
                  <a:pos x="250" y="334"/>
                </a:cxn>
                <a:cxn ang="0">
                  <a:pos x="258" y="310"/>
                </a:cxn>
                <a:cxn ang="0">
                  <a:pos x="262" y="282"/>
                </a:cxn>
                <a:cxn ang="0">
                  <a:pos x="262" y="189"/>
                </a:cxn>
                <a:cxn ang="0">
                  <a:pos x="258" y="160"/>
                </a:cxn>
                <a:cxn ang="0">
                  <a:pos x="250" y="138"/>
                </a:cxn>
                <a:cxn ang="0">
                  <a:pos x="236" y="122"/>
                </a:cxn>
                <a:cxn ang="0">
                  <a:pos x="216" y="110"/>
                </a:cxn>
                <a:cxn ang="0">
                  <a:pos x="191" y="108"/>
                </a:cxn>
                <a:cxn ang="0">
                  <a:pos x="191" y="0"/>
                </a:cxn>
                <a:cxn ang="0">
                  <a:pos x="236" y="4"/>
                </a:cxn>
                <a:cxn ang="0">
                  <a:pos x="276" y="15"/>
                </a:cxn>
                <a:cxn ang="0">
                  <a:pos x="310" y="31"/>
                </a:cxn>
                <a:cxn ang="0">
                  <a:pos x="335" y="55"/>
                </a:cxn>
                <a:cxn ang="0">
                  <a:pos x="355" y="83"/>
                </a:cxn>
                <a:cxn ang="0">
                  <a:pos x="371" y="116"/>
                </a:cxn>
                <a:cxn ang="0">
                  <a:pos x="379" y="150"/>
                </a:cxn>
                <a:cxn ang="0">
                  <a:pos x="381" y="187"/>
                </a:cxn>
                <a:cxn ang="0">
                  <a:pos x="381" y="282"/>
                </a:cxn>
                <a:cxn ang="0">
                  <a:pos x="379" y="320"/>
                </a:cxn>
                <a:cxn ang="0">
                  <a:pos x="371" y="355"/>
                </a:cxn>
                <a:cxn ang="0">
                  <a:pos x="355" y="387"/>
                </a:cxn>
                <a:cxn ang="0">
                  <a:pos x="335" y="415"/>
                </a:cxn>
                <a:cxn ang="0">
                  <a:pos x="310" y="438"/>
                </a:cxn>
                <a:cxn ang="0">
                  <a:pos x="276" y="456"/>
                </a:cxn>
                <a:cxn ang="0">
                  <a:pos x="236" y="466"/>
                </a:cxn>
                <a:cxn ang="0">
                  <a:pos x="191" y="470"/>
                </a:cxn>
                <a:cxn ang="0">
                  <a:pos x="145" y="466"/>
                </a:cxn>
                <a:cxn ang="0">
                  <a:pos x="105" y="456"/>
                </a:cxn>
                <a:cxn ang="0">
                  <a:pos x="72" y="438"/>
                </a:cxn>
                <a:cxn ang="0">
                  <a:pos x="46" y="415"/>
                </a:cxn>
                <a:cxn ang="0">
                  <a:pos x="26" y="387"/>
                </a:cxn>
                <a:cxn ang="0">
                  <a:pos x="10" y="355"/>
                </a:cxn>
                <a:cxn ang="0">
                  <a:pos x="2" y="320"/>
                </a:cxn>
                <a:cxn ang="0">
                  <a:pos x="0" y="282"/>
                </a:cxn>
                <a:cxn ang="0">
                  <a:pos x="0" y="187"/>
                </a:cxn>
                <a:cxn ang="0">
                  <a:pos x="2" y="150"/>
                </a:cxn>
                <a:cxn ang="0">
                  <a:pos x="10" y="116"/>
                </a:cxn>
                <a:cxn ang="0">
                  <a:pos x="26" y="83"/>
                </a:cxn>
                <a:cxn ang="0">
                  <a:pos x="46" y="55"/>
                </a:cxn>
                <a:cxn ang="0">
                  <a:pos x="72" y="31"/>
                </a:cxn>
                <a:cxn ang="0">
                  <a:pos x="105" y="15"/>
                </a:cxn>
                <a:cxn ang="0">
                  <a:pos x="145" y="4"/>
                </a:cxn>
                <a:cxn ang="0">
                  <a:pos x="191" y="0"/>
                </a:cxn>
              </a:cxnLst>
              <a:rect l="0" t="0" r="r" b="b"/>
              <a:pathLst>
                <a:path w="381" h="470">
                  <a:moveTo>
                    <a:pt x="191" y="108"/>
                  </a:moveTo>
                  <a:lnTo>
                    <a:pt x="165" y="110"/>
                  </a:lnTo>
                  <a:lnTo>
                    <a:pt x="145" y="122"/>
                  </a:lnTo>
                  <a:lnTo>
                    <a:pt x="131" y="138"/>
                  </a:lnTo>
                  <a:lnTo>
                    <a:pt x="123" y="160"/>
                  </a:lnTo>
                  <a:lnTo>
                    <a:pt x="119" y="189"/>
                  </a:lnTo>
                  <a:lnTo>
                    <a:pt x="119" y="282"/>
                  </a:lnTo>
                  <a:lnTo>
                    <a:pt x="123" y="310"/>
                  </a:lnTo>
                  <a:lnTo>
                    <a:pt x="131" y="334"/>
                  </a:lnTo>
                  <a:lnTo>
                    <a:pt x="145" y="349"/>
                  </a:lnTo>
                  <a:lnTo>
                    <a:pt x="165" y="359"/>
                  </a:lnTo>
                  <a:lnTo>
                    <a:pt x="191" y="363"/>
                  </a:lnTo>
                  <a:lnTo>
                    <a:pt x="216" y="359"/>
                  </a:lnTo>
                  <a:lnTo>
                    <a:pt x="236" y="349"/>
                  </a:lnTo>
                  <a:lnTo>
                    <a:pt x="250" y="334"/>
                  </a:lnTo>
                  <a:lnTo>
                    <a:pt x="258" y="310"/>
                  </a:lnTo>
                  <a:lnTo>
                    <a:pt x="262" y="282"/>
                  </a:lnTo>
                  <a:lnTo>
                    <a:pt x="262" y="189"/>
                  </a:lnTo>
                  <a:lnTo>
                    <a:pt x="258" y="160"/>
                  </a:lnTo>
                  <a:lnTo>
                    <a:pt x="250" y="138"/>
                  </a:lnTo>
                  <a:lnTo>
                    <a:pt x="236" y="122"/>
                  </a:lnTo>
                  <a:lnTo>
                    <a:pt x="216" y="110"/>
                  </a:lnTo>
                  <a:lnTo>
                    <a:pt x="191" y="108"/>
                  </a:lnTo>
                  <a:close/>
                  <a:moveTo>
                    <a:pt x="191" y="0"/>
                  </a:moveTo>
                  <a:lnTo>
                    <a:pt x="236" y="4"/>
                  </a:lnTo>
                  <a:lnTo>
                    <a:pt x="276" y="15"/>
                  </a:lnTo>
                  <a:lnTo>
                    <a:pt x="310" y="31"/>
                  </a:lnTo>
                  <a:lnTo>
                    <a:pt x="335" y="55"/>
                  </a:lnTo>
                  <a:lnTo>
                    <a:pt x="355" y="83"/>
                  </a:lnTo>
                  <a:lnTo>
                    <a:pt x="371" y="116"/>
                  </a:lnTo>
                  <a:lnTo>
                    <a:pt x="379" y="150"/>
                  </a:lnTo>
                  <a:lnTo>
                    <a:pt x="381" y="187"/>
                  </a:lnTo>
                  <a:lnTo>
                    <a:pt x="381" y="282"/>
                  </a:lnTo>
                  <a:lnTo>
                    <a:pt x="379" y="320"/>
                  </a:lnTo>
                  <a:lnTo>
                    <a:pt x="371" y="355"/>
                  </a:lnTo>
                  <a:lnTo>
                    <a:pt x="355" y="387"/>
                  </a:lnTo>
                  <a:lnTo>
                    <a:pt x="335" y="415"/>
                  </a:lnTo>
                  <a:lnTo>
                    <a:pt x="310" y="438"/>
                  </a:lnTo>
                  <a:lnTo>
                    <a:pt x="276" y="456"/>
                  </a:lnTo>
                  <a:lnTo>
                    <a:pt x="236" y="466"/>
                  </a:lnTo>
                  <a:lnTo>
                    <a:pt x="191" y="470"/>
                  </a:lnTo>
                  <a:lnTo>
                    <a:pt x="145" y="466"/>
                  </a:lnTo>
                  <a:lnTo>
                    <a:pt x="105" y="456"/>
                  </a:lnTo>
                  <a:lnTo>
                    <a:pt x="72" y="438"/>
                  </a:lnTo>
                  <a:lnTo>
                    <a:pt x="46" y="415"/>
                  </a:lnTo>
                  <a:lnTo>
                    <a:pt x="26" y="387"/>
                  </a:lnTo>
                  <a:lnTo>
                    <a:pt x="10" y="355"/>
                  </a:lnTo>
                  <a:lnTo>
                    <a:pt x="2" y="320"/>
                  </a:lnTo>
                  <a:lnTo>
                    <a:pt x="0" y="282"/>
                  </a:lnTo>
                  <a:lnTo>
                    <a:pt x="0" y="187"/>
                  </a:lnTo>
                  <a:lnTo>
                    <a:pt x="2" y="150"/>
                  </a:lnTo>
                  <a:lnTo>
                    <a:pt x="10" y="116"/>
                  </a:lnTo>
                  <a:lnTo>
                    <a:pt x="26" y="83"/>
                  </a:lnTo>
                  <a:lnTo>
                    <a:pt x="46" y="55"/>
                  </a:lnTo>
                  <a:lnTo>
                    <a:pt x="72" y="31"/>
                  </a:lnTo>
                  <a:lnTo>
                    <a:pt x="105" y="15"/>
                  </a:lnTo>
                  <a:lnTo>
                    <a:pt x="145" y="4"/>
                  </a:lnTo>
                  <a:lnTo>
                    <a:pt x="191"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21" name="Freeform 19"/>
            <p:cNvSpPr>
              <a:spLocks/>
            </p:cNvSpPr>
            <p:nvPr userDrawn="1"/>
          </p:nvSpPr>
          <p:spPr bwMode="black">
            <a:xfrm>
              <a:off x="4656138" y="3948113"/>
              <a:ext cx="331788" cy="373063"/>
            </a:xfrm>
            <a:custGeom>
              <a:avLst/>
              <a:gdLst/>
              <a:ahLst/>
              <a:cxnLst>
                <a:cxn ang="0">
                  <a:pos x="59" y="0"/>
                </a:cxn>
                <a:cxn ang="0">
                  <a:pos x="83" y="4"/>
                </a:cxn>
                <a:cxn ang="0">
                  <a:pos x="101" y="17"/>
                </a:cxn>
                <a:cxn ang="0">
                  <a:pos x="115" y="37"/>
                </a:cxn>
                <a:cxn ang="0">
                  <a:pos x="119" y="59"/>
                </a:cxn>
                <a:cxn ang="0">
                  <a:pos x="119" y="290"/>
                </a:cxn>
                <a:cxn ang="0">
                  <a:pos x="121" y="310"/>
                </a:cxn>
                <a:cxn ang="0">
                  <a:pos x="125" y="326"/>
                </a:cxn>
                <a:cxn ang="0">
                  <a:pos x="131" y="339"/>
                </a:cxn>
                <a:cxn ang="0">
                  <a:pos x="143" y="349"/>
                </a:cxn>
                <a:cxn ang="0">
                  <a:pos x="161" y="355"/>
                </a:cxn>
                <a:cxn ang="0">
                  <a:pos x="182" y="357"/>
                </a:cxn>
                <a:cxn ang="0">
                  <a:pos x="212" y="353"/>
                </a:cxn>
                <a:cxn ang="0">
                  <a:pos x="238" y="341"/>
                </a:cxn>
                <a:cxn ang="0">
                  <a:pos x="256" y="322"/>
                </a:cxn>
                <a:cxn ang="0">
                  <a:pos x="256" y="59"/>
                </a:cxn>
                <a:cxn ang="0">
                  <a:pos x="260" y="37"/>
                </a:cxn>
                <a:cxn ang="0">
                  <a:pos x="274" y="17"/>
                </a:cxn>
                <a:cxn ang="0">
                  <a:pos x="293" y="4"/>
                </a:cxn>
                <a:cxn ang="0">
                  <a:pos x="315" y="0"/>
                </a:cxn>
                <a:cxn ang="0">
                  <a:pos x="339" y="4"/>
                </a:cxn>
                <a:cxn ang="0">
                  <a:pos x="359" y="17"/>
                </a:cxn>
                <a:cxn ang="0">
                  <a:pos x="371" y="37"/>
                </a:cxn>
                <a:cxn ang="0">
                  <a:pos x="375" y="59"/>
                </a:cxn>
                <a:cxn ang="0">
                  <a:pos x="375" y="338"/>
                </a:cxn>
                <a:cxn ang="0">
                  <a:pos x="379" y="355"/>
                </a:cxn>
                <a:cxn ang="0">
                  <a:pos x="385" y="369"/>
                </a:cxn>
                <a:cxn ang="0">
                  <a:pos x="393" y="379"/>
                </a:cxn>
                <a:cxn ang="0">
                  <a:pos x="402" y="387"/>
                </a:cxn>
                <a:cxn ang="0">
                  <a:pos x="410" y="395"/>
                </a:cxn>
                <a:cxn ang="0">
                  <a:pos x="416" y="407"/>
                </a:cxn>
                <a:cxn ang="0">
                  <a:pos x="418" y="422"/>
                </a:cxn>
                <a:cxn ang="0">
                  <a:pos x="416" y="440"/>
                </a:cxn>
                <a:cxn ang="0">
                  <a:pos x="408" y="454"/>
                </a:cxn>
                <a:cxn ang="0">
                  <a:pos x="394" y="464"/>
                </a:cxn>
                <a:cxn ang="0">
                  <a:pos x="379" y="468"/>
                </a:cxn>
                <a:cxn ang="0">
                  <a:pos x="359" y="470"/>
                </a:cxn>
                <a:cxn ang="0">
                  <a:pos x="339" y="468"/>
                </a:cxn>
                <a:cxn ang="0">
                  <a:pos x="321" y="462"/>
                </a:cxn>
                <a:cxn ang="0">
                  <a:pos x="303" y="450"/>
                </a:cxn>
                <a:cxn ang="0">
                  <a:pos x="293" y="444"/>
                </a:cxn>
                <a:cxn ang="0">
                  <a:pos x="287" y="436"/>
                </a:cxn>
                <a:cxn ang="0">
                  <a:pos x="280" y="424"/>
                </a:cxn>
                <a:cxn ang="0">
                  <a:pos x="254" y="444"/>
                </a:cxn>
                <a:cxn ang="0">
                  <a:pos x="224" y="458"/>
                </a:cxn>
                <a:cxn ang="0">
                  <a:pos x="188" y="468"/>
                </a:cxn>
                <a:cxn ang="0">
                  <a:pos x="149" y="470"/>
                </a:cxn>
                <a:cxn ang="0">
                  <a:pos x="113" y="468"/>
                </a:cxn>
                <a:cxn ang="0">
                  <a:pos x="81" y="458"/>
                </a:cxn>
                <a:cxn ang="0">
                  <a:pos x="55" y="444"/>
                </a:cxn>
                <a:cxn ang="0">
                  <a:pos x="34" y="424"/>
                </a:cxn>
                <a:cxn ang="0">
                  <a:pos x="20" y="401"/>
                </a:cxn>
                <a:cxn ang="0">
                  <a:pos x="8" y="373"/>
                </a:cxn>
                <a:cxn ang="0">
                  <a:pos x="2" y="339"/>
                </a:cxn>
                <a:cxn ang="0">
                  <a:pos x="0" y="306"/>
                </a:cxn>
                <a:cxn ang="0">
                  <a:pos x="0" y="59"/>
                </a:cxn>
                <a:cxn ang="0">
                  <a:pos x="4" y="37"/>
                </a:cxn>
                <a:cxn ang="0">
                  <a:pos x="18" y="17"/>
                </a:cxn>
                <a:cxn ang="0">
                  <a:pos x="36" y="4"/>
                </a:cxn>
                <a:cxn ang="0">
                  <a:pos x="59" y="0"/>
                </a:cxn>
              </a:cxnLst>
              <a:rect l="0" t="0" r="r" b="b"/>
              <a:pathLst>
                <a:path w="418" h="470">
                  <a:moveTo>
                    <a:pt x="59" y="0"/>
                  </a:moveTo>
                  <a:lnTo>
                    <a:pt x="83" y="4"/>
                  </a:lnTo>
                  <a:lnTo>
                    <a:pt x="101" y="17"/>
                  </a:lnTo>
                  <a:lnTo>
                    <a:pt x="115" y="37"/>
                  </a:lnTo>
                  <a:lnTo>
                    <a:pt x="119" y="59"/>
                  </a:lnTo>
                  <a:lnTo>
                    <a:pt x="119" y="290"/>
                  </a:lnTo>
                  <a:lnTo>
                    <a:pt x="121" y="310"/>
                  </a:lnTo>
                  <a:lnTo>
                    <a:pt x="125" y="326"/>
                  </a:lnTo>
                  <a:lnTo>
                    <a:pt x="131" y="339"/>
                  </a:lnTo>
                  <a:lnTo>
                    <a:pt x="143" y="349"/>
                  </a:lnTo>
                  <a:lnTo>
                    <a:pt x="161" y="355"/>
                  </a:lnTo>
                  <a:lnTo>
                    <a:pt x="182" y="357"/>
                  </a:lnTo>
                  <a:lnTo>
                    <a:pt x="212" y="353"/>
                  </a:lnTo>
                  <a:lnTo>
                    <a:pt x="238" y="341"/>
                  </a:lnTo>
                  <a:lnTo>
                    <a:pt x="256" y="322"/>
                  </a:lnTo>
                  <a:lnTo>
                    <a:pt x="256" y="59"/>
                  </a:lnTo>
                  <a:lnTo>
                    <a:pt x="260" y="37"/>
                  </a:lnTo>
                  <a:lnTo>
                    <a:pt x="274" y="17"/>
                  </a:lnTo>
                  <a:lnTo>
                    <a:pt x="293" y="4"/>
                  </a:lnTo>
                  <a:lnTo>
                    <a:pt x="315" y="0"/>
                  </a:lnTo>
                  <a:lnTo>
                    <a:pt x="339" y="4"/>
                  </a:lnTo>
                  <a:lnTo>
                    <a:pt x="359" y="17"/>
                  </a:lnTo>
                  <a:lnTo>
                    <a:pt x="371" y="37"/>
                  </a:lnTo>
                  <a:lnTo>
                    <a:pt x="375" y="59"/>
                  </a:lnTo>
                  <a:lnTo>
                    <a:pt x="375" y="338"/>
                  </a:lnTo>
                  <a:lnTo>
                    <a:pt x="379" y="355"/>
                  </a:lnTo>
                  <a:lnTo>
                    <a:pt x="385" y="369"/>
                  </a:lnTo>
                  <a:lnTo>
                    <a:pt x="393" y="379"/>
                  </a:lnTo>
                  <a:lnTo>
                    <a:pt x="402" y="387"/>
                  </a:lnTo>
                  <a:lnTo>
                    <a:pt x="410" y="395"/>
                  </a:lnTo>
                  <a:lnTo>
                    <a:pt x="416" y="407"/>
                  </a:lnTo>
                  <a:lnTo>
                    <a:pt x="418" y="422"/>
                  </a:lnTo>
                  <a:lnTo>
                    <a:pt x="416" y="440"/>
                  </a:lnTo>
                  <a:lnTo>
                    <a:pt x="408" y="454"/>
                  </a:lnTo>
                  <a:lnTo>
                    <a:pt x="394" y="464"/>
                  </a:lnTo>
                  <a:lnTo>
                    <a:pt x="379" y="468"/>
                  </a:lnTo>
                  <a:lnTo>
                    <a:pt x="359" y="470"/>
                  </a:lnTo>
                  <a:lnTo>
                    <a:pt x="339" y="468"/>
                  </a:lnTo>
                  <a:lnTo>
                    <a:pt x="321" y="462"/>
                  </a:lnTo>
                  <a:lnTo>
                    <a:pt x="303" y="450"/>
                  </a:lnTo>
                  <a:lnTo>
                    <a:pt x="293" y="444"/>
                  </a:lnTo>
                  <a:lnTo>
                    <a:pt x="287" y="436"/>
                  </a:lnTo>
                  <a:lnTo>
                    <a:pt x="280" y="424"/>
                  </a:lnTo>
                  <a:lnTo>
                    <a:pt x="254" y="444"/>
                  </a:lnTo>
                  <a:lnTo>
                    <a:pt x="224" y="458"/>
                  </a:lnTo>
                  <a:lnTo>
                    <a:pt x="188" y="468"/>
                  </a:lnTo>
                  <a:lnTo>
                    <a:pt x="149" y="470"/>
                  </a:lnTo>
                  <a:lnTo>
                    <a:pt x="113" y="468"/>
                  </a:lnTo>
                  <a:lnTo>
                    <a:pt x="81" y="458"/>
                  </a:lnTo>
                  <a:lnTo>
                    <a:pt x="55" y="444"/>
                  </a:lnTo>
                  <a:lnTo>
                    <a:pt x="34" y="424"/>
                  </a:lnTo>
                  <a:lnTo>
                    <a:pt x="20" y="401"/>
                  </a:lnTo>
                  <a:lnTo>
                    <a:pt x="8" y="373"/>
                  </a:lnTo>
                  <a:lnTo>
                    <a:pt x="2" y="339"/>
                  </a:lnTo>
                  <a:lnTo>
                    <a:pt x="0" y="306"/>
                  </a:lnTo>
                  <a:lnTo>
                    <a:pt x="0" y="59"/>
                  </a:lnTo>
                  <a:lnTo>
                    <a:pt x="4" y="37"/>
                  </a:lnTo>
                  <a:lnTo>
                    <a:pt x="18" y="17"/>
                  </a:lnTo>
                  <a:lnTo>
                    <a:pt x="36" y="4"/>
                  </a:lnTo>
                  <a:lnTo>
                    <a:pt x="59"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22" name="Freeform 20"/>
            <p:cNvSpPr>
              <a:spLocks noEditPoints="1"/>
            </p:cNvSpPr>
            <p:nvPr userDrawn="1"/>
          </p:nvSpPr>
          <p:spPr bwMode="black">
            <a:xfrm>
              <a:off x="5037138" y="3948113"/>
              <a:ext cx="328613" cy="498475"/>
            </a:xfrm>
            <a:custGeom>
              <a:avLst/>
              <a:gdLst/>
              <a:ahLst/>
              <a:cxnLst>
                <a:cxn ang="0">
                  <a:pos x="202" y="104"/>
                </a:cxn>
                <a:cxn ang="0">
                  <a:pos x="158" y="126"/>
                </a:cxn>
                <a:cxn ang="0">
                  <a:pos x="180" y="357"/>
                </a:cxn>
                <a:cxn ang="0">
                  <a:pos x="224" y="371"/>
                </a:cxn>
                <a:cxn ang="0">
                  <a:pos x="271" y="355"/>
                </a:cxn>
                <a:cxn ang="0">
                  <a:pos x="293" y="314"/>
                </a:cxn>
                <a:cxn ang="0">
                  <a:pos x="295" y="179"/>
                </a:cxn>
                <a:cxn ang="0">
                  <a:pos x="285" y="130"/>
                </a:cxn>
                <a:cxn ang="0">
                  <a:pos x="251" y="104"/>
                </a:cxn>
                <a:cxn ang="0">
                  <a:pos x="59" y="0"/>
                </a:cxn>
                <a:cxn ang="0">
                  <a:pos x="97" y="7"/>
                </a:cxn>
                <a:cxn ang="0">
                  <a:pos x="125" y="27"/>
                </a:cxn>
                <a:cxn ang="0">
                  <a:pos x="164" y="17"/>
                </a:cxn>
                <a:cxn ang="0">
                  <a:pos x="244" y="0"/>
                </a:cxn>
                <a:cxn ang="0">
                  <a:pos x="319" y="11"/>
                </a:cxn>
                <a:cxn ang="0">
                  <a:pos x="372" y="49"/>
                </a:cxn>
                <a:cxn ang="0">
                  <a:pos x="404" y="108"/>
                </a:cxn>
                <a:cxn ang="0">
                  <a:pos x="414" y="189"/>
                </a:cxn>
                <a:cxn ang="0">
                  <a:pos x="412" y="308"/>
                </a:cxn>
                <a:cxn ang="0">
                  <a:pos x="394" y="385"/>
                </a:cxn>
                <a:cxn ang="0">
                  <a:pos x="357" y="438"/>
                </a:cxn>
                <a:cxn ang="0">
                  <a:pos x="293" y="466"/>
                </a:cxn>
                <a:cxn ang="0">
                  <a:pos x="218" y="468"/>
                </a:cxn>
                <a:cxn ang="0">
                  <a:pos x="158" y="444"/>
                </a:cxn>
                <a:cxn ang="0">
                  <a:pos x="154" y="590"/>
                </a:cxn>
                <a:cxn ang="0">
                  <a:pos x="123" y="622"/>
                </a:cxn>
                <a:cxn ang="0">
                  <a:pos x="75" y="622"/>
                </a:cxn>
                <a:cxn ang="0">
                  <a:pos x="43" y="590"/>
                </a:cxn>
                <a:cxn ang="0">
                  <a:pos x="39" y="134"/>
                </a:cxn>
                <a:cxn ang="0">
                  <a:pos x="31" y="102"/>
                </a:cxn>
                <a:cxn ang="0">
                  <a:pos x="16" y="85"/>
                </a:cxn>
                <a:cxn ang="0">
                  <a:pos x="2" y="63"/>
                </a:cxn>
                <a:cxn ang="0">
                  <a:pos x="2" y="31"/>
                </a:cxn>
                <a:cxn ang="0">
                  <a:pos x="24" y="7"/>
                </a:cxn>
                <a:cxn ang="0">
                  <a:pos x="59" y="0"/>
                </a:cxn>
              </a:cxnLst>
              <a:rect l="0" t="0" r="r" b="b"/>
              <a:pathLst>
                <a:path w="414" h="628">
                  <a:moveTo>
                    <a:pt x="224" y="100"/>
                  </a:moveTo>
                  <a:lnTo>
                    <a:pt x="202" y="104"/>
                  </a:lnTo>
                  <a:lnTo>
                    <a:pt x="180" y="112"/>
                  </a:lnTo>
                  <a:lnTo>
                    <a:pt x="158" y="126"/>
                  </a:lnTo>
                  <a:lnTo>
                    <a:pt x="158" y="343"/>
                  </a:lnTo>
                  <a:lnTo>
                    <a:pt x="180" y="357"/>
                  </a:lnTo>
                  <a:lnTo>
                    <a:pt x="202" y="367"/>
                  </a:lnTo>
                  <a:lnTo>
                    <a:pt x="224" y="371"/>
                  </a:lnTo>
                  <a:lnTo>
                    <a:pt x="251" y="367"/>
                  </a:lnTo>
                  <a:lnTo>
                    <a:pt x="271" y="355"/>
                  </a:lnTo>
                  <a:lnTo>
                    <a:pt x="285" y="338"/>
                  </a:lnTo>
                  <a:lnTo>
                    <a:pt x="293" y="314"/>
                  </a:lnTo>
                  <a:lnTo>
                    <a:pt x="295" y="284"/>
                  </a:lnTo>
                  <a:lnTo>
                    <a:pt x="295" y="179"/>
                  </a:lnTo>
                  <a:lnTo>
                    <a:pt x="293" y="152"/>
                  </a:lnTo>
                  <a:lnTo>
                    <a:pt x="285" y="130"/>
                  </a:lnTo>
                  <a:lnTo>
                    <a:pt x="271" y="114"/>
                  </a:lnTo>
                  <a:lnTo>
                    <a:pt x="251" y="104"/>
                  </a:lnTo>
                  <a:lnTo>
                    <a:pt x="224" y="100"/>
                  </a:lnTo>
                  <a:close/>
                  <a:moveTo>
                    <a:pt x="59" y="0"/>
                  </a:moveTo>
                  <a:lnTo>
                    <a:pt x="79" y="2"/>
                  </a:lnTo>
                  <a:lnTo>
                    <a:pt x="97" y="7"/>
                  </a:lnTo>
                  <a:lnTo>
                    <a:pt x="115" y="19"/>
                  </a:lnTo>
                  <a:lnTo>
                    <a:pt x="125" y="27"/>
                  </a:lnTo>
                  <a:lnTo>
                    <a:pt x="133" y="35"/>
                  </a:lnTo>
                  <a:lnTo>
                    <a:pt x="164" y="17"/>
                  </a:lnTo>
                  <a:lnTo>
                    <a:pt x="204" y="4"/>
                  </a:lnTo>
                  <a:lnTo>
                    <a:pt x="244" y="0"/>
                  </a:lnTo>
                  <a:lnTo>
                    <a:pt x="285" y="4"/>
                  </a:lnTo>
                  <a:lnTo>
                    <a:pt x="319" y="11"/>
                  </a:lnTo>
                  <a:lnTo>
                    <a:pt x="349" y="27"/>
                  </a:lnTo>
                  <a:lnTo>
                    <a:pt x="372" y="49"/>
                  </a:lnTo>
                  <a:lnTo>
                    <a:pt x="390" y="75"/>
                  </a:lnTo>
                  <a:lnTo>
                    <a:pt x="404" y="108"/>
                  </a:lnTo>
                  <a:lnTo>
                    <a:pt x="412" y="146"/>
                  </a:lnTo>
                  <a:lnTo>
                    <a:pt x="414" y="189"/>
                  </a:lnTo>
                  <a:lnTo>
                    <a:pt x="414" y="260"/>
                  </a:lnTo>
                  <a:lnTo>
                    <a:pt x="412" y="308"/>
                  </a:lnTo>
                  <a:lnTo>
                    <a:pt x="406" y="349"/>
                  </a:lnTo>
                  <a:lnTo>
                    <a:pt x="394" y="385"/>
                  </a:lnTo>
                  <a:lnTo>
                    <a:pt x="378" y="415"/>
                  </a:lnTo>
                  <a:lnTo>
                    <a:pt x="357" y="438"/>
                  </a:lnTo>
                  <a:lnTo>
                    <a:pt x="329" y="456"/>
                  </a:lnTo>
                  <a:lnTo>
                    <a:pt x="293" y="466"/>
                  </a:lnTo>
                  <a:lnTo>
                    <a:pt x="251" y="470"/>
                  </a:lnTo>
                  <a:lnTo>
                    <a:pt x="218" y="468"/>
                  </a:lnTo>
                  <a:lnTo>
                    <a:pt x="186" y="458"/>
                  </a:lnTo>
                  <a:lnTo>
                    <a:pt x="158" y="444"/>
                  </a:lnTo>
                  <a:lnTo>
                    <a:pt x="158" y="569"/>
                  </a:lnTo>
                  <a:lnTo>
                    <a:pt x="154" y="590"/>
                  </a:lnTo>
                  <a:lnTo>
                    <a:pt x="140" y="610"/>
                  </a:lnTo>
                  <a:lnTo>
                    <a:pt x="123" y="622"/>
                  </a:lnTo>
                  <a:lnTo>
                    <a:pt x="99" y="628"/>
                  </a:lnTo>
                  <a:lnTo>
                    <a:pt x="75" y="622"/>
                  </a:lnTo>
                  <a:lnTo>
                    <a:pt x="57" y="610"/>
                  </a:lnTo>
                  <a:lnTo>
                    <a:pt x="43" y="590"/>
                  </a:lnTo>
                  <a:lnTo>
                    <a:pt x="39" y="569"/>
                  </a:lnTo>
                  <a:lnTo>
                    <a:pt x="39" y="134"/>
                  </a:lnTo>
                  <a:lnTo>
                    <a:pt x="37" y="116"/>
                  </a:lnTo>
                  <a:lnTo>
                    <a:pt x="31" y="102"/>
                  </a:lnTo>
                  <a:lnTo>
                    <a:pt x="25" y="92"/>
                  </a:lnTo>
                  <a:lnTo>
                    <a:pt x="16" y="85"/>
                  </a:lnTo>
                  <a:lnTo>
                    <a:pt x="8" y="75"/>
                  </a:lnTo>
                  <a:lnTo>
                    <a:pt x="2" y="63"/>
                  </a:lnTo>
                  <a:lnTo>
                    <a:pt x="0" y="49"/>
                  </a:lnTo>
                  <a:lnTo>
                    <a:pt x="2" y="31"/>
                  </a:lnTo>
                  <a:lnTo>
                    <a:pt x="10" y="17"/>
                  </a:lnTo>
                  <a:lnTo>
                    <a:pt x="24" y="7"/>
                  </a:lnTo>
                  <a:lnTo>
                    <a:pt x="39" y="2"/>
                  </a:lnTo>
                  <a:lnTo>
                    <a:pt x="59"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grpSp>
      <p:sp>
        <p:nvSpPr>
          <p:cNvPr id="4" name="TextBox 3" descr="CONFIDENTIAL_TAG_0xFFEE"/>
          <p:cNvSpPr txBox="1"/>
          <p:nvPr userDrawn="1"/>
        </p:nvSpPr>
        <p:spPr>
          <a:xfrm>
            <a:off x="398463" y="6340442"/>
            <a:ext cx="3189841" cy="276999"/>
          </a:xfrm>
          <a:prstGeom prst="rect">
            <a:avLst/>
          </a:prstGeom>
          <a:noFill/>
        </p:spPr>
        <p:txBody>
          <a:bodyPr vert="horz" rtlCol="0">
            <a:spAutoFit/>
          </a:bodyPr>
          <a:lstStyle/>
          <a:p>
            <a:endParaRPr lang="en-US" sz="1200" b="0" i="0" u="none">
              <a:solidFill>
                <a:schemeClr val="bg1"/>
              </a:solidFill>
              <a:latin typeface="Calibri"/>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17514" y="284400"/>
            <a:ext cx="8310561" cy="988652"/>
          </a:xfrm>
        </p:spPr>
        <p:txBody>
          <a:bodyPr/>
          <a:lstStyle>
            <a:lvl1pPr>
              <a:defRPr b="1"/>
            </a:lvl1pPr>
          </a:lstStyle>
          <a:p>
            <a:r>
              <a:rPr lang="en-US" dirty="0"/>
              <a:t>Click to edit Master title style</a:t>
            </a:r>
          </a:p>
        </p:txBody>
      </p:sp>
      <p:sp>
        <p:nvSpPr>
          <p:cNvPr id="3" name="Content Placeholder 2"/>
          <p:cNvSpPr>
            <a:spLocks noGrp="1"/>
          </p:cNvSpPr>
          <p:nvPr>
            <p:ph idx="1"/>
          </p:nvPr>
        </p:nvSpPr>
        <p:spPr>
          <a:xfrm>
            <a:off x="417514" y="1441585"/>
            <a:ext cx="8310562" cy="426071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F8DEEF1C-85D8-4622-96D6-431C752B733C}"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ection Header">
    <p:spTree>
      <p:nvGrpSpPr>
        <p:cNvPr id="1" name=""/>
        <p:cNvGrpSpPr/>
        <p:nvPr/>
      </p:nvGrpSpPr>
      <p:grpSpPr>
        <a:xfrm>
          <a:off x="0" y="0"/>
          <a:ext cx="0" cy="0"/>
          <a:chOff x="0" y="0"/>
          <a:chExt cx="0" cy="0"/>
        </a:xfrm>
      </p:grpSpPr>
      <p:sp>
        <p:nvSpPr>
          <p:cNvPr id="7" name="Title 1"/>
          <p:cNvSpPr>
            <a:spLocks noGrp="1"/>
          </p:cNvSpPr>
          <p:nvPr>
            <p:ph type="ctrTitle" hasCustomPrompt="1"/>
          </p:nvPr>
        </p:nvSpPr>
        <p:spPr>
          <a:xfrm>
            <a:off x="417513" y="282575"/>
            <a:ext cx="8310562" cy="984365"/>
          </a:xfrm>
        </p:spPr>
        <p:txBody>
          <a:bodyPr/>
          <a:lstStyle>
            <a:lvl1pPr algn="l">
              <a:defRPr b="1">
                <a:solidFill>
                  <a:schemeClr val="tx2"/>
                </a:solidFill>
              </a:defRPr>
            </a:lvl1pPr>
          </a:lstStyle>
          <a:p>
            <a:r>
              <a:rPr lang="en-US" dirty="0"/>
              <a:t>Click to edit </a:t>
            </a:r>
            <a:br>
              <a:rPr lang="en-US" dirty="0"/>
            </a:br>
            <a:r>
              <a:rPr lang="en-US" dirty="0"/>
              <a:t>Master title style</a:t>
            </a:r>
          </a:p>
        </p:txBody>
      </p:sp>
      <p:sp>
        <p:nvSpPr>
          <p:cNvPr id="8" name="Subtitle 2"/>
          <p:cNvSpPr>
            <a:spLocks noGrp="1"/>
          </p:cNvSpPr>
          <p:nvPr>
            <p:ph type="subTitle" idx="1"/>
          </p:nvPr>
        </p:nvSpPr>
        <p:spPr>
          <a:xfrm>
            <a:off x="417514" y="1444625"/>
            <a:ext cx="6567180" cy="1375693"/>
          </a:xfrm>
        </p:spPr>
        <p:txBody>
          <a:bodyPr/>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grpSp>
        <p:nvGrpSpPr>
          <p:cNvPr id="9" name="Group 8"/>
          <p:cNvGrpSpPr/>
          <p:nvPr userDrawn="1"/>
        </p:nvGrpSpPr>
        <p:grpSpPr bwMode="black">
          <a:xfrm>
            <a:off x="2734543" y="5329614"/>
            <a:ext cx="3669134" cy="461588"/>
            <a:chOff x="179388" y="3794126"/>
            <a:chExt cx="5186363" cy="652462"/>
          </a:xfrm>
        </p:grpSpPr>
        <p:sp>
          <p:nvSpPr>
            <p:cNvPr id="10" name="Freeform 7"/>
            <p:cNvSpPr>
              <a:spLocks noEditPoints="1"/>
            </p:cNvSpPr>
            <p:nvPr userDrawn="1"/>
          </p:nvSpPr>
          <p:spPr bwMode="black">
            <a:xfrm>
              <a:off x="179388" y="3805238"/>
              <a:ext cx="350838" cy="519113"/>
            </a:xfrm>
            <a:custGeom>
              <a:avLst/>
              <a:gdLst/>
              <a:ahLst/>
              <a:cxnLst>
                <a:cxn ang="0">
                  <a:pos x="121" y="114"/>
                </a:cxn>
                <a:cxn ang="0">
                  <a:pos x="121" y="282"/>
                </a:cxn>
                <a:cxn ang="0">
                  <a:pos x="222" y="282"/>
                </a:cxn>
                <a:cxn ang="0">
                  <a:pos x="252" y="280"/>
                </a:cxn>
                <a:cxn ang="0">
                  <a:pos x="276" y="272"/>
                </a:cxn>
                <a:cxn ang="0">
                  <a:pos x="295" y="259"/>
                </a:cxn>
                <a:cxn ang="0">
                  <a:pos x="307" y="239"/>
                </a:cxn>
                <a:cxn ang="0">
                  <a:pos x="311" y="215"/>
                </a:cxn>
                <a:cxn ang="0">
                  <a:pos x="311" y="180"/>
                </a:cxn>
                <a:cxn ang="0">
                  <a:pos x="307" y="158"/>
                </a:cxn>
                <a:cxn ang="0">
                  <a:pos x="297" y="138"/>
                </a:cxn>
                <a:cxn ang="0">
                  <a:pos x="280" y="124"/>
                </a:cxn>
                <a:cxn ang="0">
                  <a:pos x="256" y="116"/>
                </a:cxn>
                <a:cxn ang="0">
                  <a:pos x="226" y="114"/>
                </a:cxn>
                <a:cxn ang="0">
                  <a:pos x="121" y="114"/>
                </a:cxn>
                <a:cxn ang="0">
                  <a:pos x="59" y="0"/>
                </a:cxn>
                <a:cxn ang="0">
                  <a:pos x="228" y="0"/>
                </a:cxn>
                <a:cxn ang="0">
                  <a:pos x="276" y="4"/>
                </a:cxn>
                <a:cxn ang="0">
                  <a:pos x="317" y="12"/>
                </a:cxn>
                <a:cxn ang="0">
                  <a:pos x="353" y="27"/>
                </a:cxn>
                <a:cxn ang="0">
                  <a:pos x="383" y="47"/>
                </a:cxn>
                <a:cxn ang="0">
                  <a:pos x="404" y="73"/>
                </a:cxn>
                <a:cxn ang="0">
                  <a:pos x="422" y="104"/>
                </a:cxn>
                <a:cxn ang="0">
                  <a:pos x="430" y="140"/>
                </a:cxn>
                <a:cxn ang="0">
                  <a:pos x="434" y="180"/>
                </a:cxn>
                <a:cxn ang="0">
                  <a:pos x="434" y="215"/>
                </a:cxn>
                <a:cxn ang="0">
                  <a:pos x="430" y="257"/>
                </a:cxn>
                <a:cxn ang="0">
                  <a:pos x="416" y="294"/>
                </a:cxn>
                <a:cxn ang="0">
                  <a:pos x="396" y="326"/>
                </a:cxn>
                <a:cxn ang="0">
                  <a:pos x="367" y="352"/>
                </a:cxn>
                <a:cxn ang="0">
                  <a:pos x="333" y="371"/>
                </a:cxn>
                <a:cxn ang="0">
                  <a:pos x="387" y="468"/>
                </a:cxn>
                <a:cxn ang="0">
                  <a:pos x="436" y="567"/>
                </a:cxn>
                <a:cxn ang="0">
                  <a:pos x="442" y="591"/>
                </a:cxn>
                <a:cxn ang="0">
                  <a:pos x="438" y="610"/>
                </a:cxn>
                <a:cxn ang="0">
                  <a:pos x="428" y="628"/>
                </a:cxn>
                <a:cxn ang="0">
                  <a:pos x="414" y="642"/>
                </a:cxn>
                <a:cxn ang="0">
                  <a:pos x="396" y="650"/>
                </a:cxn>
                <a:cxn ang="0">
                  <a:pos x="377" y="654"/>
                </a:cxn>
                <a:cxn ang="0">
                  <a:pos x="361" y="652"/>
                </a:cxn>
                <a:cxn ang="0">
                  <a:pos x="347" y="646"/>
                </a:cxn>
                <a:cxn ang="0">
                  <a:pos x="335" y="634"/>
                </a:cxn>
                <a:cxn ang="0">
                  <a:pos x="323" y="616"/>
                </a:cxn>
                <a:cxn ang="0">
                  <a:pos x="268" y="504"/>
                </a:cxn>
                <a:cxn ang="0">
                  <a:pos x="204" y="393"/>
                </a:cxn>
                <a:cxn ang="0">
                  <a:pos x="121" y="393"/>
                </a:cxn>
                <a:cxn ang="0">
                  <a:pos x="121" y="593"/>
                </a:cxn>
                <a:cxn ang="0">
                  <a:pos x="117" y="616"/>
                </a:cxn>
                <a:cxn ang="0">
                  <a:pos x="103" y="636"/>
                </a:cxn>
                <a:cxn ang="0">
                  <a:pos x="85" y="648"/>
                </a:cxn>
                <a:cxn ang="0">
                  <a:pos x="59" y="654"/>
                </a:cxn>
                <a:cxn ang="0">
                  <a:pos x="38" y="648"/>
                </a:cxn>
                <a:cxn ang="0">
                  <a:pos x="18" y="636"/>
                </a:cxn>
                <a:cxn ang="0">
                  <a:pos x="4" y="616"/>
                </a:cxn>
                <a:cxn ang="0">
                  <a:pos x="0" y="593"/>
                </a:cxn>
                <a:cxn ang="0">
                  <a:pos x="0" y="61"/>
                </a:cxn>
                <a:cxn ang="0">
                  <a:pos x="4" y="37"/>
                </a:cxn>
                <a:cxn ang="0">
                  <a:pos x="18" y="18"/>
                </a:cxn>
                <a:cxn ang="0">
                  <a:pos x="38" y="6"/>
                </a:cxn>
                <a:cxn ang="0">
                  <a:pos x="59" y="0"/>
                </a:cxn>
              </a:cxnLst>
              <a:rect l="0" t="0" r="r" b="b"/>
              <a:pathLst>
                <a:path w="442" h="654">
                  <a:moveTo>
                    <a:pt x="121" y="114"/>
                  </a:moveTo>
                  <a:lnTo>
                    <a:pt x="121" y="282"/>
                  </a:lnTo>
                  <a:lnTo>
                    <a:pt x="222" y="282"/>
                  </a:lnTo>
                  <a:lnTo>
                    <a:pt x="252" y="280"/>
                  </a:lnTo>
                  <a:lnTo>
                    <a:pt x="276" y="272"/>
                  </a:lnTo>
                  <a:lnTo>
                    <a:pt x="295" y="259"/>
                  </a:lnTo>
                  <a:lnTo>
                    <a:pt x="307" y="239"/>
                  </a:lnTo>
                  <a:lnTo>
                    <a:pt x="311" y="215"/>
                  </a:lnTo>
                  <a:lnTo>
                    <a:pt x="311" y="180"/>
                  </a:lnTo>
                  <a:lnTo>
                    <a:pt x="307" y="158"/>
                  </a:lnTo>
                  <a:lnTo>
                    <a:pt x="297" y="138"/>
                  </a:lnTo>
                  <a:lnTo>
                    <a:pt x="280" y="124"/>
                  </a:lnTo>
                  <a:lnTo>
                    <a:pt x="256" y="116"/>
                  </a:lnTo>
                  <a:lnTo>
                    <a:pt x="226" y="114"/>
                  </a:lnTo>
                  <a:lnTo>
                    <a:pt x="121" y="114"/>
                  </a:lnTo>
                  <a:close/>
                  <a:moveTo>
                    <a:pt x="59" y="0"/>
                  </a:moveTo>
                  <a:lnTo>
                    <a:pt x="228" y="0"/>
                  </a:lnTo>
                  <a:lnTo>
                    <a:pt x="276" y="4"/>
                  </a:lnTo>
                  <a:lnTo>
                    <a:pt x="317" y="12"/>
                  </a:lnTo>
                  <a:lnTo>
                    <a:pt x="353" y="27"/>
                  </a:lnTo>
                  <a:lnTo>
                    <a:pt x="383" y="47"/>
                  </a:lnTo>
                  <a:lnTo>
                    <a:pt x="404" y="73"/>
                  </a:lnTo>
                  <a:lnTo>
                    <a:pt x="422" y="104"/>
                  </a:lnTo>
                  <a:lnTo>
                    <a:pt x="430" y="140"/>
                  </a:lnTo>
                  <a:lnTo>
                    <a:pt x="434" y="180"/>
                  </a:lnTo>
                  <a:lnTo>
                    <a:pt x="434" y="215"/>
                  </a:lnTo>
                  <a:lnTo>
                    <a:pt x="430" y="257"/>
                  </a:lnTo>
                  <a:lnTo>
                    <a:pt x="416" y="294"/>
                  </a:lnTo>
                  <a:lnTo>
                    <a:pt x="396" y="326"/>
                  </a:lnTo>
                  <a:lnTo>
                    <a:pt x="367" y="352"/>
                  </a:lnTo>
                  <a:lnTo>
                    <a:pt x="333" y="371"/>
                  </a:lnTo>
                  <a:lnTo>
                    <a:pt x="387" y="468"/>
                  </a:lnTo>
                  <a:lnTo>
                    <a:pt x="436" y="567"/>
                  </a:lnTo>
                  <a:lnTo>
                    <a:pt x="442" y="591"/>
                  </a:lnTo>
                  <a:lnTo>
                    <a:pt x="438" y="610"/>
                  </a:lnTo>
                  <a:lnTo>
                    <a:pt x="428" y="628"/>
                  </a:lnTo>
                  <a:lnTo>
                    <a:pt x="414" y="642"/>
                  </a:lnTo>
                  <a:lnTo>
                    <a:pt x="396" y="650"/>
                  </a:lnTo>
                  <a:lnTo>
                    <a:pt x="377" y="654"/>
                  </a:lnTo>
                  <a:lnTo>
                    <a:pt x="361" y="652"/>
                  </a:lnTo>
                  <a:lnTo>
                    <a:pt x="347" y="646"/>
                  </a:lnTo>
                  <a:lnTo>
                    <a:pt x="335" y="634"/>
                  </a:lnTo>
                  <a:lnTo>
                    <a:pt x="323" y="616"/>
                  </a:lnTo>
                  <a:lnTo>
                    <a:pt x="268" y="504"/>
                  </a:lnTo>
                  <a:lnTo>
                    <a:pt x="204" y="393"/>
                  </a:lnTo>
                  <a:lnTo>
                    <a:pt x="121" y="393"/>
                  </a:lnTo>
                  <a:lnTo>
                    <a:pt x="121" y="593"/>
                  </a:lnTo>
                  <a:lnTo>
                    <a:pt x="117" y="616"/>
                  </a:lnTo>
                  <a:lnTo>
                    <a:pt x="103" y="636"/>
                  </a:lnTo>
                  <a:lnTo>
                    <a:pt x="85" y="648"/>
                  </a:lnTo>
                  <a:lnTo>
                    <a:pt x="59" y="654"/>
                  </a:lnTo>
                  <a:lnTo>
                    <a:pt x="38" y="648"/>
                  </a:lnTo>
                  <a:lnTo>
                    <a:pt x="18" y="636"/>
                  </a:lnTo>
                  <a:lnTo>
                    <a:pt x="4" y="616"/>
                  </a:lnTo>
                  <a:lnTo>
                    <a:pt x="0" y="593"/>
                  </a:lnTo>
                  <a:lnTo>
                    <a:pt x="0" y="61"/>
                  </a:lnTo>
                  <a:lnTo>
                    <a:pt x="4" y="37"/>
                  </a:lnTo>
                  <a:lnTo>
                    <a:pt x="18" y="18"/>
                  </a:lnTo>
                  <a:lnTo>
                    <a:pt x="38" y="6"/>
                  </a:lnTo>
                  <a:lnTo>
                    <a:pt x="59"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11" name="Freeform 8"/>
            <p:cNvSpPr>
              <a:spLocks noEditPoints="1"/>
            </p:cNvSpPr>
            <p:nvPr userDrawn="1"/>
          </p:nvSpPr>
          <p:spPr bwMode="black">
            <a:xfrm>
              <a:off x="590551" y="3948113"/>
              <a:ext cx="303213" cy="373063"/>
            </a:xfrm>
            <a:custGeom>
              <a:avLst/>
              <a:gdLst/>
              <a:ahLst/>
              <a:cxnLst>
                <a:cxn ang="0">
                  <a:pos x="193" y="108"/>
                </a:cxn>
                <a:cxn ang="0">
                  <a:pos x="167" y="110"/>
                </a:cxn>
                <a:cxn ang="0">
                  <a:pos x="147" y="122"/>
                </a:cxn>
                <a:cxn ang="0">
                  <a:pos x="131" y="138"/>
                </a:cxn>
                <a:cxn ang="0">
                  <a:pos x="123" y="160"/>
                </a:cxn>
                <a:cxn ang="0">
                  <a:pos x="121" y="189"/>
                </a:cxn>
                <a:cxn ang="0">
                  <a:pos x="121" y="282"/>
                </a:cxn>
                <a:cxn ang="0">
                  <a:pos x="123" y="310"/>
                </a:cxn>
                <a:cxn ang="0">
                  <a:pos x="131" y="334"/>
                </a:cxn>
                <a:cxn ang="0">
                  <a:pos x="147" y="349"/>
                </a:cxn>
                <a:cxn ang="0">
                  <a:pos x="167" y="359"/>
                </a:cxn>
                <a:cxn ang="0">
                  <a:pos x="193" y="363"/>
                </a:cxn>
                <a:cxn ang="0">
                  <a:pos x="218" y="359"/>
                </a:cxn>
                <a:cxn ang="0">
                  <a:pos x="238" y="349"/>
                </a:cxn>
                <a:cxn ang="0">
                  <a:pos x="252" y="334"/>
                </a:cxn>
                <a:cxn ang="0">
                  <a:pos x="260" y="310"/>
                </a:cxn>
                <a:cxn ang="0">
                  <a:pos x="262" y="282"/>
                </a:cxn>
                <a:cxn ang="0">
                  <a:pos x="262" y="189"/>
                </a:cxn>
                <a:cxn ang="0">
                  <a:pos x="260" y="160"/>
                </a:cxn>
                <a:cxn ang="0">
                  <a:pos x="252" y="138"/>
                </a:cxn>
                <a:cxn ang="0">
                  <a:pos x="238" y="122"/>
                </a:cxn>
                <a:cxn ang="0">
                  <a:pos x="218" y="110"/>
                </a:cxn>
                <a:cxn ang="0">
                  <a:pos x="193" y="108"/>
                </a:cxn>
                <a:cxn ang="0">
                  <a:pos x="193" y="0"/>
                </a:cxn>
                <a:cxn ang="0">
                  <a:pos x="238" y="4"/>
                </a:cxn>
                <a:cxn ang="0">
                  <a:pos x="278" y="15"/>
                </a:cxn>
                <a:cxn ang="0">
                  <a:pos x="310" y="31"/>
                </a:cxn>
                <a:cxn ang="0">
                  <a:pos x="337" y="55"/>
                </a:cxn>
                <a:cxn ang="0">
                  <a:pos x="357" y="83"/>
                </a:cxn>
                <a:cxn ang="0">
                  <a:pos x="371" y="116"/>
                </a:cxn>
                <a:cxn ang="0">
                  <a:pos x="381" y="150"/>
                </a:cxn>
                <a:cxn ang="0">
                  <a:pos x="383" y="187"/>
                </a:cxn>
                <a:cxn ang="0">
                  <a:pos x="383" y="282"/>
                </a:cxn>
                <a:cxn ang="0">
                  <a:pos x="381" y="320"/>
                </a:cxn>
                <a:cxn ang="0">
                  <a:pos x="371" y="355"/>
                </a:cxn>
                <a:cxn ang="0">
                  <a:pos x="357" y="387"/>
                </a:cxn>
                <a:cxn ang="0">
                  <a:pos x="337" y="415"/>
                </a:cxn>
                <a:cxn ang="0">
                  <a:pos x="310" y="438"/>
                </a:cxn>
                <a:cxn ang="0">
                  <a:pos x="278" y="456"/>
                </a:cxn>
                <a:cxn ang="0">
                  <a:pos x="238" y="466"/>
                </a:cxn>
                <a:cxn ang="0">
                  <a:pos x="193" y="470"/>
                </a:cxn>
                <a:cxn ang="0">
                  <a:pos x="145" y="466"/>
                </a:cxn>
                <a:cxn ang="0">
                  <a:pos x="105" y="456"/>
                </a:cxn>
                <a:cxn ang="0">
                  <a:pos x="74" y="438"/>
                </a:cxn>
                <a:cxn ang="0">
                  <a:pos x="46" y="415"/>
                </a:cxn>
                <a:cxn ang="0">
                  <a:pos x="26" y="387"/>
                </a:cxn>
                <a:cxn ang="0">
                  <a:pos x="12" y="355"/>
                </a:cxn>
                <a:cxn ang="0">
                  <a:pos x="4" y="320"/>
                </a:cxn>
                <a:cxn ang="0">
                  <a:pos x="0" y="282"/>
                </a:cxn>
                <a:cxn ang="0">
                  <a:pos x="0" y="187"/>
                </a:cxn>
                <a:cxn ang="0">
                  <a:pos x="4" y="150"/>
                </a:cxn>
                <a:cxn ang="0">
                  <a:pos x="12" y="116"/>
                </a:cxn>
                <a:cxn ang="0">
                  <a:pos x="26" y="83"/>
                </a:cxn>
                <a:cxn ang="0">
                  <a:pos x="46" y="55"/>
                </a:cxn>
                <a:cxn ang="0">
                  <a:pos x="74" y="31"/>
                </a:cxn>
                <a:cxn ang="0">
                  <a:pos x="105" y="15"/>
                </a:cxn>
                <a:cxn ang="0">
                  <a:pos x="145" y="4"/>
                </a:cxn>
                <a:cxn ang="0">
                  <a:pos x="193" y="0"/>
                </a:cxn>
              </a:cxnLst>
              <a:rect l="0" t="0" r="r" b="b"/>
              <a:pathLst>
                <a:path w="383" h="470">
                  <a:moveTo>
                    <a:pt x="193" y="108"/>
                  </a:moveTo>
                  <a:lnTo>
                    <a:pt x="167" y="110"/>
                  </a:lnTo>
                  <a:lnTo>
                    <a:pt x="147" y="122"/>
                  </a:lnTo>
                  <a:lnTo>
                    <a:pt x="131" y="138"/>
                  </a:lnTo>
                  <a:lnTo>
                    <a:pt x="123" y="160"/>
                  </a:lnTo>
                  <a:lnTo>
                    <a:pt x="121" y="189"/>
                  </a:lnTo>
                  <a:lnTo>
                    <a:pt x="121" y="282"/>
                  </a:lnTo>
                  <a:lnTo>
                    <a:pt x="123" y="310"/>
                  </a:lnTo>
                  <a:lnTo>
                    <a:pt x="131" y="334"/>
                  </a:lnTo>
                  <a:lnTo>
                    <a:pt x="147" y="349"/>
                  </a:lnTo>
                  <a:lnTo>
                    <a:pt x="167" y="359"/>
                  </a:lnTo>
                  <a:lnTo>
                    <a:pt x="193" y="363"/>
                  </a:lnTo>
                  <a:lnTo>
                    <a:pt x="218" y="359"/>
                  </a:lnTo>
                  <a:lnTo>
                    <a:pt x="238" y="349"/>
                  </a:lnTo>
                  <a:lnTo>
                    <a:pt x="252" y="334"/>
                  </a:lnTo>
                  <a:lnTo>
                    <a:pt x="260" y="310"/>
                  </a:lnTo>
                  <a:lnTo>
                    <a:pt x="262" y="282"/>
                  </a:lnTo>
                  <a:lnTo>
                    <a:pt x="262" y="189"/>
                  </a:lnTo>
                  <a:lnTo>
                    <a:pt x="260" y="160"/>
                  </a:lnTo>
                  <a:lnTo>
                    <a:pt x="252" y="138"/>
                  </a:lnTo>
                  <a:lnTo>
                    <a:pt x="238" y="122"/>
                  </a:lnTo>
                  <a:lnTo>
                    <a:pt x="218" y="110"/>
                  </a:lnTo>
                  <a:lnTo>
                    <a:pt x="193" y="108"/>
                  </a:lnTo>
                  <a:close/>
                  <a:moveTo>
                    <a:pt x="193" y="0"/>
                  </a:moveTo>
                  <a:lnTo>
                    <a:pt x="238" y="4"/>
                  </a:lnTo>
                  <a:lnTo>
                    <a:pt x="278" y="15"/>
                  </a:lnTo>
                  <a:lnTo>
                    <a:pt x="310" y="31"/>
                  </a:lnTo>
                  <a:lnTo>
                    <a:pt x="337" y="55"/>
                  </a:lnTo>
                  <a:lnTo>
                    <a:pt x="357" y="83"/>
                  </a:lnTo>
                  <a:lnTo>
                    <a:pt x="371" y="116"/>
                  </a:lnTo>
                  <a:lnTo>
                    <a:pt x="381" y="150"/>
                  </a:lnTo>
                  <a:lnTo>
                    <a:pt x="383" y="187"/>
                  </a:lnTo>
                  <a:lnTo>
                    <a:pt x="383" y="282"/>
                  </a:lnTo>
                  <a:lnTo>
                    <a:pt x="381" y="320"/>
                  </a:lnTo>
                  <a:lnTo>
                    <a:pt x="371" y="355"/>
                  </a:lnTo>
                  <a:lnTo>
                    <a:pt x="357" y="387"/>
                  </a:lnTo>
                  <a:lnTo>
                    <a:pt x="337" y="415"/>
                  </a:lnTo>
                  <a:lnTo>
                    <a:pt x="310" y="438"/>
                  </a:lnTo>
                  <a:lnTo>
                    <a:pt x="278" y="456"/>
                  </a:lnTo>
                  <a:lnTo>
                    <a:pt x="238" y="466"/>
                  </a:lnTo>
                  <a:lnTo>
                    <a:pt x="193" y="470"/>
                  </a:lnTo>
                  <a:lnTo>
                    <a:pt x="145" y="466"/>
                  </a:lnTo>
                  <a:lnTo>
                    <a:pt x="105" y="456"/>
                  </a:lnTo>
                  <a:lnTo>
                    <a:pt x="74" y="438"/>
                  </a:lnTo>
                  <a:lnTo>
                    <a:pt x="46" y="415"/>
                  </a:lnTo>
                  <a:lnTo>
                    <a:pt x="26" y="387"/>
                  </a:lnTo>
                  <a:lnTo>
                    <a:pt x="12" y="355"/>
                  </a:lnTo>
                  <a:lnTo>
                    <a:pt x="4" y="320"/>
                  </a:lnTo>
                  <a:lnTo>
                    <a:pt x="0" y="282"/>
                  </a:lnTo>
                  <a:lnTo>
                    <a:pt x="0" y="187"/>
                  </a:lnTo>
                  <a:lnTo>
                    <a:pt x="4" y="150"/>
                  </a:lnTo>
                  <a:lnTo>
                    <a:pt x="12" y="116"/>
                  </a:lnTo>
                  <a:lnTo>
                    <a:pt x="26" y="83"/>
                  </a:lnTo>
                  <a:lnTo>
                    <a:pt x="46" y="55"/>
                  </a:lnTo>
                  <a:lnTo>
                    <a:pt x="74" y="31"/>
                  </a:lnTo>
                  <a:lnTo>
                    <a:pt x="105" y="15"/>
                  </a:lnTo>
                  <a:lnTo>
                    <a:pt x="145" y="4"/>
                  </a:lnTo>
                  <a:lnTo>
                    <a:pt x="193"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12" name="Freeform 9"/>
            <p:cNvSpPr>
              <a:spLocks/>
            </p:cNvSpPr>
            <p:nvPr userDrawn="1"/>
          </p:nvSpPr>
          <p:spPr bwMode="black">
            <a:xfrm>
              <a:off x="930276" y="3948113"/>
              <a:ext cx="325438" cy="498475"/>
            </a:xfrm>
            <a:custGeom>
              <a:avLst/>
              <a:gdLst/>
              <a:ahLst/>
              <a:cxnLst>
                <a:cxn ang="0">
                  <a:pos x="77" y="0"/>
                </a:cxn>
                <a:cxn ang="0">
                  <a:pos x="93" y="2"/>
                </a:cxn>
                <a:cxn ang="0">
                  <a:pos x="107" y="9"/>
                </a:cxn>
                <a:cxn ang="0">
                  <a:pos x="119" y="23"/>
                </a:cxn>
                <a:cxn ang="0">
                  <a:pos x="126" y="41"/>
                </a:cxn>
                <a:cxn ang="0">
                  <a:pos x="144" y="94"/>
                </a:cxn>
                <a:cxn ang="0">
                  <a:pos x="164" y="158"/>
                </a:cxn>
                <a:cxn ang="0">
                  <a:pos x="188" y="227"/>
                </a:cxn>
                <a:cxn ang="0">
                  <a:pos x="214" y="298"/>
                </a:cxn>
                <a:cxn ang="0">
                  <a:pos x="295" y="41"/>
                </a:cxn>
                <a:cxn ang="0">
                  <a:pos x="305" y="21"/>
                </a:cxn>
                <a:cxn ang="0">
                  <a:pos x="319" y="9"/>
                </a:cxn>
                <a:cxn ang="0">
                  <a:pos x="333" y="2"/>
                </a:cxn>
                <a:cxn ang="0">
                  <a:pos x="351" y="0"/>
                </a:cxn>
                <a:cxn ang="0">
                  <a:pos x="368" y="2"/>
                </a:cxn>
                <a:cxn ang="0">
                  <a:pos x="384" y="9"/>
                </a:cxn>
                <a:cxn ang="0">
                  <a:pos x="398" y="21"/>
                </a:cxn>
                <a:cxn ang="0">
                  <a:pos x="406" y="37"/>
                </a:cxn>
                <a:cxn ang="0">
                  <a:pos x="410" y="57"/>
                </a:cxn>
                <a:cxn ang="0">
                  <a:pos x="406" y="81"/>
                </a:cxn>
                <a:cxn ang="0">
                  <a:pos x="293" y="401"/>
                </a:cxn>
                <a:cxn ang="0">
                  <a:pos x="269" y="458"/>
                </a:cxn>
                <a:cxn ang="0">
                  <a:pos x="245" y="507"/>
                </a:cxn>
                <a:cxn ang="0">
                  <a:pos x="218" y="547"/>
                </a:cxn>
                <a:cxn ang="0">
                  <a:pos x="186" y="579"/>
                </a:cxn>
                <a:cxn ang="0">
                  <a:pos x="152" y="604"/>
                </a:cxn>
                <a:cxn ang="0">
                  <a:pos x="111" y="620"/>
                </a:cxn>
                <a:cxn ang="0">
                  <a:pos x="65" y="628"/>
                </a:cxn>
                <a:cxn ang="0">
                  <a:pos x="43" y="626"/>
                </a:cxn>
                <a:cxn ang="0">
                  <a:pos x="23" y="618"/>
                </a:cxn>
                <a:cxn ang="0">
                  <a:pos x="12" y="604"/>
                </a:cxn>
                <a:cxn ang="0">
                  <a:pos x="2" y="588"/>
                </a:cxn>
                <a:cxn ang="0">
                  <a:pos x="0" y="571"/>
                </a:cxn>
                <a:cxn ang="0">
                  <a:pos x="2" y="553"/>
                </a:cxn>
                <a:cxn ang="0">
                  <a:pos x="8" y="539"/>
                </a:cxn>
                <a:cxn ang="0">
                  <a:pos x="17" y="525"/>
                </a:cxn>
                <a:cxn ang="0">
                  <a:pos x="33" y="517"/>
                </a:cxn>
                <a:cxn ang="0">
                  <a:pos x="53" y="511"/>
                </a:cxn>
                <a:cxn ang="0">
                  <a:pos x="75" y="509"/>
                </a:cxn>
                <a:cxn ang="0">
                  <a:pos x="97" y="504"/>
                </a:cxn>
                <a:cxn ang="0">
                  <a:pos x="117" y="492"/>
                </a:cxn>
                <a:cxn ang="0">
                  <a:pos x="138" y="474"/>
                </a:cxn>
                <a:cxn ang="0">
                  <a:pos x="158" y="446"/>
                </a:cxn>
                <a:cxn ang="0">
                  <a:pos x="134" y="391"/>
                </a:cxn>
                <a:cxn ang="0">
                  <a:pos x="113" y="332"/>
                </a:cxn>
                <a:cxn ang="0">
                  <a:pos x="91" y="274"/>
                </a:cxn>
                <a:cxn ang="0">
                  <a:pos x="69" y="217"/>
                </a:cxn>
                <a:cxn ang="0">
                  <a:pos x="49" y="164"/>
                </a:cxn>
                <a:cxn ang="0">
                  <a:pos x="33" y="114"/>
                </a:cxn>
                <a:cxn ang="0">
                  <a:pos x="19" y="73"/>
                </a:cxn>
                <a:cxn ang="0">
                  <a:pos x="17" y="47"/>
                </a:cxn>
                <a:cxn ang="0">
                  <a:pos x="23" y="27"/>
                </a:cxn>
                <a:cxn ang="0">
                  <a:pos x="37" y="11"/>
                </a:cxn>
                <a:cxn ang="0">
                  <a:pos x="57" y="4"/>
                </a:cxn>
                <a:cxn ang="0">
                  <a:pos x="77" y="0"/>
                </a:cxn>
              </a:cxnLst>
              <a:rect l="0" t="0" r="r" b="b"/>
              <a:pathLst>
                <a:path w="410" h="628">
                  <a:moveTo>
                    <a:pt x="77" y="0"/>
                  </a:moveTo>
                  <a:lnTo>
                    <a:pt x="93" y="2"/>
                  </a:lnTo>
                  <a:lnTo>
                    <a:pt x="107" y="9"/>
                  </a:lnTo>
                  <a:lnTo>
                    <a:pt x="119" y="23"/>
                  </a:lnTo>
                  <a:lnTo>
                    <a:pt x="126" y="41"/>
                  </a:lnTo>
                  <a:lnTo>
                    <a:pt x="144" y="94"/>
                  </a:lnTo>
                  <a:lnTo>
                    <a:pt x="164" y="158"/>
                  </a:lnTo>
                  <a:lnTo>
                    <a:pt x="188" y="227"/>
                  </a:lnTo>
                  <a:lnTo>
                    <a:pt x="214" y="298"/>
                  </a:lnTo>
                  <a:lnTo>
                    <a:pt x="295" y="41"/>
                  </a:lnTo>
                  <a:lnTo>
                    <a:pt x="305" y="21"/>
                  </a:lnTo>
                  <a:lnTo>
                    <a:pt x="319" y="9"/>
                  </a:lnTo>
                  <a:lnTo>
                    <a:pt x="333" y="2"/>
                  </a:lnTo>
                  <a:lnTo>
                    <a:pt x="351" y="0"/>
                  </a:lnTo>
                  <a:lnTo>
                    <a:pt x="368" y="2"/>
                  </a:lnTo>
                  <a:lnTo>
                    <a:pt x="384" y="9"/>
                  </a:lnTo>
                  <a:lnTo>
                    <a:pt x="398" y="21"/>
                  </a:lnTo>
                  <a:lnTo>
                    <a:pt x="406" y="37"/>
                  </a:lnTo>
                  <a:lnTo>
                    <a:pt x="410" y="57"/>
                  </a:lnTo>
                  <a:lnTo>
                    <a:pt x="406" y="81"/>
                  </a:lnTo>
                  <a:lnTo>
                    <a:pt x="293" y="401"/>
                  </a:lnTo>
                  <a:lnTo>
                    <a:pt x="269" y="458"/>
                  </a:lnTo>
                  <a:lnTo>
                    <a:pt x="245" y="507"/>
                  </a:lnTo>
                  <a:lnTo>
                    <a:pt x="218" y="547"/>
                  </a:lnTo>
                  <a:lnTo>
                    <a:pt x="186" y="579"/>
                  </a:lnTo>
                  <a:lnTo>
                    <a:pt x="152" y="604"/>
                  </a:lnTo>
                  <a:lnTo>
                    <a:pt x="111" y="620"/>
                  </a:lnTo>
                  <a:lnTo>
                    <a:pt x="65" y="628"/>
                  </a:lnTo>
                  <a:lnTo>
                    <a:pt x="43" y="626"/>
                  </a:lnTo>
                  <a:lnTo>
                    <a:pt x="23" y="618"/>
                  </a:lnTo>
                  <a:lnTo>
                    <a:pt x="12" y="604"/>
                  </a:lnTo>
                  <a:lnTo>
                    <a:pt x="2" y="588"/>
                  </a:lnTo>
                  <a:lnTo>
                    <a:pt x="0" y="571"/>
                  </a:lnTo>
                  <a:lnTo>
                    <a:pt x="2" y="553"/>
                  </a:lnTo>
                  <a:lnTo>
                    <a:pt x="8" y="539"/>
                  </a:lnTo>
                  <a:lnTo>
                    <a:pt x="17" y="525"/>
                  </a:lnTo>
                  <a:lnTo>
                    <a:pt x="33" y="517"/>
                  </a:lnTo>
                  <a:lnTo>
                    <a:pt x="53" y="511"/>
                  </a:lnTo>
                  <a:lnTo>
                    <a:pt x="75" y="509"/>
                  </a:lnTo>
                  <a:lnTo>
                    <a:pt x="97" y="504"/>
                  </a:lnTo>
                  <a:lnTo>
                    <a:pt x="117" y="492"/>
                  </a:lnTo>
                  <a:lnTo>
                    <a:pt x="138" y="474"/>
                  </a:lnTo>
                  <a:lnTo>
                    <a:pt x="158" y="446"/>
                  </a:lnTo>
                  <a:lnTo>
                    <a:pt x="134" y="391"/>
                  </a:lnTo>
                  <a:lnTo>
                    <a:pt x="113" y="332"/>
                  </a:lnTo>
                  <a:lnTo>
                    <a:pt x="91" y="274"/>
                  </a:lnTo>
                  <a:lnTo>
                    <a:pt x="69" y="217"/>
                  </a:lnTo>
                  <a:lnTo>
                    <a:pt x="49" y="164"/>
                  </a:lnTo>
                  <a:lnTo>
                    <a:pt x="33" y="114"/>
                  </a:lnTo>
                  <a:lnTo>
                    <a:pt x="19" y="73"/>
                  </a:lnTo>
                  <a:lnTo>
                    <a:pt x="17" y="47"/>
                  </a:lnTo>
                  <a:lnTo>
                    <a:pt x="23" y="27"/>
                  </a:lnTo>
                  <a:lnTo>
                    <a:pt x="37" y="11"/>
                  </a:lnTo>
                  <a:lnTo>
                    <a:pt x="57" y="4"/>
                  </a:lnTo>
                  <a:lnTo>
                    <a:pt x="77"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13" name="Freeform 10"/>
            <p:cNvSpPr>
              <a:spLocks noEditPoints="1"/>
            </p:cNvSpPr>
            <p:nvPr userDrawn="1"/>
          </p:nvSpPr>
          <p:spPr bwMode="black">
            <a:xfrm>
              <a:off x="1293813" y="3948113"/>
              <a:ext cx="328613" cy="373063"/>
            </a:xfrm>
            <a:custGeom>
              <a:avLst/>
              <a:gdLst/>
              <a:ahLst/>
              <a:cxnLst>
                <a:cxn ang="0">
                  <a:pos x="162" y="280"/>
                </a:cxn>
                <a:cxn ang="0">
                  <a:pos x="128" y="298"/>
                </a:cxn>
                <a:cxn ang="0">
                  <a:pos x="118" y="328"/>
                </a:cxn>
                <a:cxn ang="0">
                  <a:pos x="120" y="351"/>
                </a:cxn>
                <a:cxn ang="0">
                  <a:pos x="140" y="377"/>
                </a:cxn>
                <a:cxn ang="0">
                  <a:pos x="184" y="385"/>
                </a:cxn>
                <a:cxn ang="0">
                  <a:pos x="228" y="375"/>
                </a:cxn>
                <a:cxn ang="0">
                  <a:pos x="251" y="341"/>
                </a:cxn>
                <a:cxn ang="0">
                  <a:pos x="253" y="278"/>
                </a:cxn>
                <a:cxn ang="0">
                  <a:pos x="196" y="0"/>
                </a:cxn>
                <a:cxn ang="0">
                  <a:pos x="279" y="11"/>
                </a:cxn>
                <a:cxn ang="0">
                  <a:pos x="333" y="45"/>
                </a:cxn>
                <a:cxn ang="0">
                  <a:pos x="364" y="104"/>
                </a:cxn>
                <a:cxn ang="0">
                  <a:pos x="374" y="189"/>
                </a:cxn>
                <a:cxn ang="0">
                  <a:pos x="376" y="355"/>
                </a:cxn>
                <a:cxn ang="0">
                  <a:pos x="388" y="379"/>
                </a:cxn>
                <a:cxn ang="0">
                  <a:pos x="406" y="395"/>
                </a:cxn>
                <a:cxn ang="0">
                  <a:pos x="414" y="422"/>
                </a:cxn>
                <a:cxn ang="0">
                  <a:pos x="402" y="454"/>
                </a:cxn>
                <a:cxn ang="0">
                  <a:pos x="374" y="468"/>
                </a:cxn>
                <a:cxn ang="0">
                  <a:pos x="331" y="468"/>
                </a:cxn>
                <a:cxn ang="0">
                  <a:pos x="299" y="452"/>
                </a:cxn>
                <a:cxn ang="0">
                  <a:pos x="285" y="440"/>
                </a:cxn>
                <a:cxn ang="0">
                  <a:pos x="253" y="452"/>
                </a:cxn>
                <a:cxn ang="0">
                  <a:pos x="190" y="468"/>
                </a:cxn>
                <a:cxn ang="0">
                  <a:pos x="117" y="468"/>
                </a:cxn>
                <a:cxn ang="0">
                  <a:pos x="51" y="442"/>
                </a:cxn>
                <a:cxn ang="0">
                  <a:pos x="11" y="397"/>
                </a:cxn>
                <a:cxn ang="0">
                  <a:pos x="0" y="332"/>
                </a:cxn>
                <a:cxn ang="0">
                  <a:pos x="4" y="292"/>
                </a:cxn>
                <a:cxn ang="0">
                  <a:pos x="33" y="239"/>
                </a:cxn>
                <a:cxn ang="0">
                  <a:pos x="91" y="203"/>
                </a:cxn>
                <a:cxn ang="0">
                  <a:pos x="174" y="191"/>
                </a:cxn>
                <a:cxn ang="0">
                  <a:pos x="253" y="175"/>
                </a:cxn>
                <a:cxn ang="0">
                  <a:pos x="249" y="132"/>
                </a:cxn>
                <a:cxn ang="0">
                  <a:pos x="228" y="104"/>
                </a:cxn>
                <a:cxn ang="0">
                  <a:pos x="186" y="94"/>
                </a:cxn>
                <a:cxn ang="0">
                  <a:pos x="128" y="104"/>
                </a:cxn>
                <a:cxn ang="0">
                  <a:pos x="85" y="120"/>
                </a:cxn>
                <a:cxn ang="0">
                  <a:pos x="51" y="110"/>
                </a:cxn>
                <a:cxn ang="0">
                  <a:pos x="31" y="81"/>
                </a:cxn>
                <a:cxn ang="0">
                  <a:pos x="39" y="47"/>
                </a:cxn>
                <a:cxn ang="0">
                  <a:pos x="87" y="17"/>
                </a:cxn>
                <a:cxn ang="0">
                  <a:pos x="160" y="2"/>
                </a:cxn>
              </a:cxnLst>
              <a:rect l="0" t="0" r="r" b="b"/>
              <a:pathLst>
                <a:path w="414" h="470">
                  <a:moveTo>
                    <a:pt x="190" y="278"/>
                  </a:moveTo>
                  <a:lnTo>
                    <a:pt x="162" y="280"/>
                  </a:lnTo>
                  <a:lnTo>
                    <a:pt x="142" y="286"/>
                  </a:lnTo>
                  <a:lnTo>
                    <a:pt x="128" y="298"/>
                  </a:lnTo>
                  <a:lnTo>
                    <a:pt x="120" y="312"/>
                  </a:lnTo>
                  <a:lnTo>
                    <a:pt x="118" y="328"/>
                  </a:lnTo>
                  <a:lnTo>
                    <a:pt x="118" y="334"/>
                  </a:lnTo>
                  <a:lnTo>
                    <a:pt x="120" y="351"/>
                  </a:lnTo>
                  <a:lnTo>
                    <a:pt x="128" y="367"/>
                  </a:lnTo>
                  <a:lnTo>
                    <a:pt x="140" y="377"/>
                  </a:lnTo>
                  <a:lnTo>
                    <a:pt x="160" y="383"/>
                  </a:lnTo>
                  <a:lnTo>
                    <a:pt x="184" y="385"/>
                  </a:lnTo>
                  <a:lnTo>
                    <a:pt x="208" y="383"/>
                  </a:lnTo>
                  <a:lnTo>
                    <a:pt x="228" y="375"/>
                  </a:lnTo>
                  <a:lnTo>
                    <a:pt x="241" y="361"/>
                  </a:lnTo>
                  <a:lnTo>
                    <a:pt x="251" y="341"/>
                  </a:lnTo>
                  <a:lnTo>
                    <a:pt x="253" y="316"/>
                  </a:lnTo>
                  <a:lnTo>
                    <a:pt x="253" y="278"/>
                  </a:lnTo>
                  <a:lnTo>
                    <a:pt x="190" y="278"/>
                  </a:lnTo>
                  <a:close/>
                  <a:moveTo>
                    <a:pt x="196" y="0"/>
                  </a:moveTo>
                  <a:lnTo>
                    <a:pt x="241" y="2"/>
                  </a:lnTo>
                  <a:lnTo>
                    <a:pt x="279" y="11"/>
                  </a:lnTo>
                  <a:lnTo>
                    <a:pt x="309" y="25"/>
                  </a:lnTo>
                  <a:lnTo>
                    <a:pt x="333" y="45"/>
                  </a:lnTo>
                  <a:lnTo>
                    <a:pt x="352" y="71"/>
                  </a:lnTo>
                  <a:lnTo>
                    <a:pt x="364" y="104"/>
                  </a:lnTo>
                  <a:lnTo>
                    <a:pt x="372" y="142"/>
                  </a:lnTo>
                  <a:lnTo>
                    <a:pt x="374" y="189"/>
                  </a:lnTo>
                  <a:lnTo>
                    <a:pt x="374" y="338"/>
                  </a:lnTo>
                  <a:lnTo>
                    <a:pt x="376" y="355"/>
                  </a:lnTo>
                  <a:lnTo>
                    <a:pt x="380" y="369"/>
                  </a:lnTo>
                  <a:lnTo>
                    <a:pt x="388" y="379"/>
                  </a:lnTo>
                  <a:lnTo>
                    <a:pt x="396" y="387"/>
                  </a:lnTo>
                  <a:lnTo>
                    <a:pt x="406" y="395"/>
                  </a:lnTo>
                  <a:lnTo>
                    <a:pt x="412" y="407"/>
                  </a:lnTo>
                  <a:lnTo>
                    <a:pt x="414" y="422"/>
                  </a:lnTo>
                  <a:lnTo>
                    <a:pt x="410" y="440"/>
                  </a:lnTo>
                  <a:lnTo>
                    <a:pt x="402" y="454"/>
                  </a:lnTo>
                  <a:lnTo>
                    <a:pt x="390" y="464"/>
                  </a:lnTo>
                  <a:lnTo>
                    <a:pt x="374" y="468"/>
                  </a:lnTo>
                  <a:lnTo>
                    <a:pt x="352" y="470"/>
                  </a:lnTo>
                  <a:lnTo>
                    <a:pt x="331" y="468"/>
                  </a:lnTo>
                  <a:lnTo>
                    <a:pt x="313" y="460"/>
                  </a:lnTo>
                  <a:lnTo>
                    <a:pt x="299" y="452"/>
                  </a:lnTo>
                  <a:lnTo>
                    <a:pt x="291" y="446"/>
                  </a:lnTo>
                  <a:lnTo>
                    <a:pt x="285" y="440"/>
                  </a:lnTo>
                  <a:lnTo>
                    <a:pt x="281" y="434"/>
                  </a:lnTo>
                  <a:lnTo>
                    <a:pt x="253" y="452"/>
                  </a:lnTo>
                  <a:lnTo>
                    <a:pt x="222" y="462"/>
                  </a:lnTo>
                  <a:lnTo>
                    <a:pt x="190" y="468"/>
                  </a:lnTo>
                  <a:lnTo>
                    <a:pt x="158" y="470"/>
                  </a:lnTo>
                  <a:lnTo>
                    <a:pt x="117" y="468"/>
                  </a:lnTo>
                  <a:lnTo>
                    <a:pt x="81" y="458"/>
                  </a:lnTo>
                  <a:lnTo>
                    <a:pt x="51" y="442"/>
                  </a:lnTo>
                  <a:lnTo>
                    <a:pt x="29" y="422"/>
                  </a:lnTo>
                  <a:lnTo>
                    <a:pt x="11" y="397"/>
                  </a:lnTo>
                  <a:lnTo>
                    <a:pt x="2" y="367"/>
                  </a:lnTo>
                  <a:lnTo>
                    <a:pt x="0" y="332"/>
                  </a:lnTo>
                  <a:lnTo>
                    <a:pt x="0" y="326"/>
                  </a:lnTo>
                  <a:lnTo>
                    <a:pt x="4" y="292"/>
                  </a:lnTo>
                  <a:lnTo>
                    <a:pt x="13" y="262"/>
                  </a:lnTo>
                  <a:lnTo>
                    <a:pt x="33" y="239"/>
                  </a:lnTo>
                  <a:lnTo>
                    <a:pt x="57" y="219"/>
                  </a:lnTo>
                  <a:lnTo>
                    <a:pt x="91" y="203"/>
                  </a:lnTo>
                  <a:lnTo>
                    <a:pt x="128" y="195"/>
                  </a:lnTo>
                  <a:lnTo>
                    <a:pt x="174" y="191"/>
                  </a:lnTo>
                  <a:lnTo>
                    <a:pt x="253" y="191"/>
                  </a:lnTo>
                  <a:lnTo>
                    <a:pt x="253" y="175"/>
                  </a:lnTo>
                  <a:lnTo>
                    <a:pt x="253" y="152"/>
                  </a:lnTo>
                  <a:lnTo>
                    <a:pt x="249" y="132"/>
                  </a:lnTo>
                  <a:lnTo>
                    <a:pt x="241" y="116"/>
                  </a:lnTo>
                  <a:lnTo>
                    <a:pt x="228" y="104"/>
                  </a:lnTo>
                  <a:lnTo>
                    <a:pt x="210" y="96"/>
                  </a:lnTo>
                  <a:lnTo>
                    <a:pt x="186" y="94"/>
                  </a:lnTo>
                  <a:lnTo>
                    <a:pt x="154" y="96"/>
                  </a:lnTo>
                  <a:lnTo>
                    <a:pt x="128" y="104"/>
                  </a:lnTo>
                  <a:lnTo>
                    <a:pt x="107" y="114"/>
                  </a:lnTo>
                  <a:lnTo>
                    <a:pt x="85" y="120"/>
                  </a:lnTo>
                  <a:lnTo>
                    <a:pt x="67" y="118"/>
                  </a:lnTo>
                  <a:lnTo>
                    <a:pt x="51" y="110"/>
                  </a:lnTo>
                  <a:lnTo>
                    <a:pt x="39" y="96"/>
                  </a:lnTo>
                  <a:lnTo>
                    <a:pt x="31" y="81"/>
                  </a:lnTo>
                  <a:lnTo>
                    <a:pt x="31" y="65"/>
                  </a:lnTo>
                  <a:lnTo>
                    <a:pt x="39" y="47"/>
                  </a:lnTo>
                  <a:lnTo>
                    <a:pt x="55" y="33"/>
                  </a:lnTo>
                  <a:lnTo>
                    <a:pt x="87" y="17"/>
                  </a:lnTo>
                  <a:lnTo>
                    <a:pt x="122" y="7"/>
                  </a:lnTo>
                  <a:lnTo>
                    <a:pt x="160" y="2"/>
                  </a:lnTo>
                  <a:lnTo>
                    <a:pt x="196"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14" name="Freeform 11"/>
            <p:cNvSpPr>
              <a:spLocks/>
            </p:cNvSpPr>
            <p:nvPr userDrawn="1"/>
          </p:nvSpPr>
          <p:spPr bwMode="black">
            <a:xfrm>
              <a:off x="1690688" y="3808413"/>
              <a:ext cx="128588" cy="512763"/>
            </a:xfrm>
            <a:custGeom>
              <a:avLst/>
              <a:gdLst/>
              <a:ahLst/>
              <a:cxnLst>
                <a:cxn ang="0">
                  <a:pos x="60" y="0"/>
                </a:cxn>
                <a:cxn ang="0">
                  <a:pos x="83" y="6"/>
                </a:cxn>
                <a:cxn ang="0">
                  <a:pos x="103" y="17"/>
                </a:cxn>
                <a:cxn ang="0">
                  <a:pos x="115" y="37"/>
                </a:cxn>
                <a:cxn ang="0">
                  <a:pos x="119" y="59"/>
                </a:cxn>
                <a:cxn ang="0">
                  <a:pos x="119" y="514"/>
                </a:cxn>
                <a:cxn ang="0">
                  <a:pos x="121" y="531"/>
                </a:cxn>
                <a:cxn ang="0">
                  <a:pos x="127" y="545"/>
                </a:cxn>
                <a:cxn ang="0">
                  <a:pos x="137" y="555"/>
                </a:cxn>
                <a:cxn ang="0">
                  <a:pos x="147" y="563"/>
                </a:cxn>
                <a:cxn ang="0">
                  <a:pos x="155" y="571"/>
                </a:cxn>
                <a:cxn ang="0">
                  <a:pos x="161" y="583"/>
                </a:cxn>
                <a:cxn ang="0">
                  <a:pos x="163" y="598"/>
                </a:cxn>
                <a:cxn ang="0">
                  <a:pos x="161" y="616"/>
                </a:cxn>
                <a:cxn ang="0">
                  <a:pos x="153" y="630"/>
                </a:cxn>
                <a:cxn ang="0">
                  <a:pos x="139" y="640"/>
                </a:cxn>
                <a:cxn ang="0">
                  <a:pos x="123" y="644"/>
                </a:cxn>
                <a:cxn ang="0">
                  <a:pos x="103" y="646"/>
                </a:cxn>
                <a:cxn ang="0">
                  <a:pos x="83" y="644"/>
                </a:cxn>
                <a:cxn ang="0">
                  <a:pos x="66" y="638"/>
                </a:cxn>
                <a:cxn ang="0">
                  <a:pos x="48" y="626"/>
                </a:cxn>
                <a:cxn ang="0">
                  <a:pos x="28" y="610"/>
                </a:cxn>
                <a:cxn ang="0">
                  <a:pos x="14" y="587"/>
                </a:cxn>
                <a:cxn ang="0">
                  <a:pos x="4" y="557"/>
                </a:cxn>
                <a:cxn ang="0">
                  <a:pos x="0" y="523"/>
                </a:cxn>
                <a:cxn ang="0">
                  <a:pos x="0" y="59"/>
                </a:cxn>
                <a:cxn ang="0">
                  <a:pos x="4" y="37"/>
                </a:cxn>
                <a:cxn ang="0">
                  <a:pos x="18" y="17"/>
                </a:cxn>
                <a:cxn ang="0">
                  <a:pos x="38" y="6"/>
                </a:cxn>
                <a:cxn ang="0">
                  <a:pos x="60" y="0"/>
                </a:cxn>
              </a:cxnLst>
              <a:rect l="0" t="0" r="r" b="b"/>
              <a:pathLst>
                <a:path w="163" h="646">
                  <a:moveTo>
                    <a:pt x="60" y="0"/>
                  </a:moveTo>
                  <a:lnTo>
                    <a:pt x="83" y="6"/>
                  </a:lnTo>
                  <a:lnTo>
                    <a:pt x="103" y="17"/>
                  </a:lnTo>
                  <a:lnTo>
                    <a:pt x="115" y="37"/>
                  </a:lnTo>
                  <a:lnTo>
                    <a:pt x="119" y="59"/>
                  </a:lnTo>
                  <a:lnTo>
                    <a:pt x="119" y="514"/>
                  </a:lnTo>
                  <a:lnTo>
                    <a:pt x="121" y="531"/>
                  </a:lnTo>
                  <a:lnTo>
                    <a:pt x="127" y="545"/>
                  </a:lnTo>
                  <a:lnTo>
                    <a:pt x="137" y="555"/>
                  </a:lnTo>
                  <a:lnTo>
                    <a:pt x="147" y="563"/>
                  </a:lnTo>
                  <a:lnTo>
                    <a:pt x="155" y="571"/>
                  </a:lnTo>
                  <a:lnTo>
                    <a:pt x="161" y="583"/>
                  </a:lnTo>
                  <a:lnTo>
                    <a:pt x="163" y="598"/>
                  </a:lnTo>
                  <a:lnTo>
                    <a:pt x="161" y="616"/>
                  </a:lnTo>
                  <a:lnTo>
                    <a:pt x="153" y="630"/>
                  </a:lnTo>
                  <a:lnTo>
                    <a:pt x="139" y="640"/>
                  </a:lnTo>
                  <a:lnTo>
                    <a:pt x="123" y="644"/>
                  </a:lnTo>
                  <a:lnTo>
                    <a:pt x="103" y="646"/>
                  </a:lnTo>
                  <a:lnTo>
                    <a:pt x="83" y="644"/>
                  </a:lnTo>
                  <a:lnTo>
                    <a:pt x="66" y="638"/>
                  </a:lnTo>
                  <a:lnTo>
                    <a:pt x="48" y="626"/>
                  </a:lnTo>
                  <a:lnTo>
                    <a:pt x="28" y="610"/>
                  </a:lnTo>
                  <a:lnTo>
                    <a:pt x="14" y="587"/>
                  </a:lnTo>
                  <a:lnTo>
                    <a:pt x="4" y="557"/>
                  </a:lnTo>
                  <a:lnTo>
                    <a:pt x="0" y="523"/>
                  </a:lnTo>
                  <a:lnTo>
                    <a:pt x="0" y="59"/>
                  </a:lnTo>
                  <a:lnTo>
                    <a:pt x="4" y="37"/>
                  </a:lnTo>
                  <a:lnTo>
                    <a:pt x="18" y="17"/>
                  </a:lnTo>
                  <a:lnTo>
                    <a:pt x="38" y="6"/>
                  </a:lnTo>
                  <a:lnTo>
                    <a:pt x="60"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15" name="Freeform 12"/>
            <p:cNvSpPr>
              <a:spLocks/>
            </p:cNvSpPr>
            <p:nvPr userDrawn="1"/>
          </p:nvSpPr>
          <p:spPr bwMode="black">
            <a:xfrm>
              <a:off x="2062163" y="3798888"/>
              <a:ext cx="458788" cy="525463"/>
            </a:xfrm>
            <a:custGeom>
              <a:avLst/>
              <a:gdLst/>
              <a:ahLst/>
              <a:cxnLst>
                <a:cxn ang="0">
                  <a:pos x="57" y="0"/>
                </a:cxn>
                <a:cxn ang="0">
                  <a:pos x="77" y="2"/>
                </a:cxn>
                <a:cxn ang="0">
                  <a:pos x="95" y="8"/>
                </a:cxn>
                <a:cxn ang="0">
                  <a:pos x="107" y="20"/>
                </a:cxn>
                <a:cxn ang="0">
                  <a:pos x="117" y="35"/>
                </a:cxn>
                <a:cxn ang="0">
                  <a:pos x="289" y="383"/>
                </a:cxn>
                <a:cxn ang="0">
                  <a:pos x="462" y="33"/>
                </a:cxn>
                <a:cxn ang="0">
                  <a:pos x="474" y="16"/>
                </a:cxn>
                <a:cxn ang="0">
                  <a:pos x="488" y="6"/>
                </a:cxn>
                <a:cxn ang="0">
                  <a:pos x="502" y="2"/>
                </a:cxn>
                <a:cxn ang="0">
                  <a:pos x="519" y="0"/>
                </a:cxn>
                <a:cxn ang="0">
                  <a:pos x="541" y="4"/>
                </a:cxn>
                <a:cxn ang="0">
                  <a:pos x="559" y="18"/>
                </a:cxn>
                <a:cxn ang="0">
                  <a:pos x="571" y="35"/>
                </a:cxn>
                <a:cxn ang="0">
                  <a:pos x="577" y="57"/>
                </a:cxn>
                <a:cxn ang="0">
                  <a:pos x="577" y="605"/>
                </a:cxn>
                <a:cxn ang="0">
                  <a:pos x="571" y="626"/>
                </a:cxn>
                <a:cxn ang="0">
                  <a:pos x="559" y="644"/>
                </a:cxn>
                <a:cxn ang="0">
                  <a:pos x="543" y="656"/>
                </a:cxn>
                <a:cxn ang="0">
                  <a:pos x="519" y="662"/>
                </a:cxn>
                <a:cxn ang="0">
                  <a:pos x="498" y="656"/>
                </a:cxn>
                <a:cxn ang="0">
                  <a:pos x="480" y="644"/>
                </a:cxn>
                <a:cxn ang="0">
                  <a:pos x="468" y="626"/>
                </a:cxn>
                <a:cxn ang="0">
                  <a:pos x="464" y="605"/>
                </a:cxn>
                <a:cxn ang="0">
                  <a:pos x="464" y="269"/>
                </a:cxn>
                <a:cxn ang="0">
                  <a:pos x="343" y="520"/>
                </a:cxn>
                <a:cxn ang="0">
                  <a:pos x="329" y="539"/>
                </a:cxn>
                <a:cxn ang="0">
                  <a:pos x="309" y="551"/>
                </a:cxn>
                <a:cxn ang="0">
                  <a:pos x="287" y="555"/>
                </a:cxn>
                <a:cxn ang="0">
                  <a:pos x="266" y="551"/>
                </a:cxn>
                <a:cxn ang="0">
                  <a:pos x="248" y="539"/>
                </a:cxn>
                <a:cxn ang="0">
                  <a:pos x="232" y="520"/>
                </a:cxn>
                <a:cxn ang="0">
                  <a:pos x="111" y="269"/>
                </a:cxn>
                <a:cxn ang="0">
                  <a:pos x="111" y="605"/>
                </a:cxn>
                <a:cxn ang="0">
                  <a:pos x="107" y="626"/>
                </a:cxn>
                <a:cxn ang="0">
                  <a:pos x="95" y="644"/>
                </a:cxn>
                <a:cxn ang="0">
                  <a:pos x="77" y="656"/>
                </a:cxn>
                <a:cxn ang="0">
                  <a:pos x="55" y="662"/>
                </a:cxn>
                <a:cxn ang="0">
                  <a:pos x="34" y="656"/>
                </a:cxn>
                <a:cxn ang="0">
                  <a:pos x="16" y="644"/>
                </a:cxn>
                <a:cxn ang="0">
                  <a:pos x="4" y="626"/>
                </a:cxn>
                <a:cxn ang="0">
                  <a:pos x="0" y="605"/>
                </a:cxn>
                <a:cxn ang="0">
                  <a:pos x="0" y="57"/>
                </a:cxn>
                <a:cxn ang="0">
                  <a:pos x="4" y="33"/>
                </a:cxn>
                <a:cxn ang="0">
                  <a:pos x="18" y="16"/>
                </a:cxn>
                <a:cxn ang="0">
                  <a:pos x="36" y="4"/>
                </a:cxn>
                <a:cxn ang="0">
                  <a:pos x="57" y="0"/>
                </a:cxn>
              </a:cxnLst>
              <a:rect l="0" t="0" r="r" b="b"/>
              <a:pathLst>
                <a:path w="577" h="662">
                  <a:moveTo>
                    <a:pt x="57" y="0"/>
                  </a:moveTo>
                  <a:lnTo>
                    <a:pt x="77" y="2"/>
                  </a:lnTo>
                  <a:lnTo>
                    <a:pt x="95" y="8"/>
                  </a:lnTo>
                  <a:lnTo>
                    <a:pt x="107" y="20"/>
                  </a:lnTo>
                  <a:lnTo>
                    <a:pt x="117" y="35"/>
                  </a:lnTo>
                  <a:lnTo>
                    <a:pt x="289" y="383"/>
                  </a:lnTo>
                  <a:lnTo>
                    <a:pt x="462" y="33"/>
                  </a:lnTo>
                  <a:lnTo>
                    <a:pt x="474" y="16"/>
                  </a:lnTo>
                  <a:lnTo>
                    <a:pt x="488" y="6"/>
                  </a:lnTo>
                  <a:lnTo>
                    <a:pt x="502" y="2"/>
                  </a:lnTo>
                  <a:lnTo>
                    <a:pt x="519" y="0"/>
                  </a:lnTo>
                  <a:lnTo>
                    <a:pt x="541" y="4"/>
                  </a:lnTo>
                  <a:lnTo>
                    <a:pt x="559" y="18"/>
                  </a:lnTo>
                  <a:lnTo>
                    <a:pt x="571" y="35"/>
                  </a:lnTo>
                  <a:lnTo>
                    <a:pt x="577" y="57"/>
                  </a:lnTo>
                  <a:lnTo>
                    <a:pt x="577" y="605"/>
                  </a:lnTo>
                  <a:lnTo>
                    <a:pt x="571" y="626"/>
                  </a:lnTo>
                  <a:lnTo>
                    <a:pt x="559" y="644"/>
                  </a:lnTo>
                  <a:lnTo>
                    <a:pt x="543" y="656"/>
                  </a:lnTo>
                  <a:lnTo>
                    <a:pt x="519" y="662"/>
                  </a:lnTo>
                  <a:lnTo>
                    <a:pt x="498" y="656"/>
                  </a:lnTo>
                  <a:lnTo>
                    <a:pt x="480" y="644"/>
                  </a:lnTo>
                  <a:lnTo>
                    <a:pt x="468" y="626"/>
                  </a:lnTo>
                  <a:lnTo>
                    <a:pt x="464" y="605"/>
                  </a:lnTo>
                  <a:lnTo>
                    <a:pt x="464" y="269"/>
                  </a:lnTo>
                  <a:lnTo>
                    <a:pt x="343" y="520"/>
                  </a:lnTo>
                  <a:lnTo>
                    <a:pt x="329" y="539"/>
                  </a:lnTo>
                  <a:lnTo>
                    <a:pt x="309" y="551"/>
                  </a:lnTo>
                  <a:lnTo>
                    <a:pt x="287" y="555"/>
                  </a:lnTo>
                  <a:lnTo>
                    <a:pt x="266" y="551"/>
                  </a:lnTo>
                  <a:lnTo>
                    <a:pt x="248" y="539"/>
                  </a:lnTo>
                  <a:lnTo>
                    <a:pt x="232" y="520"/>
                  </a:lnTo>
                  <a:lnTo>
                    <a:pt x="111" y="269"/>
                  </a:lnTo>
                  <a:lnTo>
                    <a:pt x="111" y="605"/>
                  </a:lnTo>
                  <a:lnTo>
                    <a:pt x="107" y="626"/>
                  </a:lnTo>
                  <a:lnTo>
                    <a:pt x="95" y="644"/>
                  </a:lnTo>
                  <a:lnTo>
                    <a:pt x="77" y="656"/>
                  </a:lnTo>
                  <a:lnTo>
                    <a:pt x="55" y="662"/>
                  </a:lnTo>
                  <a:lnTo>
                    <a:pt x="34" y="656"/>
                  </a:lnTo>
                  <a:lnTo>
                    <a:pt x="16" y="644"/>
                  </a:lnTo>
                  <a:lnTo>
                    <a:pt x="4" y="626"/>
                  </a:lnTo>
                  <a:lnTo>
                    <a:pt x="0" y="605"/>
                  </a:lnTo>
                  <a:lnTo>
                    <a:pt x="0" y="57"/>
                  </a:lnTo>
                  <a:lnTo>
                    <a:pt x="4" y="33"/>
                  </a:lnTo>
                  <a:lnTo>
                    <a:pt x="18" y="16"/>
                  </a:lnTo>
                  <a:lnTo>
                    <a:pt x="36" y="4"/>
                  </a:lnTo>
                  <a:lnTo>
                    <a:pt x="57"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16" name="Freeform 13"/>
            <p:cNvSpPr>
              <a:spLocks noEditPoints="1"/>
            </p:cNvSpPr>
            <p:nvPr userDrawn="1"/>
          </p:nvSpPr>
          <p:spPr bwMode="black">
            <a:xfrm>
              <a:off x="2593976" y="3948113"/>
              <a:ext cx="328613" cy="373063"/>
            </a:xfrm>
            <a:custGeom>
              <a:avLst/>
              <a:gdLst/>
              <a:ahLst/>
              <a:cxnLst>
                <a:cxn ang="0">
                  <a:pos x="163" y="280"/>
                </a:cxn>
                <a:cxn ang="0">
                  <a:pos x="129" y="298"/>
                </a:cxn>
                <a:cxn ang="0">
                  <a:pos x="119" y="328"/>
                </a:cxn>
                <a:cxn ang="0">
                  <a:pos x="121" y="351"/>
                </a:cxn>
                <a:cxn ang="0">
                  <a:pos x="141" y="377"/>
                </a:cxn>
                <a:cxn ang="0">
                  <a:pos x="184" y="385"/>
                </a:cxn>
                <a:cxn ang="0">
                  <a:pos x="228" y="375"/>
                </a:cxn>
                <a:cxn ang="0">
                  <a:pos x="252" y="341"/>
                </a:cxn>
                <a:cxn ang="0">
                  <a:pos x="254" y="278"/>
                </a:cxn>
                <a:cxn ang="0">
                  <a:pos x="196" y="0"/>
                </a:cxn>
                <a:cxn ang="0">
                  <a:pos x="280" y="11"/>
                </a:cxn>
                <a:cxn ang="0">
                  <a:pos x="333" y="45"/>
                </a:cxn>
                <a:cxn ang="0">
                  <a:pos x="365" y="104"/>
                </a:cxn>
                <a:cxn ang="0">
                  <a:pos x="375" y="189"/>
                </a:cxn>
                <a:cxn ang="0">
                  <a:pos x="377" y="355"/>
                </a:cxn>
                <a:cxn ang="0">
                  <a:pos x="389" y="379"/>
                </a:cxn>
                <a:cxn ang="0">
                  <a:pos x="406" y="395"/>
                </a:cxn>
                <a:cxn ang="0">
                  <a:pos x="414" y="422"/>
                </a:cxn>
                <a:cxn ang="0">
                  <a:pos x="404" y="454"/>
                </a:cxn>
                <a:cxn ang="0">
                  <a:pos x="375" y="468"/>
                </a:cxn>
                <a:cxn ang="0">
                  <a:pos x="331" y="468"/>
                </a:cxn>
                <a:cxn ang="0">
                  <a:pos x="299" y="452"/>
                </a:cxn>
                <a:cxn ang="0">
                  <a:pos x="282" y="434"/>
                </a:cxn>
                <a:cxn ang="0">
                  <a:pos x="222" y="462"/>
                </a:cxn>
                <a:cxn ang="0">
                  <a:pos x="159" y="470"/>
                </a:cxn>
                <a:cxn ang="0">
                  <a:pos x="81" y="458"/>
                </a:cxn>
                <a:cxn ang="0">
                  <a:pos x="30" y="422"/>
                </a:cxn>
                <a:cxn ang="0">
                  <a:pos x="2" y="367"/>
                </a:cxn>
                <a:cxn ang="0">
                  <a:pos x="0" y="326"/>
                </a:cxn>
                <a:cxn ang="0">
                  <a:pos x="14" y="262"/>
                </a:cxn>
                <a:cxn ang="0">
                  <a:pos x="58" y="219"/>
                </a:cxn>
                <a:cxn ang="0">
                  <a:pos x="131" y="195"/>
                </a:cxn>
                <a:cxn ang="0">
                  <a:pos x="254" y="191"/>
                </a:cxn>
                <a:cxn ang="0">
                  <a:pos x="254" y="152"/>
                </a:cxn>
                <a:cxn ang="0">
                  <a:pos x="242" y="116"/>
                </a:cxn>
                <a:cxn ang="0">
                  <a:pos x="210" y="96"/>
                </a:cxn>
                <a:cxn ang="0">
                  <a:pos x="155" y="96"/>
                </a:cxn>
                <a:cxn ang="0">
                  <a:pos x="107" y="114"/>
                </a:cxn>
                <a:cxn ang="0">
                  <a:pos x="67" y="118"/>
                </a:cxn>
                <a:cxn ang="0">
                  <a:pos x="40" y="96"/>
                </a:cxn>
                <a:cxn ang="0">
                  <a:pos x="32" y="65"/>
                </a:cxn>
                <a:cxn ang="0">
                  <a:pos x="56" y="33"/>
                </a:cxn>
                <a:cxn ang="0">
                  <a:pos x="123" y="7"/>
                </a:cxn>
                <a:cxn ang="0">
                  <a:pos x="196" y="0"/>
                </a:cxn>
              </a:cxnLst>
              <a:rect l="0" t="0" r="r" b="b"/>
              <a:pathLst>
                <a:path w="414" h="470">
                  <a:moveTo>
                    <a:pt x="190" y="278"/>
                  </a:moveTo>
                  <a:lnTo>
                    <a:pt x="163" y="280"/>
                  </a:lnTo>
                  <a:lnTo>
                    <a:pt x="143" y="286"/>
                  </a:lnTo>
                  <a:lnTo>
                    <a:pt x="129" y="298"/>
                  </a:lnTo>
                  <a:lnTo>
                    <a:pt x="121" y="312"/>
                  </a:lnTo>
                  <a:lnTo>
                    <a:pt x="119" y="328"/>
                  </a:lnTo>
                  <a:lnTo>
                    <a:pt x="119" y="334"/>
                  </a:lnTo>
                  <a:lnTo>
                    <a:pt x="121" y="351"/>
                  </a:lnTo>
                  <a:lnTo>
                    <a:pt x="129" y="367"/>
                  </a:lnTo>
                  <a:lnTo>
                    <a:pt x="141" y="377"/>
                  </a:lnTo>
                  <a:lnTo>
                    <a:pt x="161" y="383"/>
                  </a:lnTo>
                  <a:lnTo>
                    <a:pt x="184" y="385"/>
                  </a:lnTo>
                  <a:lnTo>
                    <a:pt x="208" y="383"/>
                  </a:lnTo>
                  <a:lnTo>
                    <a:pt x="228" y="375"/>
                  </a:lnTo>
                  <a:lnTo>
                    <a:pt x="242" y="361"/>
                  </a:lnTo>
                  <a:lnTo>
                    <a:pt x="252" y="341"/>
                  </a:lnTo>
                  <a:lnTo>
                    <a:pt x="254" y="316"/>
                  </a:lnTo>
                  <a:lnTo>
                    <a:pt x="254" y="278"/>
                  </a:lnTo>
                  <a:lnTo>
                    <a:pt x="190" y="278"/>
                  </a:lnTo>
                  <a:close/>
                  <a:moveTo>
                    <a:pt x="196" y="0"/>
                  </a:moveTo>
                  <a:lnTo>
                    <a:pt x="242" y="2"/>
                  </a:lnTo>
                  <a:lnTo>
                    <a:pt x="280" y="11"/>
                  </a:lnTo>
                  <a:lnTo>
                    <a:pt x="309" y="25"/>
                  </a:lnTo>
                  <a:lnTo>
                    <a:pt x="333" y="45"/>
                  </a:lnTo>
                  <a:lnTo>
                    <a:pt x="353" y="71"/>
                  </a:lnTo>
                  <a:lnTo>
                    <a:pt x="365" y="104"/>
                  </a:lnTo>
                  <a:lnTo>
                    <a:pt x="373" y="142"/>
                  </a:lnTo>
                  <a:lnTo>
                    <a:pt x="375" y="189"/>
                  </a:lnTo>
                  <a:lnTo>
                    <a:pt x="375" y="338"/>
                  </a:lnTo>
                  <a:lnTo>
                    <a:pt x="377" y="355"/>
                  </a:lnTo>
                  <a:lnTo>
                    <a:pt x="381" y="369"/>
                  </a:lnTo>
                  <a:lnTo>
                    <a:pt x="389" y="379"/>
                  </a:lnTo>
                  <a:lnTo>
                    <a:pt x="397" y="387"/>
                  </a:lnTo>
                  <a:lnTo>
                    <a:pt x="406" y="395"/>
                  </a:lnTo>
                  <a:lnTo>
                    <a:pt x="412" y="407"/>
                  </a:lnTo>
                  <a:lnTo>
                    <a:pt x="414" y="422"/>
                  </a:lnTo>
                  <a:lnTo>
                    <a:pt x="412" y="440"/>
                  </a:lnTo>
                  <a:lnTo>
                    <a:pt x="404" y="454"/>
                  </a:lnTo>
                  <a:lnTo>
                    <a:pt x="391" y="464"/>
                  </a:lnTo>
                  <a:lnTo>
                    <a:pt x="375" y="468"/>
                  </a:lnTo>
                  <a:lnTo>
                    <a:pt x="353" y="470"/>
                  </a:lnTo>
                  <a:lnTo>
                    <a:pt x="331" y="468"/>
                  </a:lnTo>
                  <a:lnTo>
                    <a:pt x="313" y="460"/>
                  </a:lnTo>
                  <a:lnTo>
                    <a:pt x="299" y="452"/>
                  </a:lnTo>
                  <a:lnTo>
                    <a:pt x="289" y="444"/>
                  </a:lnTo>
                  <a:lnTo>
                    <a:pt x="282" y="434"/>
                  </a:lnTo>
                  <a:lnTo>
                    <a:pt x="254" y="452"/>
                  </a:lnTo>
                  <a:lnTo>
                    <a:pt x="222" y="462"/>
                  </a:lnTo>
                  <a:lnTo>
                    <a:pt x="190" y="468"/>
                  </a:lnTo>
                  <a:lnTo>
                    <a:pt x="159" y="470"/>
                  </a:lnTo>
                  <a:lnTo>
                    <a:pt x="117" y="468"/>
                  </a:lnTo>
                  <a:lnTo>
                    <a:pt x="81" y="458"/>
                  </a:lnTo>
                  <a:lnTo>
                    <a:pt x="52" y="442"/>
                  </a:lnTo>
                  <a:lnTo>
                    <a:pt x="30" y="422"/>
                  </a:lnTo>
                  <a:lnTo>
                    <a:pt x="12" y="397"/>
                  </a:lnTo>
                  <a:lnTo>
                    <a:pt x="2" y="367"/>
                  </a:lnTo>
                  <a:lnTo>
                    <a:pt x="0" y="332"/>
                  </a:lnTo>
                  <a:lnTo>
                    <a:pt x="0" y="326"/>
                  </a:lnTo>
                  <a:lnTo>
                    <a:pt x="4" y="292"/>
                  </a:lnTo>
                  <a:lnTo>
                    <a:pt x="14" y="262"/>
                  </a:lnTo>
                  <a:lnTo>
                    <a:pt x="34" y="239"/>
                  </a:lnTo>
                  <a:lnTo>
                    <a:pt x="58" y="219"/>
                  </a:lnTo>
                  <a:lnTo>
                    <a:pt x="91" y="203"/>
                  </a:lnTo>
                  <a:lnTo>
                    <a:pt x="131" y="195"/>
                  </a:lnTo>
                  <a:lnTo>
                    <a:pt x="174" y="191"/>
                  </a:lnTo>
                  <a:lnTo>
                    <a:pt x="254" y="191"/>
                  </a:lnTo>
                  <a:lnTo>
                    <a:pt x="254" y="175"/>
                  </a:lnTo>
                  <a:lnTo>
                    <a:pt x="254" y="152"/>
                  </a:lnTo>
                  <a:lnTo>
                    <a:pt x="250" y="132"/>
                  </a:lnTo>
                  <a:lnTo>
                    <a:pt x="242" y="116"/>
                  </a:lnTo>
                  <a:lnTo>
                    <a:pt x="228" y="104"/>
                  </a:lnTo>
                  <a:lnTo>
                    <a:pt x="210" y="96"/>
                  </a:lnTo>
                  <a:lnTo>
                    <a:pt x="186" y="94"/>
                  </a:lnTo>
                  <a:lnTo>
                    <a:pt x="155" y="96"/>
                  </a:lnTo>
                  <a:lnTo>
                    <a:pt x="129" y="104"/>
                  </a:lnTo>
                  <a:lnTo>
                    <a:pt x="107" y="114"/>
                  </a:lnTo>
                  <a:lnTo>
                    <a:pt x="85" y="120"/>
                  </a:lnTo>
                  <a:lnTo>
                    <a:pt x="67" y="118"/>
                  </a:lnTo>
                  <a:lnTo>
                    <a:pt x="52" y="110"/>
                  </a:lnTo>
                  <a:lnTo>
                    <a:pt x="40" y="96"/>
                  </a:lnTo>
                  <a:lnTo>
                    <a:pt x="32" y="81"/>
                  </a:lnTo>
                  <a:lnTo>
                    <a:pt x="32" y="65"/>
                  </a:lnTo>
                  <a:lnTo>
                    <a:pt x="40" y="47"/>
                  </a:lnTo>
                  <a:lnTo>
                    <a:pt x="56" y="33"/>
                  </a:lnTo>
                  <a:lnTo>
                    <a:pt x="87" y="17"/>
                  </a:lnTo>
                  <a:lnTo>
                    <a:pt x="123" y="7"/>
                  </a:lnTo>
                  <a:lnTo>
                    <a:pt x="161" y="2"/>
                  </a:lnTo>
                  <a:lnTo>
                    <a:pt x="196"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17" name="Freeform 14"/>
            <p:cNvSpPr>
              <a:spLocks noEditPoints="1"/>
            </p:cNvSpPr>
            <p:nvPr userDrawn="1"/>
          </p:nvSpPr>
          <p:spPr bwMode="black">
            <a:xfrm>
              <a:off x="2987676" y="3794126"/>
              <a:ext cx="107950" cy="527050"/>
            </a:xfrm>
            <a:custGeom>
              <a:avLst/>
              <a:gdLst/>
              <a:ahLst/>
              <a:cxnLst>
                <a:cxn ang="0">
                  <a:pos x="67" y="194"/>
                </a:cxn>
                <a:cxn ang="0">
                  <a:pos x="91" y="198"/>
                </a:cxn>
                <a:cxn ang="0">
                  <a:pos x="109" y="211"/>
                </a:cxn>
                <a:cxn ang="0">
                  <a:pos x="123" y="231"/>
                </a:cxn>
                <a:cxn ang="0">
                  <a:pos x="126" y="253"/>
                </a:cxn>
                <a:cxn ang="0">
                  <a:pos x="126" y="605"/>
                </a:cxn>
                <a:cxn ang="0">
                  <a:pos x="123" y="628"/>
                </a:cxn>
                <a:cxn ang="0">
                  <a:pos x="109" y="648"/>
                </a:cxn>
                <a:cxn ang="0">
                  <a:pos x="91" y="660"/>
                </a:cxn>
                <a:cxn ang="0">
                  <a:pos x="67" y="664"/>
                </a:cxn>
                <a:cxn ang="0">
                  <a:pos x="43" y="660"/>
                </a:cxn>
                <a:cxn ang="0">
                  <a:pos x="25" y="648"/>
                </a:cxn>
                <a:cxn ang="0">
                  <a:pos x="12" y="628"/>
                </a:cxn>
                <a:cxn ang="0">
                  <a:pos x="8" y="605"/>
                </a:cxn>
                <a:cxn ang="0">
                  <a:pos x="8" y="253"/>
                </a:cxn>
                <a:cxn ang="0">
                  <a:pos x="12" y="231"/>
                </a:cxn>
                <a:cxn ang="0">
                  <a:pos x="25" y="211"/>
                </a:cxn>
                <a:cxn ang="0">
                  <a:pos x="43" y="198"/>
                </a:cxn>
                <a:cxn ang="0">
                  <a:pos x="67" y="194"/>
                </a:cxn>
                <a:cxn ang="0">
                  <a:pos x="67" y="0"/>
                </a:cxn>
                <a:cxn ang="0">
                  <a:pos x="93" y="6"/>
                </a:cxn>
                <a:cxn ang="0">
                  <a:pos x="115" y="20"/>
                </a:cxn>
                <a:cxn ang="0">
                  <a:pos x="128" y="41"/>
                </a:cxn>
                <a:cxn ang="0">
                  <a:pos x="134" y="67"/>
                </a:cxn>
                <a:cxn ang="0">
                  <a:pos x="128" y="93"/>
                </a:cxn>
                <a:cxn ang="0">
                  <a:pos x="115" y="115"/>
                </a:cxn>
                <a:cxn ang="0">
                  <a:pos x="93" y="128"/>
                </a:cxn>
                <a:cxn ang="0">
                  <a:pos x="67" y="134"/>
                </a:cxn>
                <a:cxn ang="0">
                  <a:pos x="41" y="128"/>
                </a:cxn>
                <a:cxn ang="0">
                  <a:pos x="19" y="115"/>
                </a:cxn>
                <a:cxn ang="0">
                  <a:pos x="6" y="93"/>
                </a:cxn>
                <a:cxn ang="0">
                  <a:pos x="0" y="67"/>
                </a:cxn>
                <a:cxn ang="0">
                  <a:pos x="6" y="41"/>
                </a:cxn>
                <a:cxn ang="0">
                  <a:pos x="19" y="20"/>
                </a:cxn>
                <a:cxn ang="0">
                  <a:pos x="41" y="6"/>
                </a:cxn>
                <a:cxn ang="0">
                  <a:pos x="67" y="0"/>
                </a:cxn>
              </a:cxnLst>
              <a:rect l="0" t="0" r="r" b="b"/>
              <a:pathLst>
                <a:path w="134" h="664">
                  <a:moveTo>
                    <a:pt x="67" y="194"/>
                  </a:moveTo>
                  <a:lnTo>
                    <a:pt x="91" y="198"/>
                  </a:lnTo>
                  <a:lnTo>
                    <a:pt x="109" y="211"/>
                  </a:lnTo>
                  <a:lnTo>
                    <a:pt x="123" y="231"/>
                  </a:lnTo>
                  <a:lnTo>
                    <a:pt x="126" y="253"/>
                  </a:lnTo>
                  <a:lnTo>
                    <a:pt x="126" y="605"/>
                  </a:lnTo>
                  <a:lnTo>
                    <a:pt x="123" y="628"/>
                  </a:lnTo>
                  <a:lnTo>
                    <a:pt x="109" y="648"/>
                  </a:lnTo>
                  <a:lnTo>
                    <a:pt x="91" y="660"/>
                  </a:lnTo>
                  <a:lnTo>
                    <a:pt x="67" y="664"/>
                  </a:lnTo>
                  <a:lnTo>
                    <a:pt x="43" y="660"/>
                  </a:lnTo>
                  <a:lnTo>
                    <a:pt x="25" y="648"/>
                  </a:lnTo>
                  <a:lnTo>
                    <a:pt x="12" y="628"/>
                  </a:lnTo>
                  <a:lnTo>
                    <a:pt x="8" y="605"/>
                  </a:lnTo>
                  <a:lnTo>
                    <a:pt x="8" y="253"/>
                  </a:lnTo>
                  <a:lnTo>
                    <a:pt x="12" y="231"/>
                  </a:lnTo>
                  <a:lnTo>
                    <a:pt x="25" y="211"/>
                  </a:lnTo>
                  <a:lnTo>
                    <a:pt x="43" y="198"/>
                  </a:lnTo>
                  <a:lnTo>
                    <a:pt x="67" y="194"/>
                  </a:lnTo>
                  <a:close/>
                  <a:moveTo>
                    <a:pt x="67" y="0"/>
                  </a:moveTo>
                  <a:lnTo>
                    <a:pt x="93" y="6"/>
                  </a:lnTo>
                  <a:lnTo>
                    <a:pt x="115" y="20"/>
                  </a:lnTo>
                  <a:lnTo>
                    <a:pt x="128" y="41"/>
                  </a:lnTo>
                  <a:lnTo>
                    <a:pt x="134" y="67"/>
                  </a:lnTo>
                  <a:lnTo>
                    <a:pt x="128" y="93"/>
                  </a:lnTo>
                  <a:lnTo>
                    <a:pt x="115" y="115"/>
                  </a:lnTo>
                  <a:lnTo>
                    <a:pt x="93" y="128"/>
                  </a:lnTo>
                  <a:lnTo>
                    <a:pt x="67" y="134"/>
                  </a:lnTo>
                  <a:lnTo>
                    <a:pt x="41" y="128"/>
                  </a:lnTo>
                  <a:lnTo>
                    <a:pt x="19" y="115"/>
                  </a:lnTo>
                  <a:lnTo>
                    <a:pt x="6" y="93"/>
                  </a:lnTo>
                  <a:lnTo>
                    <a:pt x="0" y="67"/>
                  </a:lnTo>
                  <a:lnTo>
                    <a:pt x="6" y="41"/>
                  </a:lnTo>
                  <a:lnTo>
                    <a:pt x="19" y="20"/>
                  </a:lnTo>
                  <a:lnTo>
                    <a:pt x="41" y="6"/>
                  </a:lnTo>
                  <a:lnTo>
                    <a:pt x="67"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18" name="Freeform 15"/>
            <p:cNvSpPr>
              <a:spLocks/>
            </p:cNvSpPr>
            <p:nvPr userDrawn="1"/>
          </p:nvSpPr>
          <p:spPr bwMode="black">
            <a:xfrm>
              <a:off x="3190876" y="3808413"/>
              <a:ext cx="128588" cy="512763"/>
            </a:xfrm>
            <a:custGeom>
              <a:avLst/>
              <a:gdLst/>
              <a:ahLst/>
              <a:cxnLst>
                <a:cxn ang="0">
                  <a:pos x="60" y="0"/>
                </a:cxn>
                <a:cxn ang="0">
                  <a:pos x="84" y="6"/>
                </a:cxn>
                <a:cxn ang="0">
                  <a:pos x="101" y="17"/>
                </a:cxn>
                <a:cxn ang="0">
                  <a:pos x="115" y="37"/>
                </a:cxn>
                <a:cxn ang="0">
                  <a:pos x="119" y="59"/>
                </a:cxn>
                <a:cxn ang="0">
                  <a:pos x="119" y="514"/>
                </a:cxn>
                <a:cxn ang="0">
                  <a:pos x="121" y="531"/>
                </a:cxn>
                <a:cxn ang="0">
                  <a:pos x="127" y="545"/>
                </a:cxn>
                <a:cxn ang="0">
                  <a:pos x="137" y="555"/>
                </a:cxn>
                <a:cxn ang="0">
                  <a:pos x="147" y="563"/>
                </a:cxn>
                <a:cxn ang="0">
                  <a:pos x="155" y="571"/>
                </a:cxn>
                <a:cxn ang="0">
                  <a:pos x="161" y="583"/>
                </a:cxn>
                <a:cxn ang="0">
                  <a:pos x="163" y="598"/>
                </a:cxn>
                <a:cxn ang="0">
                  <a:pos x="161" y="616"/>
                </a:cxn>
                <a:cxn ang="0">
                  <a:pos x="153" y="630"/>
                </a:cxn>
                <a:cxn ang="0">
                  <a:pos x="139" y="640"/>
                </a:cxn>
                <a:cxn ang="0">
                  <a:pos x="123" y="644"/>
                </a:cxn>
                <a:cxn ang="0">
                  <a:pos x="103" y="646"/>
                </a:cxn>
                <a:cxn ang="0">
                  <a:pos x="84" y="644"/>
                </a:cxn>
                <a:cxn ang="0">
                  <a:pos x="66" y="638"/>
                </a:cxn>
                <a:cxn ang="0">
                  <a:pos x="48" y="626"/>
                </a:cxn>
                <a:cxn ang="0">
                  <a:pos x="28" y="610"/>
                </a:cxn>
                <a:cxn ang="0">
                  <a:pos x="14" y="587"/>
                </a:cxn>
                <a:cxn ang="0">
                  <a:pos x="4" y="557"/>
                </a:cxn>
                <a:cxn ang="0">
                  <a:pos x="0" y="523"/>
                </a:cxn>
                <a:cxn ang="0">
                  <a:pos x="0" y="59"/>
                </a:cxn>
                <a:cxn ang="0">
                  <a:pos x="4" y="37"/>
                </a:cxn>
                <a:cxn ang="0">
                  <a:pos x="18" y="17"/>
                </a:cxn>
                <a:cxn ang="0">
                  <a:pos x="36" y="6"/>
                </a:cxn>
                <a:cxn ang="0">
                  <a:pos x="60" y="0"/>
                </a:cxn>
              </a:cxnLst>
              <a:rect l="0" t="0" r="r" b="b"/>
              <a:pathLst>
                <a:path w="163" h="646">
                  <a:moveTo>
                    <a:pt x="60" y="0"/>
                  </a:moveTo>
                  <a:lnTo>
                    <a:pt x="84" y="6"/>
                  </a:lnTo>
                  <a:lnTo>
                    <a:pt x="101" y="17"/>
                  </a:lnTo>
                  <a:lnTo>
                    <a:pt x="115" y="37"/>
                  </a:lnTo>
                  <a:lnTo>
                    <a:pt x="119" y="59"/>
                  </a:lnTo>
                  <a:lnTo>
                    <a:pt x="119" y="514"/>
                  </a:lnTo>
                  <a:lnTo>
                    <a:pt x="121" y="531"/>
                  </a:lnTo>
                  <a:lnTo>
                    <a:pt x="127" y="545"/>
                  </a:lnTo>
                  <a:lnTo>
                    <a:pt x="137" y="555"/>
                  </a:lnTo>
                  <a:lnTo>
                    <a:pt x="147" y="563"/>
                  </a:lnTo>
                  <a:lnTo>
                    <a:pt x="155" y="571"/>
                  </a:lnTo>
                  <a:lnTo>
                    <a:pt x="161" y="583"/>
                  </a:lnTo>
                  <a:lnTo>
                    <a:pt x="163" y="598"/>
                  </a:lnTo>
                  <a:lnTo>
                    <a:pt x="161" y="616"/>
                  </a:lnTo>
                  <a:lnTo>
                    <a:pt x="153" y="630"/>
                  </a:lnTo>
                  <a:lnTo>
                    <a:pt x="139" y="640"/>
                  </a:lnTo>
                  <a:lnTo>
                    <a:pt x="123" y="644"/>
                  </a:lnTo>
                  <a:lnTo>
                    <a:pt x="103" y="646"/>
                  </a:lnTo>
                  <a:lnTo>
                    <a:pt x="84" y="644"/>
                  </a:lnTo>
                  <a:lnTo>
                    <a:pt x="66" y="638"/>
                  </a:lnTo>
                  <a:lnTo>
                    <a:pt x="48" y="626"/>
                  </a:lnTo>
                  <a:lnTo>
                    <a:pt x="28" y="610"/>
                  </a:lnTo>
                  <a:lnTo>
                    <a:pt x="14" y="587"/>
                  </a:lnTo>
                  <a:lnTo>
                    <a:pt x="4" y="557"/>
                  </a:lnTo>
                  <a:lnTo>
                    <a:pt x="0" y="523"/>
                  </a:lnTo>
                  <a:lnTo>
                    <a:pt x="0" y="59"/>
                  </a:lnTo>
                  <a:lnTo>
                    <a:pt x="4" y="37"/>
                  </a:lnTo>
                  <a:lnTo>
                    <a:pt x="18" y="17"/>
                  </a:lnTo>
                  <a:lnTo>
                    <a:pt x="36" y="6"/>
                  </a:lnTo>
                  <a:lnTo>
                    <a:pt x="60"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19" name="Freeform 16"/>
            <p:cNvSpPr>
              <a:spLocks/>
            </p:cNvSpPr>
            <p:nvPr userDrawn="1"/>
          </p:nvSpPr>
          <p:spPr bwMode="black">
            <a:xfrm>
              <a:off x="3546476" y="3798888"/>
              <a:ext cx="360363" cy="525463"/>
            </a:xfrm>
            <a:custGeom>
              <a:avLst/>
              <a:gdLst/>
              <a:ahLst/>
              <a:cxnLst>
                <a:cxn ang="0">
                  <a:pos x="278" y="2"/>
                </a:cxn>
                <a:cxn ang="0">
                  <a:pos x="351" y="24"/>
                </a:cxn>
                <a:cxn ang="0">
                  <a:pos x="395" y="57"/>
                </a:cxn>
                <a:cxn ang="0">
                  <a:pos x="407" y="89"/>
                </a:cxn>
                <a:cxn ang="0">
                  <a:pos x="397" y="118"/>
                </a:cxn>
                <a:cxn ang="0">
                  <a:pos x="371" y="138"/>
                </a:cxn>
                <a:cxn ang="0">
                  <a:pos x="329" y="138"/>
                </a:cxn>
                <a:cxn ang="0">
                  <a:pos x="290" y="118"/>
                </a:cxn>
                <a:cxn ang="0">
                  <a:pos x="240" y="111"/>
                </a:cxn>
                <a:cxn ang="0">
                  <a:pos x="183" y="122"/>
                </a:cxn>
                <a:cxn ang="0">
                  <a:pos x="143" y="164"/>
                </a:cxn>
                <a:cxn ang="0">
                  <a:pos x="125" y="235"/>
                </a:cxn>
                <a:cxn ang="0">
                  <a:pos x="121" y="379"/>
                </a:cxn>
                <a:cxn ang="0">
                  <a:pos x="131" y="470"/>
                </a:cxn>
                <a:cxn ang="0">
                  <a:pos x="161" y="524"/>
                </a:cxn>
                <a:cxn ang="0">
                  <a:pos x="207" y="549"/>
                </a:cxn>
                <a:cxn ang="0">
                  <a:pos x="266" y="549"/>
                </a:cxn>
                <a:cxn ang="0">
                  <a:pos x="308" y="527"/>
                </a:cxn>
                <a:cxn ang="0">
                  <a:pos x="329" y="492"/>
                </a:cxn>
                <a:cxn ang="0">
                  <a:pos x="335" y="443"/>
                </a:cxn>
                <a:cxn ang="0">
                  <a:pos x="276" y="415"/>
                </a:cxn>
                <a:cxn ang="0">
                  <a:pos x="236" y="397"/>
                </a:cxn>
                <a:cxn ang="0">
                  <a:pos x="220" y="358"/>
                </a:cxn>
                <a:cxn ang="0">
                  <a:pos x="236" y="318"/>
                </a:cxn>
                <a:cxn ang="0">
                  <a:pos x="276" y="300"/>
                </a:cxn>
                <a:cxn ang="0">
                  <a:pos x="419" y="306"/>
                </a:cxn>
                <a:cxn ang="0">
                  <a:pos x="448" y="338"/>
                </a:cxn>
                <a:cxn ang="0">
                  <a:pos x="454" y="439"/>
                </a:cxn>
                <a:cxn ang="0">
                  <a:pos x="444" y="514"/>
                </a:cxn>
                <a:cxn ang="0">
                  <a:pos x="415" y="579"/>
                </a:cxn>
                <a:cxn ang="0">
                  <a:pos x="363" y="628"/>
                </a:cxn>
                <a:cxn ang="0">
                  <a:pos x="286" y="658"/>
                </a:cxn>
                <a:cxn ang="0">
                  <a:pos x="187" y="658"/>
                </a:cxn>
                <a:cxn ang="0">
                  <a:pos x="109" y="632"/>
                </a:cxn>
                <a:cxn ang="0">
                  <a:pos x="54" y="583"/>
                </a:cxn>
                <a:cxn ang="0">
                  <a:pos x="20" y="514"/>
                </a:cxn>
                <a:cxn ang="0">
                  <a:pos x="2" y="429"/>
                </a:cxn>
                <a:cxn ang="0">
                  <a:pos x="0" y="280"/>
                </a:cxn>
                <a:cxn ang="0">
                  <a:pos x="8" y="190"/>
                </a:cxn>
                <a:cxn ang="0">
                  <a:pos x="34" y="112"/>
                </a:cxn>
                <a:cxn ang="0">
                  <a:pos x="80" y="53"/>
                </a:cxn>
                <a:cxn ang="0">
                  <a:pos x="147" y="14"/>
                </a:cxn>
                <a:cxn ang="0">
                  <a:pos x="240" y="0"/>
                </a:cxn>
              </a:cxnLst>
              <a:rect l="0" t="0" r="r" b="b"/>
              <a:pathLst>
                <a:path w="454" h="662">
                  <a:moveTo>
                    <a:pt x="240" y="0"/>
                  </a:moveTo>
                  <a:lnTo>
                    <a:pt x="278" y="2"/>
                  </a:lnTo>
                  <a:lnTo>
                    <a:pt x="316" y="10"/>
                  </a:lnTo>
                  <a:lnTo>
                    <a:pt x="351" y="24"/>
                  </a:lnTo>
                  <a:lnTo>
                    <a:pt x="379" y="43"/>
                  </a:lnTo>
                  <a:lnTo>
                    <a:pt x="395" y="57"/>
                  </a:lnTo>
                  <a:lnTo>
                    <a:pt x="403" y="73"/>
                  </a:lnTo>
                  <a:lnTo>
                    <a:pt x="407" y="89"/>
                  </a:lnTo>
                  <a:lnTo>
                    <a:pt x="405" y="105"/>
                  </a:lnTo>
                  <a:lnTo>
                    <a:pt x="397" y="118"/>
                  </a:lnTo>
                  <a:lnTo>
                    <a:pt x="387" y="130"/>
                  </a:lnTo>
                  <a:lnTo>
                    <a:pt x="371" y="138"/>
                  </a:lnTo>
                  <a:lnTo>
                    <a:pt x="351" y="142"/>
                  </a:lnTo>
                  <a:lnTo>
                    <a:pt x="329" y="138"/>
                  </a:lnTo>
                  <a:lnTo>
                    <a:pt x="310" y="128"/>
                  </a:lnTo>
                  <a:lnTo>
                    <a:pt x="290" y="118"/>
                  </a:lnTo>
                  <a:lnTo>
                    <a:pt x="266" y="112"/>
                  </a:lnTo>
                  <a:lnTo>
                    <a:pt x="240" y="111"/>
                  </a:lnTo>
                  <a:lnTo>
                    <a:pt x="209" y="112"/>
                  </a:lnTo>
                  <a:lnTo>
                    <a:pt x="183" y="122"/>
                  </a:lnTo>
                  <a:lnTo>
                    <a:pt x="161" y="140"/>
                  </a:lnTo>
                  <a:lnTo>
                    <a:pt x="143" y="164"/>
                  </a:lnTo>
                  <a:lnTo>
                    <a:pt x="131" y="195"/>
                  </a:lnTo>
                  <a:lnTo>
                    <a:pt x="125" y="235"/>
                  </a:lnTo>
                  <a:lnTo>
                    <a:pt x="121" y="284"/>
                  </a:lnTo>
                  <a:lnTo>
                    <a:pt x="121" y="379"/>
                  </a:lnTo>
                  <a:lnTo>
                    <a:pt x="125" y="429"/>
                  </a:lnTo>
                  <a:lnTo>
                    <a:pt x="131" y="470"/>
                  </a:lnTo>
                  <a:lnTo>
                    <a:pt x="143" y="502"/>
                  </a:lnTo>
                  <a:lnTo>
                    <a:pt x="161" y="524"/>
                  </a:lnTo>
                  <a:lnTo>
                    <a:pt x="181" y="539"/>
                  </a:lnTo>
                  <a:lnTo>
                    <a:pt x="207" y="549"/>
                  </a:lnTo>
                  <a:lnTo>
                    <a:pt x="234" y="551"/>
                  </a:lnTo>
                  <a:lnTo>
                    <a:pt x="266" y="549"/>
                  </a:lnTo>
                  <a:lnTo>
                    <a:pt x="290" y="541"/>
                  </a:lnTo>
                  <a:lnTo>
                    <a:pt x="308" y="527"/>
                  </a:lnTo>
                  <a:lnTo>
                    <a:pt x="322" y="512"/>
                  </a:lnTo>
                  <a:lnTo>
                    <a:pt x="329" y="492"/>
                  </a:lnTo>
                  <a:lnTo>
                    <a:pt x="333" y="468"/>
                  </a:lnTo>
                  <a:lnTo>
                    <a:pt x="335" y="443"/>
                  </a:lnTo>
                  <a:lnTo>
                    <a:pt x="335" y="415"/>
                  </a:lnTo>
                  <a:lnTo>
                    <a:pt x="276" y="415"/>
                  </a:lnTo>
                  <a:lnTo>
                    <a:pt x="254" y="409"/>
                  </a:lnTo>
                  <a:lnTo>
                    <a:pt x="236" y="397"/>
                  </a:lnTo>
                  <a:lnTo>
                    <a:pt x="224" y="379"/>
                  </a:lnTo>
                  <a:lnTo>
                    <a:pt x="220" y="358"/>
                  </a:lnTo>
                  <a:lnTo>
                    <a:pt x="224" y="336"/>
                  </a:lnTo>
                  <a:lnTo>
                    <a:pt x="236" y="318"/>
                  </a:lnTo>
                  <a:lnTo>
                    <a:pt x="254" y="306"/>
                  </a:lnTo>
                  <a:lnTo>
                    <a:pt x="276" y="300"/>
                  </a:lnTo>
                  <a:lnTo>
                    <a:pt x="395" y="300"/>
                  </a:lnTo>
                  <a:lnTo>
                    <a:pt x="419" y="306"/>
                  </a:lnTo>
                  <a:lnTo>
                    <a:pt x="437" y="318"/>
                  </a:lnTo>
                  <a:lnTo>
                    <a:pt x="448" y="338"/>
                  </a:lnTo>
                  <a:lnTo>
                    <a:pt x="454" y="361"/>
                  </a:lnTo>
                  <a:lnTo>
                    <a:pt x="454" y="439"/>
                  </a:lnTo>
                  <a:lnTo>
                    <a:pt x="450" y="476"/>
                  </a:lnTo>
                  <a:lnTo>
                    <a:pt x="444" y="514"/>
                  </a:lnTo>
                  <a:lnTo>
                    <a:pt x="433" y="547"/>
                  </a:lnTo>
                  <a:lnTo>
                    <a:pt x="415" y="579"/>
                  </a:lnTo>
                  <a:lnTo>
                    <a:pt x="393" y="607"/>
                  </a:lnTo>
                  <a:lnTo>
                    <a:pt x="363" y="628"/>
                  </a:lnTo>
                  <a:lnTo>
                    <a:pt x="327" y="646"/>
                  </a:lnTo>
                  <a:lnTo>
                    <a:pt x="286" y="658"/>
                  </a:lnTo>
                  <a:lnTo>
                    <a:pt x="234" y="662"/>
                  </a:lnTo>
                  <a:lnTo>
                    <a:pt x="187" y="658"/>
                  </a:lnTo>
                  <a:lnTo>
                    <a:pt x="145" y="648"/>
                  </a:lnTo>
                  <a:lnTo>
                    <a:pt x="109" y="632"/>
                  </a:lnTo>
                  <a:lnTo>
                    <a:pt x="80" y="610"/>
                  </a:lnTo>
                  <a:lnTo>
                    <a:pt x="54" y="583"/>
                  </a:lnTo>
                  <a:lnTo>
                    <a:pt x="34" y="551"/>
                  </a:lnTo>
                  <a:lnTo>
                    <a:pt x="20" y="514"/>
                  </a:lnTo>
                  <a:lnTo>
                    <a:pt x="8" y="474"/>
                  </a:lnTo>
                  <a:lnTo>
                    <a:pt x="2" y="429"/>
                  </a:lnTo>
                  <a:lnTo>
                    <a:pt x="0" y="381"/>
                  </a:lnTo>
                  <a:lnTo>
                    <a:pt x="0" y="280"/>
                  </a:lnTo>
                  <a:lnTo>
                    <a:pt x="2" y="233"/>
                  </a:lnTo>
                  <a:lnTo>
                    <a:pt x="8" y="190"/>
                  </a:lnTo>
                  <a:lnTo>
                    <a:pt x="20" y="150"/>
                  </a:lnTo>
                  <a:lnTo>
                    <a:pt x="34" y="112"/>
                  </a:lnTo>
                  <a:lnTo>
                    <a:pt x="54" y="81"/>
                  </a:lnTo>
                  <a:lnTo>
                    <a:pt x="80" y="53"/>
                  </a:lnTo>
                  <a:lnTo>
                    <a:pt x="111" y="29"/>
                  </a:lnTo>
                  <a:lnTo>
                    <a:pt x="147" y="14"/>
                  </a:lnTo>
                  <a:lnTo>
                    <a:pt x="191" y="4"/>
                  </a:lnTo>
                  <a:lnTo>
                    <a:pt x="240"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20" name="Freeform 17"/>
            <p:cNvSpPr>
              <a:spLocks/>
            </p:cNvSpPr>
            <p:nvPr userDrawn="1"/>
          </p:nvSpPr>
          <p:spPr bwMode="black">
            <a:xfrm>
              <a:off x="3968751" y="3948113"/>
              <a:ext cx="273050" cy="373063"/>
            </a:xfrm>
            <a:custGeom>
              <a:avLst/>
              <a:gdLst/>
              <a:ahLst/>
              <a:cxnLst>
                <a:cxn ang="0">
                  <a:pos x="265" y="0"/>
                </a:cxn>
                <a:cxn ang="0">
                  <a:pos x="287" y="2"/>
                </a:cxn>
                <a:cxn ang="0">
                  <a:pos x="305" y="7"/>
                </a:cxn>
                <a:cxn ang="0">
                  <a:pos x="321" y="13"/>
                </a:cxn>
                <a:cxn ang="0">
                  <a:pos x="335" y="27"/>
                </a:cxn>
                <a:cxn ang="0">
                  <a:pos x="343" y="41"/>
                </a:cxn>
                <a:cxn ang="0">
                  <a:pos x="345" y="59"/>
                </a:cxn>
                <a:cxn ang="0">
                  <a:pos x="341" y="77"/>
                </a:cxn>
                <a:cxn ang="0">
                  <a:pos x="333" y="96"/>
                </a:cxn>
                <a:cxn ang="0">
                  <a:pos x="319" y="110"/>
                </a:cxn>
                <a:cxn ang="0">
                  <a:pos x="299" y="118"/>
                </a:cxn>
                <a:cxn ang="0">
                  <a:pos x="275" y="118"/>
                </a:cxn>
                <a:cxn ang="0">
                  <a:pos x="267" y="116"/>
                </a:cxn>
                <a:cxn ang="0">
                  <a:pos x="255" y="114"/>
                </a:cxn>
                <a:cxn ang="0">
                  <a:pos x="238" y="114"/>
                </a:cxn>
                <a:cxn ang="0">
                  <a:pos x="218" y="116"/>
                </a:cxn>
                <a:cxn ang="0">
                  <a:pos x="198" y="122"/>
                </a:cxn>
                <a:cxn ang="0">
                  <a:pos x="182" y="132"/>
                </a:cxn>
                <a:cxn ang="0">
                  <a:pos x="170" y="146"/>
                </a:cxn>
                <a:cxn ang="0">
                  <a:pos x="162" y="166"/>
                </a:cxn>
                <a:cxn ang="0">
                  <a:pos x="162" y="411"/>
                </a:cxn>
                <a:cxn ang="0">
                  <a:pos x="156" y="434"/>
                </a:cxn>
                <a:cxn ang="0">
                  <a:pos x="144" y="454"/>
                </a:cxn>
                <a:cxn ang="0">
                  <a:pos x="125" y="466"/>
                </a:cxn>
                <a:cxn ang="0">
                  <a:pos x="103" y="470"/>
                </a:cxn>
                <a:cxn ang="0">
                  <a:pos x="79" y="466"/>
                </a:cxn>
                <a:cxn ang="0">
                  <a:pos x="59" y="454"/>
                </a:cxn>
                <a:cxn ang="0">
                  <a:pos x="45" y="434"/>
                </a:cxn>
                <a:cxn ang="0">
                  <a:pos x="41" y="411"/>
                </a:cxn>
                <a:cxn ang="0">
                  <a:pos x="41" y="140"/>
                </a:cxn>
                <a:cxn ang="0">
                  <a:pos x="39" y="120"/>
                </a:cxn>
                <a:cxn ang="0">
                  <a:pos x="33" y="108"/>
                </a:cxn>
                <a:cxn ang="0">
                  <a:pos x="25" y="98"/>
                </a:cxn>
                <a:cxn ang="0">
                  <a:pos x="16" y="89"/>
                </a:cxn>
                <a:cxn ang="0">
                  <a:pos x="8" y="81"/>
                </a:cxn>
                <a:cxn ang="0">
                  <a:pos x="2" y="69"/>
                </a:cxn>
                <a:cxn ang="0">
                  <a:pos x="0" y="55"/>
                </a:cxn>
                <a:cxn ang="0">
                  <a:pos x="2" y="37"/>
                </a:cxn>
                <a:cxn ang="0">
                  <a:pos x="10" y="23"/>
                </a:cxn>
                <a:cxn ang="0">
                  <a:pos x="21" y="13"/>
                </a:cxn>
                <a:cxn ang="0">
                  <a:pos x="37" y="7"/>
                </a:cxn>
                <a:cxn ang="0">
                  <a:pos x="59" y="6"/>
                </a:cxn>
                <a:cxn ang="0">
                  <a:pos x="65" y="6"/>
                </a:cxn>
                <a:cxn ang="0">
                  <a:pos x="71" y="6"/>
                </a:cxn>
                <a:cxn ang="0">
                  <a:pos x="77" y="7"/>
                </a:cxn>
                <a:cxn ang="0">
                  <a:pos x="105" y="19"/>
                </a:cxn>
                <a:cxn ang="0">
                  <a:pos x="127" y="35"/>
                </a:cxn>
                <a:cxn ang="0">
                  <a:pos x="142" y="57"/>
                </a:cxn>
                <a:cxn ang="0">
                  <a:pos x="168" y="31"/>
                </a:cxn>
                <a:cxn ang="0">
                  <a:pos x="194" y="15"/>
                </a:cxn>
                <a:cxn ang="0">
                  <a:pos x="222" y="6"/>
                </a:cxn>
                <a:cxn ang="0">
                  <a:pos x="245" y="2"/>
                </a:cxn>
                <a:cxn ang="0">
                  <a:pos x="265" y="0"/>
                </a:cxn>
              </a:cxnLst>
              <a:rect l="0" t="0" r="r" b="b"/>
              <a:pathLst>
                <a:path w="345" h="470">
                  <a:moveTo>
                    <a:pt x="265" y="0"/>
                  </a:moveTo>
                  <a:lnTo>
                    <a:pt x="287" y="2"/>
                  </a:lnTo>
                  <a:lnTo>
                    <a:pt x="305" y="7"/>
                  </a:lnTo>
                  <a:lnTo>
                    <a:pt x="321" y="13"/>
                  </a:lnTo>
                  <a:lnTo>
                    <a:pt x="335" y="27"/>
                  </a:lnTo>
                  <a:lnTo>
                    <a:pt x="343" y="41"/>
                  </a:lnTo>
                  <a:lnTo>
                    <a:pt x="345" y="59"/>
                  </a:lnTo>
                  <a:lnTo>
                    <a:pt x="341" y="77"/>
                  </a:lnTo>
                  <a:lnTo>
                    <a:pt x="333" y="96"/>
                  </a:lnTo>
                  <a:lnTo>
                    <a:pt x="319" y="110"/>
                  </a:lnTo>
                  <a:lnTo>
                    <a:pt x="299" y="118"/>
                  </a:lnTo>
                  <a:lnTo>
                    <a:pt x="275" y="118"/>
                  </a:lnTo>
                  <a:lnTo>
                    <a:pt x="267" y="116"/>
                  </a:lnTo>
                  <a:lnTo>
                    <a:pt x="255" y="114"/>
                  </a:lnTo>
                  <a:lnTo>
                    <a:pt x="238" y="114"/>
                  </a:lnTo>
                  <a:lnTo>
                    <a:pt x="218" y="116"/>
                  </a:lnTo>
                  <a:lnTo>
                    <a:pt x="198" y="122"/>
                  </a:lnTo>
                  <a:lnTo>
                    <a:pt x="182" y="132"/>
                  </a:lnTo>
                  <a:lnTo>
                    <a:pt x="170" y="146"/>
                  </a:lnTo>
                  <a:lnTo>
                    <a:pt x="162" y="166"/>
                  </a:lnTo>
                  <a:lnTo>
                    <a:pt x="162" y="411"/>
                  </a:lnTo>
                  <a:lnTo>
                    <a:pt x="156" y="434"/>
                  </a:lnTo>
                  <a:lnTo>
                    <a:pt x="144" y="454"/>
                  </a:lnTo>
                  <a:lnTo>
                    <a:pt x="125" y="466"/>
                  </a:lnTo>
                  <a:lnTo>
                    <a:pt x="103" y="470"/>
                  </a:lnTo>
                  <a:lnTo>
                    <a:pt x="79" y="466"/>
                  </a:lnTo>
                  <a:lnTo>
                    <a:pt x="59" y="454"/>
                  </a:lnTo>
                  <a:lnTo>
                    <a:pt x="45" y="434"/>
                  </a:lnTo>
                  <a:lnTo>
                    <a:pt x="41" y="411"/>
                  </a:lnTo>
                  <a:lnTo>
                    <a:pt x="41" y="140"/>
                  </a:lnTo>
                  <a:lnTo>
                    <a:pt x="39" y="120"/>
                  </a:lnTo>
                  <a:lnTo>
                    <a:pt x="33" y="108"/>
                  </a:lnTo>
                  <a:lnTo>
                    <a:pt x="25" y="98"/>
                  </a:lnTo>
                  <a:lnTo>
                    <a:pt x="16" y="89"/>
                  </a:lnTo>
                  <a:lnTo>
                    <a:pt x="8" y="81"/>
                  </a:lnTo>
                  <a:lnTo>
                    <a:pt x="2" y="69"/>
                  </a:lnTo>
                  <a:lnTo>
                    <a:pt x="0" y="55"/>
                  </a:lnTo>
                  <a:lnTo>
                    <a:pt x="2" y="37"/>
                  </a:lnTo>
                  <a:lnTo>
                    <a:pt x="10" y="23"/>
                  </a:lnTo>
                  <a:lnTo>
                    <a:pt x="21" y="13"/>
                  </a:lnTo>
                  <a:lnTo>
                    <a:pt x="37" y="7"/>
                  </a:lnTo>
                  <a:lnTo>
                    <a:pt x="59" y="6"/>
                  </a:lnTo>
                  <a:lnTo>
                    <a:pt x="65" y="6"/>
                  </a:lnTo>
                  <a:lnTo>
                    <a:pt x="71" y="6"/>
                  </a:lnTo>
                  <a:lnTo>
                    <a:pt x="77" y="7"/>
                  </a:lnTo>
                  <a:lnTo>
                    <a:pt x="105" y="19"/>
                  </a:lnTo>
                  <a:lnTo>
                    <a:pt x="127" y="35"/>
                  </a:lnTo>
                  <a:lnTo>
                    <a:pt x="142" y="57"/>
                  </a:lnTo>
                  <a:lnTo>
                    <a:pt x="168" y="31"/>
                  </a:lnTo>
                  <a:lnTo>
                    <a:pt x="194" y="15"/>
                  </a:lnTo>
                  <a:lnTo>
                    <a:pt x="222" y="6"/>
                  </a:lnTo>
                  <a:lnTo>
                    <a:pt x="245" y="2"/>
                  </a:lnTo>
                  <a:lnTo>
                    <a:pt x="265"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21" name="Freeform 18"/>
            <p:cNvSpPr>
              <a:spLocks noEditPoints="1"/>
            </p:cNvSpPr>
            <p:nvPr userDrawn="1"/>
          </p:nvSpPr>
          <p:spPr bwMode="black">
            <a:xfrm>
              <a:off x="4268788" y="3948113"/>
              <a:ext cx="301625" cy="373063"/>
            </a:xfrm>
            <a:custGeom>
              <a:avLst/>
              <a:gdLst/>
              <a:ahLst/>
              <a:cxnLst>
                <a:cxn ang="0">
                  <a:pos x="191" y="108"/>
                </a:cxn>
                <a:cxn ang="0">
                  <a:pos x="165" y="110"/>
                </a:cxn>
                <a:cxn ang="0">
                  <a:pos x="145" y="122"/>
                </a:cxn>
                <a:cxn ang="0">
                  <a:pos x="131" y="138"/>
                </a:cxn>
                <a:cxn ang="0">
                  <a:pos x="123" y="160"/>
                </a:cxn>
                <a:cxn ang="0">
                  <a:pos x="119" y="189"/>
                </a:cxn>
                <a:cxn ang="0">
                  <a:pos x="119" y="282"/>
                </a:cxn>
                <a:cxn ang="0">
                  <a:pos x="123" y="310"/>
                </a:cxn>
                <a:cxn ang="0">
                  <a:pos x="131" y="334"/>
                </a:cxn>
                <a:cxn ang="0">
                  <a:pos x="145" y="349"/>
                </a:cxn>
                <a:cxn ang="0">
                  <a:pos x="165" y="359"/>
                </a:cxn>
                <a:cxn ang="0">
                  <a:pos x="191" y="363"/>
                </a:cxn>
                <a:cxn ang="0">
                  <a:pos x="216" y="359"/>
                </a:cxn>
                <a:cxn ang="0">
                  <a:pos x="236" y="349"/>
                </a:cxn>
                <a:cxn ang="0">
                  <a:pos x="250" y="334"/>
                </a:cxn>
                <a:cxn ang="0">
                  <a:pos x="258" y="310"/>
                </a:cxn>
                <a:cxn ang="0">
                  <a:pos x="262" y="282"/>
                </a:cxn>
                <a:cxn ang="0">
                  <a:pos x="262" y="189"/>
                </a:cxn>
                <a:cxn ang="0">
                  <a:pos x="258" y="160"/>
                </a:cxn>
                <a:cxn ang="0">
                  <a:pos x="250" y="138"/>
                </a:cxn>
                <a:cxn ang="0">
                  <a:pos x="236" y="122"/>
                </a:cxn>
                <a:cxn ang="0">
                  <a:pos x="216" y="110"/>
                </a:cxn>
                <a:cxn ang="0">
                  <a:pos x="191" y="108"/>
                </a:cxn>
                <a:cxn ang="0">
                  <a:pos x="191" y="0"/>
                </a:cxn>
                <a:cxn ang="0">
                  <a:pos x="236" y="4"/>
                </a:cxn>
                <a:cxn ang="0">
                  <a:pos x="276" y="15"/>
                </a:cxn>
                <a:cxn ang="0">
                  <a:pos x="310" y="31"/>
                </a:cxn>
                <a:cxn ang="0">
                  <a:pos x="335" y="55"/>
                </a:cxn>
                <a:cxn ang="0">
                  <a:pos x="355" y="83"/>
                </a:cxn>
                <a:cxn ang="0">
                  <a:pos x="371" y="116"/>
                </a:cxn>
                <a:cxn ang="0">
                  <a:pos x="379" y="150"/>
                </a:cxn>
                <a:cxn ang="0">
                  <a:pos x="381" y="187"/>
                </a:cxn>
                <a:cxn ang="0">
                  <a:pos x="381" y="282"/>
                </a:cxn>
                <a:cxn ang="0">
                  <a:pos x="379" y="320"/>
                </a:cxn>
                <a:cxn ang="0">
                  <a:pos x="371" y="355"/>
                </a:cxn>
                <a:cxn ang="0">
                  <a:pos x="355" y="387"/>
                </a:cxn>
                <a:cxn ang="0">
                  <a:pos x="335" y="415"/>
                </a:cxn>
                <a:cxn ang="0">
                  <a:pos x="310" y="438"/>
                </a:cxn>
                <a:cxn ang="0">
                  <a:pos x="276" y="456"/>
                </a:cxn>
                <a:cxn ang="0">
                  <a:pos x="236" y="466"/>
                </a:cxn>
                <a:cxn ang="0">
                  <a:pos x="191" y="470"/>
                </a:cxn>
                <a:cxn ang="0">
                  <a:pos x="145" y="466"/>
                </a:cxn>
                <a:cxn ang="0">
                  <a:pos x="105" y="456"/>
                </a:cxn>
                <a:cxn ang="0">
                  <a:pos x="72" y="438"/>
                </a:cxn>
                <a:cxn ang="0">
                  <a:pos x="46" y="415"/>
                </a:cxn>
                <a:cxn ang="0">
                  <a:pos x="26" y="387"/>
                </a:cxn>
                <a:cxn ang="0">
                  <a:pos x="10" y="355"/>
                </a:cxn>
                <a:cxn ang="0">
                  <a:pos x="2" y="320"/>
                </a:cxn>
                <a:cxn ang="0">
                  <a:pos x="0" y="282"/>
                </a:cxn>
                <a:cxn ang="0">
                  <a:pos x="0" y="187"/>
                </a:cxn>
                <a:cxn ang="0">
                  <a:pos x="2" y="150"/>
                </a:cxn>
                <a:cxn ang="0">
                  <a:pos x="10" y="116"/>
                </a:cxn>
                <a:cxn ang="0">
                  <a:pos x="26" y="83"/>
                </a:cxn>
                <a:cxn ang="0">
                  <a:pos x="46" y="55"/>
                </a:cxn>
                <a:cxn ang="0">
                  <a:pos x="72" y="31"/>
                </a:cxn>
                <a:cxn ang="0">
                  <a:pos x="105" y="15"/>
                </a:cxn>
                <a:cxn ang="0">
                  <a:pos x="145" y="4"/>
                </a:cxn>
                <a:cxn ang="0">
                  <a:pos x="191" y="0"/>
                </a:cxn>
              </a:cxnLst>
              <a:rect l="0" t="0" r="r" b="b"/>
              <a:pathLst>
                <a:path w="381" h="470">
                  <a:moveTo>
                    <a:pt x="191" y="108"/>
                  </a:moveTo>
                  <a:lnTo>
                    <a:pt x="165" y="110"/>
                  </a:lnTo>
                  <a:lnTo>
                    <a:pt x="145" y="122"/>
                  </a:lnTo>
                  <a:lnTo>
                    <a:pt x="131" y="138"/>
                  </a:lnTo>
                  <a:lnTo>
                    <a:pt x="123" y="160"/>
                  </a:lnTo>
                  <a:lnTo>
                    <a:pt x="119" y="189"/>
                  </a:lnTo>
                  <a:lnTo>
                    <a:pt x="119" y="282"/>
                  </a:lnTo>
                  <a:lnTo>
                    <a:pt x="123" y="310"/>
                  </a:lnTo>
                  <a:lnTo>
                    <a:pt x="131" y="334"/>
                  </a:lnTo>
                  <a:lnTo>
                    <a:pt x="145" y="349"/>
                  </a:lnTo>
                  <a:lnTo>
                    <a:pt x="165" y="359"/>
                  </a:lnTo>
                  <a:lnTo>
                    <a:pt x="191" y="363"/>
                  </a:lnTo>
                  <a:lnTo>
                    <a:pt x="216" y="359"/>
                  </a:lnTo>
                  <a:lnTo>
                    <a:pt x="236" y="349"/>
                  </a:lnTo>
                  <a:lnTo>
                    <a:pt x="250" y="334"/>
                  </a:lnTo>
                  <a:lnTo>
                    <a:pt x="258" y="310"/>
                  </a:lnTo>
                  <a:lnTo>
                    <a:pt x="262" y="282"/>
                  </a:lnTo>
                  <a:lnTo>
                    <a:pt x="262" y="189"/>
                  </a:lnTo>
                  <a:lnTo>
                    <a:pt x="258" y="160"/>
                  </a:lnTo>
                  <a:lnTo>
                    <a:pt x="250" y="138"/>
                  </a:lnTo>
                  <a:lnTo>
                    <a:pt x="236" y="122"/>
                  </a:lnTo>
                  <a:lnTo>
                    <a:pt x="216" y="110"/>
                  </a:lnTo>
                  <a:lnTo>
                    <a:pt x="191" y="108"/>
                  </a:lnTo>
                  <a:close/>
                  <a:moveTo>
                    <a:pt x="191" y="0"/>
                  </a:moveTo>
                  <a:lnTo>
                    <a:pt x="236" y="4"/>
                  </a:lnTo>
                  <a:lnTo>
                    <a:pt x="276" y="15"/>
                  </a:lnTo>
                  <a:lnTo>
                    <a:pt x="310" y="31"/>
                  </a:lnTo>
                  <a:lnTo>
                    <a:pt x="335" y="55"/>
                  </a:lnTo>
                  <a:lnTo>
                    <a:pt x="355" y="83"/>
                  </a:lnTo>
                  <a:lnTo>
                    <a:pt x="371" y="116"/>
                  </a:lnTo>
                  <a:lnTo>
                    <a:pt x="379" y="150"/>
                  </a:lnTo>
                  <a:lnTo>
                    <a:pt x="381" y="187"/>
                  </a:lnTo>
                  <a:lnTo>
                    <a:pt x="381" y="282"/>
                  </a:lnTo>
                  <a:lnTo>
                    <a:pt x="379" y="320"/>
                  </a:lnTo>
                  <a:lnTo>
                    <a:pt x="371" y="355"/>
                  </a:lnTo>
                  <a:lnTo>
                    <a:pt x="355" y="387"/>
                  </a:lnTo>
                  <a:lnTo>
                    <a:pt x="335" y="415"/>
                  </a:lnTo>
                  <a:lnTo>
                    <a:pt x="310" y="438"/>
                  </a:lnTo>
                  <a:lnTo>
                    <a:pt x="276" y="456"/>
                  </a:lnTo>
                  <a:lnTo>
                    <a:pt x="236" y="466"/>
                  </a:lnTo>
                  <a:lnTo>
                    <a:pt x="191" y="470"/>
                  </a:lnTo>
                  <a:lnTo>
                    <a:pt x="145" y="466"/>
                  </a:lnTo>
                  <a:lnTo>
                    <a:pt x="105" y="456"/>
                  </a:lnTo>
                  <a:lnTo>
                    <a:pt x="72" y="438"/>
                  </a:lnTo>
                  <a:lnTo>
                    <a:pt x="46" y="415"/>
                  </a:lnTo>
                  <a:lnTo>
                    <a:pt x="26" y="387"/>
                  </a:lnTo>
                  <a:lnTo>
                    <a:pt x="10" y="355"/>
                  </a:lnTo>
                  <a:lnTo>
                    <a:pt x="2" y="320"/>
                  </a:lnTo>
                  <a:lnTo>
                    <a:pt x="0" y="282"/>
                  </a:lnTo>
                  <a:lnTo>
                    <a:pt x="0" y="187"/>
                  </a:lnTo>
                  <a:lnTo>
                    <a:pt x="2" y="150"/>
                  </a:lnTo>
                  <a:lnTo>
                    <a:pt x="10" y="116"/>
                  </a:lnTo>
                  <a:lnTo>
                    <a:pt x="26" y="83"/>
                  </a:lnTo>
                  <a:lnTo>
                    <a:pt x="46" y="55"/>
                  </a:lnTo>
                  <a:lnTo>
                    <a:pt x="72" y="31"/>
                  </a:lnTo>
                  <a:lnTo>
                    <a:pt x="105" y="15"/>
                  </a:lnTo>
                  <a:lnTo>
                    <a:pt x="145" y="4"/>
                  </a:lnTo>
                  <a:lnTo>
                    <a:pt x="191"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22" name="Freeform 19"/>
            <p:cNvSpPr>
              <a:spLocks/>
            </p:cNvSpPr>
            <p:nvPr userDrawn="1"/>
          </p:nvSpPr>
          <p:spPr bwMode="black">
            <a:xfrm>
              <a:off x="4656138" y="3948113"/>
              <a:ext cx="331788" cy="373063"/>
            </a:xfrm>
            <a:custGeom>
              <a:avLst/>
              <a:gdLst/>
              <a:ahLst/>
              <a:cxnLst>
                <a:cxn ang="0">
                  <a:pos x="59" y="0"/>
                </a:cxn>
                <a:cxn ang="0">
                  <a:pos x="83" y="4"/>
                </a:cxn>
                <a:cxn ang="0">
                  <a:pos x="101" y="17"/>
                </a:cxn>
                <a:cxn ang="0">
                  <a:pos x="115" y="37"/>
                </a:cxn>
                <a:cxn ang="0">
                  <a:pos x="119" y="59"/>
                </a:cxn>
                <a:cxn ang="0">
                  <a:pos x="119" y="290"/>
                </a:cxn>
                <a:cxn ang="0">
                  <a:pos x="121" y="310"/>
                </a:cxn>
                <a:cxn ang="0">
                  <a:pos x="125" y="326"/>
                </a:cxn>
                <a:cxn ang="0">
                  <a:pos x="131" y="339"/>
                </a:cxn>
                <a:cxn ang="0">
                  <a:pos x="143" y="349"/>
                </a:cxn>
                <a:cxn ang="0">
                  <a:pos x="161" y="355"/>
                </a:cxn>
                <a:cxn ang="0">
                  <a:pos x="182" y="357"/>
                </a:cxn>
                <a:cxn ang="0">
                  <a:pos x="212" y="353"/>
                </a:cxn>
                <a:cxn ang="0">
                  <a:pos x="238" y="341"/>
                </a:cxn>
                <a:cxn ang="0">
                  <a:pos x="256" y="322"/>
                </a:cxn>
                <a:cxn ang="0">
                  <a:pos x="256" y="59"/>
                </a:cxn>
                <a:cxn ang="0">
                  <a:pos x="260" y="37"/>
                </a:cxn>
                <a:cxn ang="0">
                  <a:pos x="274" y="17"/>
                </a:cxn>
                <a:cxn ang="0">
                  <a:pos x="293" y="4"/>
                </a:cxn>
                <a:cxn ang="0">
                  <a:pos x="315" y="0"/>
                </a:cxn>
                <a:cxn ang="0">
                  <a:pos x="339" y="4"/>
                </a:cxn>
                <a:cxn ang="0">
                  <a:pos x="359" y="17"/>
                </a:cxn>
                <a:cxn ang="0">
                  <a:pos x="371" y="37"/>
                </a:cxn>
                <a:cxn ang="0">
                  <a:pos x="375" y="59"/>
                </a:cxn>
                <a:cxn ang="0">
                  <a:pos x="375" y="338"/>
                </a:cxn>
                <a:cxn ang="0">
                  <a:pos x="379" y="355"/>
                </a:cxn>
                <a:cxn ang="0">
                  <a:pos x="385" y="369"/>
                </a:cxn>
                <a:cxn ang="0">
                  <a:pos x="393" y="379"/>
                </a:cxn>
                <a:cxn ang="0">
                  <a:pos x="402" y="387"/>
                </a:cxn>
                <a:cxn ang="0">
                  <a:pos x="410" y="395"/>
                </a:cxn>
                <a:cxn ang="0">
                  <a:pos x="416" y="407"/>
                </a:cxn>
                <a:cxn ang="0">
                  <a:pos x="418" y="422"/>
                </a:cxn>
                <a:cxn ang="0">
                  <a:pos x="416" y="440"/>
                </a:cxn>
                <a:cxn ang="0">
                  <a:pos x="408" y="454"/>
                </a:cxn>
                <a:cxn ang="0">
                  <a:pos x="394" y="464"/>
                </a:cxn>
                <a:cxn ang="0">
                  <a:pos x="379" y="468"/>
                </a:cxn>
                <a:cxn ang="0">
                  <a:pos x="359" y="470"/>
                </a:cxn>
                <a:cxn ang="0">
                  <a:pos x="339" y="468"/>
                </a:cxn>
                <a:cxn ang="0">
                  <a:pos x="321" y="462"/>
                </a:cxn>
                <a:cxn ang="0">
                  <a:pos x="303" y="450"/>
                </a:cxn>
                <a:cxn ang="0">
                  <a:pos x="293" y="444"/>
                </a:cxn>
                <a:cxn ang="0">
                  <a:pos x="287" y="436"/>
                </a:cxn>
                <a:cxn ang="0">
                  <a:pos x="280" y="424"/>
                </a:cxn>
                <a:cxn ang="0">
                  <a:pos x="254" y="444"/>
                </a:cxn>
                <a:cxn ang="0">
                  <a:pos x="224" y="458"/>
                </a:cxn>
                <a:cxn ang="0">
                  <a:pos x="188" y="468"/>
                </a:cxn>
                <a:cxn ang="0">
                  <a:pos x="149" y="470"/>
                </a:cxn>
                <a:cxn ang="0">
                  <a:pos x="113" y="468"/>
                </a:cxn>
                <a:cxn ang="0">
                  <a:pos x="81" y="458"/>
                </a:cxn>
                <a:cxn ang="0">
                  <a:pos x="55" y="444"/>
                </a:cxn>
                <a:cxn ang="0">
                  <a:pos x="34" y="424"/>
                </a:cxn>
                <a:cxn ang="0">
                  <a:pos x="20" y="401"/>
                </a:cxn>
                <a:cxn ang="0">
                  <a:pos x="8" y="373"/>
                </a:cxn>
                <a:cxn ang="0">
                  <a:pos x="2" y="339"/>
                </a:cxn>
                <a:cxn ang="0">
                  <a:pos x="0" y="306"/>
                </a:cxn>
                <a:cxn ang="0">
                  <a:pos x="0" y="59"/>
                </a:cxn>
                <a:cxn ang="0">
                  <a:pos x="4" y="37"/>
                </a:cxn>
                <a:cxn ang="0">
                  <a:pos x="18" y="17"/>
                </a:cxn>
                <a:cxn ang="0">
                  <a:pos x="36" y="4"/>
                </a:cxn>
                <a:cxn ang="0">
                  <a:pos x="59" y="0"/>
                </a:cxn>
              </a:cxnLst>
              <a:rect l="0" t="0" r="r" b="b"/>
              <a:pathLst>
                <a:path w="418" h="470">
                  <a:moveTo>
                    <a:pt x="59" y="0"/>
                  </a:moveTo>
                  <a:lnTo>
                    <a:pt x="83" y="4"/>
                  </a:lnTo>
                  <a:lnTo>
                    <a:pt x="101" y="17"/>
                  </a:lnTo>
                  <a:lnTo>
                    <a:pt x="115" y="37"/>
                  </a:lnTo>
                  <a:lnTo>
                    <a:pt x="119" y="59"/>
                  </a:lnTo>
                  <a:lnTo>
                    <a:pt x="119" y="290"/>
                  </a:lnTo>
                  <a:lnTo>
                    <a:pt x="121" y="310"/>
                  </a:lnTo>
                  <a:lnTo>
                    <a:pt x="125" y="326"/>
                  </a:lnTo>
                  <a:lnTo>
                    <a:pt x="131" y="339"/>
                  </a:lnTo>
                  <a:lnTo>
                    <a:pt x="143" y="349"/>
                  </a:lnTo>
                  <a:lnTo>
                    <a:pt x="161" y="355"/>
                  </a:lnTo>
                  <a:lnTo>
                    <a:pt x="182" y="357"/>
                  </a:lnTo>
                  <a:lnTo>
                    <a:pt x="212" y="353"/>
                  </a:lnTo>
                  <a:lnTo>
                    <a:pt x="238" y="341"/>
                  </a:lnTo>
                  <a:lnTo>
                    <a:pt x="256" y="322"/>
                  </a:lnTo>
                  <a:lnTo>
                    <a:pt x="256" y="59"/>
                  </a:lnTo>
                  <a:lnTo>
                    <a:pt x="260" y="37"/>
                  </a:lnTo>
                  <a:lnTo>
                    <a:pt x="274" y="17"/>
                  </a:lnTo>
                  <a:lnTo>
                    <a:pt x="293" y="4"/>
                  </a:lnTo>
                  <a:lnTo>
                    <a:pt x="315" y="0"/>
                  </a:lnTo>
                  <a:lnTo>
                    <a:pt x="339" y="4"/>
                  </a:lnTo>
                  <a:lnTo>
                    <a:pt x="359" y="17"/>
                  </a:lnTo>
                  <a:lnTo>
                    <a:pt x="371" y="37"/>
                  </a:lnTo>
                  <a:lnTo>
                    <a:pt x="375" y="59"/>
                  </a:lnTo>
                  <a:lnTo>
                    <a:pt x="375" y="338"/>
                  </a:lnTo>
                  <a:lnTo>
                    <a:pt x="379" y="355"/>
                  </a:lnTo>
                  <a:lnTo>
                    <a:pt x="385" y="369"/>
                  </a:lnTo>
                  <a:lnTo>
                    <a:pt x="393" y="379"/>
                  </a:lnTo>
                  <a:lnTo>
                    <a:pt x="402" y="387"/>
                  </a:lnTo>
                  <a:lnTo>
                    <a:pt x="410" y="395"/>
                  </a:lnTo>
                  <a:lnTo>
                    <a:pt x="416" y="407"/>
                  </a:lnTo>
                  <a:lnTo>
                    <a:pt x="418" y="422"/>
                  </a:lnTo>
                  <a:lnTo>
                    <a:pt x="416" y="440"/>
                  </a:lnTo>
                  <a:lnTo>
                    <a:pt x="408" y="454"/>
                  </a:lnTo>
                  <a:lnTo>
                    <a:pt x="394" y="464"/>
                  </a:lnTo>
                  <a:lnTo>
                    <a:pt x="379" y="468"/>
                  </a:lnTo>
                  <a:lnTo>
                    <a:pt x="359" y="470"/>
                  </a:lnTo>
                  <a:lnTo>
                    <a:pt x="339" y="468"/>
                  </a:lnTo>
                  <a:lnTo>
                    <a:pt x="321" y="462"/>
                  </a:lnTo>
                  <a:lnTo>
                    <a:pt x="303" y="450"/>
                  </a:lnTo>
                  <a:lnTo>
                    <a:pt x="293" y="444"/>
                  </a:lnTo>
                  <a:lnTo>
                    <a:pt x="287" y="436"/>
                  </a:lnTo>
                  <a:lnTo>
                    <a:pt x="280" y="424"/>
                  </a:lnTo>
                  <a:lnTo>
                    <a:pt x="254" y="444"/>
                  </a:lnTo>
                  <a:lnTo>
                    <a:pt x="224" y="458"/>
                  </a:lnTo>
                  <a:lnTo>
                    <a:pt x="188" y="468"/>
                  </a:lnTo>
                  <a:lnTo>
                    <a:pt x="149" y="470"/>
                  </a:lnTo>
                  <a:lnTo>
                    <a:pt x="113" y="468"/>
                  </a:lnTo>
                  <a:lnTo>
                    <a:pt x="81" y="458"/>
                  </a:lnTo>
                  <a:lnTo>
                    <a:pt x="55" y="444"/>
                  </a:lnTo>
                  <a:lnTo>
                    <a:pt x="34" y="424"/>
                  </a:lnTo>
                  <a:lnTo>
                    <a:pt x="20" y="401"/>
                  </a:lnTo>
                  <a:lnTo>
                    <a:pt x="8" y="373"/>
                  </a:lnTo>
                  <a:lnTo>
                    <a:pt x="2" y="339"/>
                  </a:lnTo>
                  <a:lnTo>
                    <a:pt x="0" y="306"/>
                  </a:lnTo>
                  <a:lnTo>
                    <a:pt x="0" y="59"/>
                  </a:lnTo>
                  <a:lnTo>
                    <a:pt x="4" y="37"/>
                  </a:lnTo>
                  <a:lnTo>
                    <a:pt x="18" y="17"/>
                  </a:lnTo>
                  <a:lnTo>
                    <a:pt x="36" y="4"/>
                  </a:lnTo>
                  <a:lnTo>
                    <a:pt x="59"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23" name="Freeform 20"/>
            <p:cNvSpPr>
              <a:spLocks noEditPoints="1"/>
            </p:cNvSpPr>
            <p:nvPr userDrawn="1"/>
          </p:nvSpPr>
          <p:spPr bwMode="black">
            <a:xfrm>
              <a:off x="5037138" y="3948113"/>
              <a:ext cx="328613" cy="498475"/>
            </a:xfrm>
            <a:custGeom>
              <a:avLst/>
              <a:gdLst/>
              <a:ahLst/>
              <a:cxnLst>
                <a:cxn ang="0">
                  <a:pos x="202" y="104"/>
                </a:cxn>
                <a:cxn ang="0">
                  <a:pos x="158" y="126"/>
                </a:cxn>
                <a:cxn ang="0">
                  <a:pos x="180" y="357"/>
                </a:cxn>
                <a:cxn ang="0">
                  <a:pos x="224" y="371"/>
                </a:cxn>
                <a:cxn ang="0">
                  <a:pos x="271" y="355"/>
                </a:cxn>
                <a:cxn ang="0">
                  <a:pos x="293" y="314"/>
                </a:cxn>
                <a:cxn ang="0">
                  <a:pos x="295" y="179"/>
                </a:cxn>
                <a:cxn ang="0">
                  <a:pos x="285" y="130"/>
                </a:cxn>
                <a:cxn ang="0">
                  <a:pos x="251" y="104"/>
                </a:cxn>
                <a:cxn ang="0">
                  <a:pos x="59" y="0"/>
                </a:cxn>
                <a:cxn ang="0">
                  <a:pos x="97" y="7"/>
                </a:cxn>
                <a:cxn ang="0">
                  <a:pos x="125" y="27"/>
                </a:cxn>
                <a:cxn ang="0">
                  <a:pos x="164" y="17"/>
                </a:cxn>
                <a:cxn ang="0">
                  <a:pos x="244" y="0"/>
                </a:cxn>
                <a:cxn ang="0">
                  <a:pos x="319" y="11"/>
                </a:cxn>
                <a:cxn ang="0">
                  <a:pos x="372" y="49"/>
                </a:cxn>
                <a:cxn ang="0">
                  <a:pos x="404" y="108"/>
                </a:cxn>
                <a:cxn ang="0">
                  <a:pos x="414" y="189"/>
                </a:cxn>
                <a:cxn ang="0">
                  <a:pos x="412" y="308"/>
                </a:cxn>
                <a:cxn ang="0">
                  <a:pos x="394" y="385"/>
                </a:cxn>
                <a:cxn ang="0">
                  <a:pos x="357" y="438"/>
                </a:cxn>
                <a:cxn ang="0">
                  <a:pos x="293" y="466"/>
                </a:cxn>
                <a:cxn ang="0">
                  <a:pos x="218" y="468"/>
                </a:cxn>
                <a:cxn ang="0">
                  <a:pos x="158" y="444"/>
                </a:cxn>
                <a:cxn ang="0">
                  <a:pos x="154" y="590"/>
                </a:cxn>
                <a:cxn ang="0">
                  <a:pos x="123" y="622"/>
                </a:cxn>
                <a:cxn ang="0">
                  <a:pos x="75" y="622"/>
                </a:cxn>
                <a:cxn ang="0">
                  <a:pos x="43" y="590"/>
                </a:cxn>
                <a:cxn ang="0">
                  <a:pos x="39" y="134"/>
                </a:cxn>
                <a:cxn ang="0">
                  <a:pos x="31" y="102"/>
                </a:cxn>
                <a:cxn ang="0">
                  <a:pos x="16" y="85"/>
                </a:cxn>
                <a:cxn ang="0">
                  <a:pos x="2" y="63"/>
                </a:cxn>
                <a:cxn ang="0">
                  <a:pos x="2" y="31"/>
                </a:cxn>
                <a:cxn ang="0">
                  <a:pos x="24" y="7"/>
                </a:cxn>
                <a:cxn ang="0">
                  <a:pos x="59" y="0"/>
                </a:cxn>
              </a:cxnLst>
              <a:rect l="0" t="0" r="r" b="b"/>
              <a:pathLst>
                <a:path w="414" h="628">
                  <a:moveTo>
                    <a:pt x="224" y="100"/>
                  </a:moveTo>
                  <a:lnTo>
                    <a:pt x="202" y="104"/>
                  </a:lnTo>
                  <a:lnTo>
                    <a:pt x="180" y="112"/>
                  </a:lnTo>
                  <a:lnTo>
                    <a:pt x="158" y="126"/>
                  </a:lnTo>
                  <a:lnTo>
                    <a:pt x="158" y="343"/>
                  </a:lnTo>
                  <a:lnTo>
                    <a:pt x="180" y="357"/>
                  </a:lnTo>
                  <a:lnTo>
                    <a:pt x="202" y="367"/>
                  </a:lnTo>
                  <a:lnTo>
                    <a:pt x="224" y="371"/>
                  </a:lnTo>
                  <a:lnTo>
                    <a:pt x="251" y="367"/>
                  </a:lnTo>
                  <a:lnTo>
                    <a:pt x="271" y="355"/>
                  </a:lnTo>
                  <a:lnTo>
                    <a:pt x="285" y="338"/>
                  </a:lnTo>
                  <a:lnTo>
                    <a:pt x="293" y="314"/>
                  </a:lnTo>
                  <a:lnTo>
                    <a:pt x="295" y="284"/>
                  </a:lnTo>
                  <a:lnTo>
                    <a:pt x="295" y="179"/>
                  </a:lnTo>
                  <a:lnTo>
                    <a:pt x="293" y="152"/>
                  </a:lnTo>
                  <a:lnTo>
                    <a:pt x="285" y="130"/>
                  </a:lnTo>
                  <a:lnTo>
                    <a:pt x="271" y="114"/>
                  </a:lnTo>
                  <a:lnTo>
                    <a:pt x="251" y="104"/>
                  </a:lnTo>
                  <a:lnTo>
                    <a:pt x="224" y="100"/>
                  </a:lnTo>
                  <a:close/>
                  <a:moveTo>
                    <a:pt x="59" y="0"/>
                  </a:moveTo>
                  <a:lnTo>
                    <a:pt x="79" y="2"/>
                  </a:lnTo>
                  <a:lnTo>
                    <a:pt x="97" y="7"/>
                  </a:lnTo>
                  <a:lnTo>
                    <a:pt x="115" y="19"/>
                  </a:lnTo>
                  <a:lnTo>
                    <a:pt x="125" y="27"/>
                  </a:lnTo>
                  <a:lnTo>
                    <a:pt x="133" y="35"/>
                  </a:lnTo>
                  <a:lnTo>
                    <a:pt x="164" y="17"/>
                  </a:lnTo>
                  <a:lnTo>
                    <a:pt x="204" y="4"/>
                  </a:lnTo>
                  <a:lnTo>
                    <a:pt x="244" y="0"/>
                  </a:lnTo>
                  <a:lnTo>
                    <a:pt x="285" y="4"/>
                  </a:lnTo>
                  <a:lnTo>
                    <a:pt x="319" y="11"/>
                  </a:lnTo>
                  <a:lnTo>
                    <a:pt x="349" y="27"/>
                  </a:lnTo>
                  <a:lnTo>
                    <a:pt x="372" y="49"/>
                  </a:lnTo>
                  <a:lnTo>
                    <a:pt x="390" y="75"/>
                  </a:lnTo>
                  <a:lnTo>
                    <a:pt x="404" y="108"/>
                  </a:lnTo>
                  <a:lnTo>
                    <a:pt x="412" y="146"/>
                  </a:lnTo>
                  <a:lnTo>
                    <a:pt x="414" y="189"/>
                  </a:lnTo>
                  <a:lnTo>
                    <a:pt x="414" y="260"/>
                  </a:lnTo>
                  <a:lnTo>
                    <a:pt x="412" y="308"/>
                  </a:lnTo>
                  <a:lnTo>
                    <a:pt x="406" y="349"/>
                  </a:lnTo>
                  <a:lnTo>
                    <a:pt x="394" y="385"/>
                  </a:lnTo>
                  <a:lnTo>
                    <a:pt x="378" y="415"/>
                  </a:lnTo>
                  <a:lnTo>
                    <a:pt x="357" y="438"/>
                  </a:lnTo>
                  <a:lnTo>
                    <a:pt x="329" y="456"/>
                  </a:lnTo>
                  <a:lnTo>
                    <a:pt x="293" y="466"/>
                  </a:lnTo>
                  <a:lnTo>
                    <a:pt x="251" y="470"/>
                  </a:lnTo>
                  <a:lnTo>
                    <a:pt x="218" y="468"/>
                  </a:lnTo>
                  <a:lnTo>
                    <a:pt x="186" y="458"/>
                  </a:lnTo>
                  <a:lnTo>
                    <a:pt x="158" y="444"/>
                  </a:lnTo>
                  <a:lnTo>
                    <a:pt x="158" y="569"/>
                  </a:lnTo>
                  <a:lnTo>
                    <a:pt x="154" y="590"/>
                  </a:lnTo>
                  <a:lnTo>
                    <a:pt x="140" y="610"/>
                  </a:lnTo>
                  <a:lnTo>
                    <a:pt x="123" y="622"/>
                  </a:lnTo>
                  <a:lnTo>
                    <a:pt x="99" y="628"/>
                  </a:lnTo>
                  <a:lnTo>
                    <a:pt x="75" y="622"/>
                  </a:lnTo>
                  <a:lnTo>
                    <a:pt x="57" y="610"/>
                  </a:lnTo>
                  <a:lnTo>
                    <a:pt x="43" y="590"/>
                  </a:lnTo>
                  <a:lnTo>
                    <a:pt x="39" y="569"/>
                  </a:lnTo>
                  <a:lnTo>
                    <a:pt x="39" y="134"/>
                  </a:lnTo>
                  <a:lnTo>
                    <a:pt x="37" y="116"/>
                  </a:lnTo>
                  <a:lnTo>
                    <a:pt x="31" y="102"/>
                  </a:lnTo>
                  <a:lnTo>
                    <a:pt x="25" y="92"/>
                  </a:lnTo>
                  <a:lnTo>
                    <a:pt x="16" y="85"/>
                  </a:lnTo>
                  <a:lnTo>
                    <a:pt x="8" y="75"/>
                  </a:lnTo>
                  <a:lnTo>
                    <a:pt x="2" y="63"/>
                  </a:lnTo>
                  <a:lnTo>
                    <a:pt x="0" y="49"/>
                  </a:lnTo>
                  <a:lnTo>
                    <a:pt x="2" y="31"/>
                  </a:lnTo>
                  <a:lnTo>
                    <a:pt x="10" y="17"/>
                  </a:lnTo>
                  <a:lnTo>
                    <a:pt x="24" y="7"/>
                  </a:lnTo>
                  <a:lnTo>
                    <a:pt x="39" y="2"/>
                  </a:lnTo>
                  <a:lnTo>
                    <a:pt x="59"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gr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1"/>
            </a:lvl1pPr>
          </a:lstStyle>
          <a:p>
            <a:r>
              <a:rPr lang="en-US" dirty="0"/>
              <a:t>Click to edit Master title style</a:t>
            </a:r>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F8DEEF1C-85D8-4622-96D6-431C752B733C}" type="slidenum">
              <a:rPr lang="en-US" smtClean="0"/>
              <a:pPr/>
              <a:t>‹#›</a:t>
            </a:fld>
            <a:endParaRPr lang="en-US" dirty="0"/>
          </a:p>
        </p:txBody>
      </p:sp>
      <p:sp>
        <p:nvSpPr>
          <p:cNvPr id="8" name="Content Placeholder 2"/>
          <p:cNvSpPr>
            <a:spLocks noGrp="1"/>
          </p:cNvSpPr>
          <p:nvPr>
            <p:ph idx="1"/>
          </p:nvPr>
        </p:nvSpPr>
        <p:spPr>
          <a:xfrm>
            <a:off x="417513" y="1441585"/>
            <a:ext cx="4047609" cy="426071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2"/>
          <p:cNvSpPr>
            <a:spLocks noGrp="1"/>
          </p:cNvSpPr>
          <p:nvPr>
            <p:ph idx="13"/>
          </p:nvPr>
        </p:nvSpPr>
        <p:spPr>
          <a:xfrm>
            <a:off x="4752020" y="1441585"/>
            <a:ext cx="3976055" cy="4260715"/>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417513" y="1444625"/>
            <a:ext cx="4079875" cy="7302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5" name="Text Placeholder 4"/>
          <p:cNvSpPr>
            <a:spLocks noGrp="1"/>
          </p:cNvSpPr>
          <p:nvPr>
            <p:ph type="body" sz="quarter" idx="3"/>
          </p:nvPr>
        </p:nvSpPr>
        <p:spPr>
          <a:xfrm>
            <a:off x="4762006" y="1444625"/>
            <a:ext cx="3974832" cy="73025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F8DEEF1C-85D8-4622-96D6-431C752B733C}" type="slidenum">
              <a:rPr lang="en-US" smtClean="0"/>
              <a:pPr/>
              <a:t>‹#›</a:t>
            </a:fld>
            <a:endParaRPr lang="en-US" dirty="0"/>
          </a:p>
        </p:txBody>
      </p:sp>
      <p:sp>
        <p:nvSpPr>
          <p:cNvPr id="10" name="Content Placeholder 2"/>
          <p:cNvSpPr>
            <a:spLocks noGrp="1"/>
          </p:cNvSpPr>
          <p:nvPr>
            <p:ph idx="13"/>
          </p:nvPr>
        </p:nvSpPr>
        <p:spPr>
          <a:xfrm>
            <a:off x="429053" y="2268187"/>
            <a:ext cx="4036069" cy="343411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Content Placeholder 2"/>
          <p:cNvSpPr>
            <a:spLocks noGrp="1"/>
          </p:cNvSpPr>
          <p:nvPr>
            <p:ph idx="14"/>
          </p:nvPr>
        </p:nvSpPr>
        <p:spPr>
          <a:xfrm>
            <a:off x="4752020" y="2268187"/>
            <a:ext cx="3976055" cy="343411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F8DEEF1C-85D8-4622-96D6-431C752B733C}"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sz="quarter" idx="11"/>
          </p:nvPr>
        </p:nvSpPr>
        <p:spPr/>
        <p:txBody>
          <a:bodyPr/>
          <a:lstStyle/>
          <a:p>
            <a:r>
              <a:rPr lang="en-US" dirty="0"/>
              <a:t> </a:t>
            </a:r>
          </a:p>
        </p:txBody>
      </p:sp>
      <p:sp>
        <p:nvSpPr>
          <p:cNvPr id="4" name="Slide Number Placeholder 3"/>
          <p:cNvSpPr>
            <a:spLocks noGrp="1"/>
          </p:cNvSpPr>
          <p:nvPr>
            <p:ph type="sldNum" sz="quarter" idx="12"/>
          </p:nvPr>
        </p:nvSpPr>
        <p:spPr/>
        <p:txBody>
          <a:bodyPr/>
          <a:lstStyle/>
          <a:p>
            <a:fld id="{F8DEEF1C-85D8-4622-96D6-431C752B733C}"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itle" preserve="1">
  <p:cSld name="End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17513" y="282575"/>
            <a:ext cx="8310562" cy="984365"/>
          </a:xfrm>
        </p:spPr>
        <p:txBody>
          <a:bodyPr/>
          <a:lstStyle>
            <a:lvl1pPr algn="l">
              <a:defRPr b="1">
                <a:solidFill>
                  <a:schemeClr val="tx2"/>
                </a:solidFill>
              </a:defRPr>
            </a:lvl1pPr>
          </a:lstStyle>
          <a:p>
            <a:r>
              <a:rPr lang="en-US" dirty="0"/>
              <a:t>Click to edit </a:t>
            </a:r>
            <a:br>
              <a:rPr lang="en-US" dirty="0"/>
            </a:br>
            <a:r>
              <a:rPr lang="en-US" dirty="0"/>
              <a:t>Master title style</a:t>
            </a:r>
          </a:p>
        </p:txBody>
      </p:sp>
      <p:sp>
        <p:nvSpPr>
          <p:cNvPr id="3" name="Subtitle 2"/>
          <p:cNvSpPr>
            <a:spLocks noGrp="1"/>
          </p:cNvSpPr>
          <p:nvPr>
            <p:ph type="subTitle" idx="1"/>
          </p:nvPr>
        </p:nvSpPr>
        <p:spPr>
          <a:xfrm>
            <a:off x="417514" y="1444625"/>
            <a:ext cx="6567180" cy="1527175"/>
          </a:xfrm>
        </p:spPr>
        <p:txBody>
          <a:bodyPr>
            <a:noAutofit/>
          </a:bodyPr>
          <a:lstStyle>
            <a:lvl1pPr marL="0" indent="0" algn="l">
              <a:spcBef>
                <a:spcPts val="0"/>
              </a:spcBef>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grpSp>
        <p:nvGrpSpPr>
          <p:cNvPr id="4" name="Group 7"/>
          <p:cNvGrpSpPr/>
          <p:nvPr userDrawn="1"/>
        </p:nvGrpSpPr>
        <p:grpSpPr bwMode="black">
          <a:xfrm>
            <a:off x="2734543" y="5329614"/>
            <a:ext cx="3669134" cy="461588"/>
            <a:chOff x="179388" y="3794126"/>
            <a:chExt cx="5186363" cy="652462"/>
          </a:xfrm>
        </p:grpSpPr>
        <p:sp>
          <p:nvSpPr>
            <p:cNvPr id="9" name="Freeform 7"/>
            <p:cNvSpPr>
              <a:spLocks noEditPoints="1"/>
            </p:cNvSpPr>
            <p:nvPr userDrawn="1"/>
          </p:nvSpPr>
          <p:spPr bwMode="black">
            <a:xfrm>
              <a:off x="179388" y="3805238"/>
              <a:ext cx="350838" cy="519113"/>
            </a:xfrm>
            <a:custGeom>
              <a:avLst/>
              <a:gdLst/>
              <a:ahLst/>
              <a:cxnLst>
                <a:cxn ang="0">
                  <a:pos x="121" y="114"/>
                </a:cxn>
                <a:cxn ang="0">
                  <a:pos x="121" y="282"/>
                </a:cxn>
                <a:cxn ang="0">
                  <a:pos x="222" y="282"/>
                </a:cxn>
                <a:cxn ang="0">
                  <a:pos x="252" y="280"/>
                </a:cxn>
                <a:cxn ang="0">
                  <a:pos x="276" y="272"/>
                </a:cxn>
                <a:cxn ang="0">
                  <a:pos x="295" y="259"/>
                </a:cxn>
                <a:cxn ang="0">
                  <a:pos x="307" y="239"/>
                </a:cxn>
                <a:cxn ang="0">
                  <a:pos x="311" y="215"/>
                </a:cxn>
                <a:cxn ang="0">
                  <a:pos x="311" y="180"/>
                </a:cxn>
                <a:cxn ang="0">
                  <a:pos x="307" y="158"/>
                </a:cxn>
                <a:cxn ang="0">
                  <a:pos x="297" y="138"/>
                </a:cxn>
                <a:cxn ang="0">
                  <a:pos x="280" y="124"/>
                </a:cxn>
                <a:cxn ang="0">
                  <a:pos x="256" y="116"/>
                </a:cxn>
                <a:cxn ang="0">
                  <a:pos x="226" y="114"/>
                </a:cxn>
                <a:cxn ang="0">
                  <a:pos x="121" y="114"/>
                </a:cxn>
                <a:cxn ang="0">
                  <a:pos x="59" y="0"/>
                </a:cxn>
                <a:cxn ang="0">
                  <a:pos x="228" y="0"/>
                </a:cxn>
                <a:cxn ang="0">
                  <a:pos x="276" y="4"/>
                </a:cxn>
                <a:cxn ang="0">
                  <a:pos x="317" y="12"/>
                </a:cxn>
                <a:cxn ang="0">
                  <a:pos x="353" y="27"/>
                </a:cxn>
                <a:cxn ang="0">
                  <a:pos x="383" y="47"/>
                </a:cxn>
                <a:cxn ang="0">
                  <a:pos x="404" y="73"/>
                </a:cxn>
                <a:cxn ang="0">
                  <a:pos x="422" y="104"/>
                </a:cxn>
                <a:cxn ang="0">
                  <a:pos x="430" y="140"/>
                </a:cxn>
                <a:cxn ang="0">
                  <a:pos x="434" y="180"/>
                </a:cxn>
                <a:cxn ang="0">
                  <a:pos x="434" y="215"/>
                </a:cxn>
                <a:cxn ang="0">
                  <a:pos x="430" y="257"/>
                </a:cxn>
                <a:cxn ang="0">
                  <a:pos x="416" y="294"/>
                </a:cxn>
                <a:cxn ang="0">
                  <a:pos x="396" y="326"/>
                </a:cxn>
                <a:cxn ang="0">
                  <a:pos x="367" y="352"/>
                </a:cxn>
                <a:cxn ang="0">
                  <a:pos x="333" y="371"/>
                </a:cxn>
                <a:cxn ang="0">
                  <a:pos x="387" y="468"/>
                </a:cxn>
                <a:cxn ang="0">
                  <a:pos x="436" y="567"/>
                </a:cxn>
                <a:cxn ang="0">
                  <a:pos x="442" y="591"/>
                </a:cxn>
                <a:cxn ang="0">
                  <a:pos x="438" y="610"/>
                </a:cxn>
                <a:cxn ang="0">
                  <a:pos x="428" y="628"/>
                </a:cxn>
                <a:cxn ang="0">
                  <a:pos x="414" y="642"/>
                </a:cxn>
                <a:cxn ang="0">
                  <a:pos x="396" y="650"/>
                </a:cxn>
                <a:cxn ang="0">
                  <a:pos x="377" y="654"/>
                </a:cxn>
                <a:cxn ang="0">
                  <a:pos x="361" y="652"/>
                </a:cxn>
                <a:cxn ang="0">
                  <a:pos x="347" y="646"/>
                </a:cxn>
                <a:cxn ang="0">
                  <a:pos x="335" y="634"/>
                </a:cxn>
                <a:cxn ang="0">
                  <a:pos x="323" y="616"/>
                </a:cxn>
                <a:cxn ang="0">
                  <a:pos x="268" y="504"/>
                </a:cxn>
                <a:cxn ang="0">
                  <a:pos x="204" y="393"/>
                </a:cxn>
                <a:cxn ang="0">
                  <a:pos x="121" y="393"/>
                </a:cxn>
                <a:cxn ang="0">
                  <a:pos x="121" y="593"/>
                </a:cxn>
                <a:cxn ang="0">
                  <a:pos x="117" y="616"/>
                </a:cxn>
                <a:cxn ang="0">
                  <a:pos x="103" y="636"/>
                </a:cxn>
                <a:cxn ang="0">
                  <a:pos x="85" y="648"/>
                </a:cxn>
                <a:cxn ang="0">
                  <a:pos x="59" y="654"/>
                </a:cxn>
                <a:cxn ang="0">
                  <a:pos x="38" y="648"/>
                </a:cxn>
                <a:cxn ang="0">
                  <a:pos x="18" y="636"/>
                </a:cxn>
                <a:cxn ang="0">
                  <a:pos x="4" y="616"/>
                </a:cxn>
                <a:cxn ang="0">
                  <a:pos x="0" y="593"/>
                </a:cxn>
                <a:cxn ang="0">
                  <a:pos x="0" y="61"/>
                </a:cxn>
                <a:cxn ang="0">
                  <a:pos x="4" y="37"/>
                </a:cxn>
                <a:cxn ang="0">
                  <a:pos x="18" y="18"/>
                </a:cxn>
                <a:cxn ang="0">
                  <a:pos x="38" y="6"/>
                </a:cxn>
                <a:cxn ang="0">
                  <a:pos x="59" y="0"/>
                </a:cxn>
              </a:cxnLst>
              <a:rect l="0" t="0" r="r" b="b"/>
              <a:pathLst>
                <a:path w="442" h="654">
                  <a:moveTo>
                    <a:pt x="121" y="114"/>
                  </a:moveTo>
                  <a:lnTo>
                    <a:pt x="121" y="282"/>
                  </a:lnTo>
                  <a:lnTo>
                    <a:pt x="222" y="282"/>
                  </a:lnTo>
                  <a:lnTo>
                    <a:pt x="252" y="280"/>
                  </a:lnTo>
                  <a:lnTo>
                    <a:pt x="276" y="272"/>
                  </a:lnTo>
                  <a:lnTo>
                    <a:pt x="295" y="259"/>
                  </a:lnTo>
                  <a:lnTo>
                    <a:pt x="307" y="239"/>
                  </a:lnTo>
                  <a:lnTo>
                    <a:pt x="311" y="215"/>
                  </a:lnTo>
                  <a:lnTo>
                    <a:pt x="311" y="180"/>
                  </a:lnTo>
                  <a:lnTo>
                    <a:pt x="307" y="158"/>
                  </a:lnTo>
                  <a:lnTo>
                    <a:pt x="297" y="138"/>
                  </a:lnTo>
                  <a:lnTo>
                    <a:pt x="280" y="124"/>
                  </a:lnTo>
                  <a:lnTo>
                    <a:pt x="256" y="116"/>
                  </a:lnTo>
                  <a:lnTo>
                    <a:pt x="226" y="114"/>
                  </a:lnTo>
                  <a:lnTo>
                    <a:pt x="121" y="114"/>
                  </a:lnTo>
                  <a:close/>
                  <a:moveTo>
                    <a:pt x="59" y="0"/>
                  </a:moveTo>
                  <a:lnTo>
                    <a:pt x="228" y="0"/>
                  </a:lnTo>
                  <a:lnTo>
                    <a:pt x="276" y="4"/>
                  </a:lnTo>
                  <a:lnTo>
                    <a:pt x="317" y="12"/>
                  </a:lnTo>
                  <a:lnTo>
                    <a:pt x="353" y="27"/>
                  </a:lnTo>
                  <a:lnTo>
                    <a:pt x="383" y="47"/>
                  </a:lnTo>
                  <a:lnTo>
                    <a:pt x="404" y="73"/>
                  </a:lnTo>
                  <a:lnTo>
                    <a:pt x="422" y="104"/>
                  </a:lnTo>
                  <a:lnTo>
                    <a:pt x="430" y="140"/>
                  </a:lnTo>
                  <a:lnTo>
                    <a:pt x="434" y="180"/>
                  </a:lnTo>
                  <a:lnTo>
                    <a:pt x="434" y="215"/>
                  </a:lnTo>
                  <a:lnTo>
                    <a:pt x="430" y="257"/>
                  </a:lnTo>
                  <a:lnTo>
                    <a:pt x="416" y="294"/>
                  </a:lnTo>
                  <a:lnTo>
                    <a:pt x="396" y="326"/>
                  </a:lnTo>
                  <a:lnTo>
                    <a:pt x="367" y="352"/>
                  </a:lnTo>
                  <a:lnTo>
                    <a:pt x="333" y="371"/>
                  </a:lnTo>
                  <a:lnTo>
                    <a:pt x="387" y="468"/>
                  </a:lnTo>
                  <a:lnTo>
                    <a:pt x="436" y="567"/>
                  </a:lnTo>
                  <a:lnTo>
                    <a:pt x="442" y="591"/>
                  </a:lnTo>
                  <a:lnTo>
                    <a:pt x="438" y="610"/>
                  </a:lnTo>
                  <a:lnTo>
                    <a:pt x="428" y="628"/>
                  </a:lnTo>
                  <a:lnTo>
                    <a:pt x="414" y="642"/>
                  </a:lnTo>
                  <a:lnTo>
                    <a:pt x="396" y="650"/>
                  </a:lnTo>
                  <a:lnTo>
                    <a:pt x="377" y="654"/>
                  </a:lnTo>
                  <a:lnTo>
                    <a:pt x="361" y="652"/>
                  </a:lnTo>
                  <a:lnTo>
                    <a:pt x="347" y="646"/>
                  </a:lnTo>
                  <a:lnTo>
                    <a:pt x="335" y="634"/>
                  </a:lnTo>
                  <a:lnTo>
                    <a:pt x="323" y="616"/>
                  </a:lnTo>
                  <a:lnTo>
                    <a:pt x="268" y="504"/>
                  </a:lnTo>
                  <a:lnTo>
                    <a:pt x="204" y="393"/>
                  </a:lnTo>
                  <a:lnTo>
                    <a:pt x="121" y="393"/>
                  </a:lnTo>
                  <a:lnTo>
                    <a:pt x="121" y="593"/>
                  </a:lnTo>
                  <a:lnTo>
                    <a:pt x="117" y="616"/>
                  </a:lnTo>
                  <a:lnTo>
                    <a:pt x="103" y="636"/>
                  </a:lnTo>
                  <a:lnTo>
                    <a:pt x="85" y="648"/>
                  </a:lnTo>
                  <a:lnTo>
                    <a:pt x="59" y="654"/>
                  </a:lnTo>
                  <a:lnTo>
                    <a:pt x="38" y="648"/>
                  </a:lnTo>
                  <a:lnTo>
                    <a:pt x="18" y="636"/>
                  </a:lnTo>
                  <a:lnTo>
                    <a:pt x="4" y="616"/>
                  </a:lnTo>
                  <a:lnTo>
                    <a:pt x="0" y="593"/>
                  </a:lnTo>
                  <a:lnTo>
                    <a:pt x="0" y="61"/>
                  </a:lnTo>
                  <a:lnTo>
                    <a:pt x="4" y="37"/>
                  </a:lnTo>
                  <a:lnTo>
                    <a:pt x="18" y="18"/>
                  </a:lnTo>
                  <a:lnTo>
                    <a:pt x="38" y="6"/>
                  </a:lnTo>
                  <a:lnTo>
                    <a:pt x="59"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10" name="Freeform 8"/>
            <p:cNvSpPr>
              <a:spLocks noEditPoints="1"/>
            </p:cNvSpPr>
            <p:nvPr userDrawn="1"/>
          </p:nvSpPr>
          <p:spPr bwMode="black">
            <a:xfrm>
              <a:off x="590551" y="3948113"/>
              <a:ext cx="303213" cy="373063"/>
            </a:xfrm>
            <a:custGeom>
              <a:avLst/>
              <a:gdLst/>
              <a:ahLst/>
              <a:cxnLst>
                <a:cxn ang="0">
                  <a:pos x="193" y="108"/>
                </a:cxn>
                <a:cxn ang="0">
                  <a:pos x="167" y="110"/>
                </a:cxn>
                <a:cxn ang="0">
                  <a:pos x="147" y="122"/>
                </a:cxn>
                <a:cxn ang="0">
                  <a:pos x="131" y="138"/>
                </a:cxn>
                <a:cxn ang="0">
                  <a:pos x="123" y="160"/>
                </a:cxn>
                <a:cxn ang="0">
                  <a:pos x="121" y="189"/>
                </a:cxn>
                <a:cxn ang="0">
                  <a:pos x="121" y="282"/>
                </a:cxn>
                <a:cxn ang="0">
                  <a:pos x="123" y="310"/>
                </a:cxn>
                <a:cxn ang="0">
                  <a:pos x="131" y="334"/>
                </a:cxn>
                <a:cxn ang="0">
                  <a:pos x="147" y="349"/>
                </a:cxn>
                <a:cxn ang="0">
                  <a:pos x="167" y="359"/>
                </a:cxn>
                <a:cxn ang="0">
                  <a:pos x="193" y="363"/>
                </a:cxn>
                <a:cxn ang="0">
                  <a:pos x="218" y="359"/>
                </a:cxn>
                <a:cxn ang="0">
                  <a:pos x="238" y="349"/>
                </a:cxn>
                <a:cxn ang="0">
                  <a:pos x="252" y="334"/>
                </a:cxn>
                <a:cxn ang="0">
                  <a:pos x="260" y="310"/>
                </a:cxn>
                <a:cxn ang="0">
                  <a:pos x="262" y="282"/>
                </a:cxn>
                <a:cxn ang="0">
                  <a:pos x="262" y="189"/>
                </a:cxn>
                <a:cxn ang="0">
                  <a:pos x="260" y="160"/>
                </a:cxn>
                <a:cxn ang="0">
                  <a:pos x="252" y="138"/>
                </a:cxn>
                <a:cxn ang="0">
                  <a:pos x="238" y="122"/>
                </a:cxn>
                <a:cxn ang="0">
                  <a:pos x="218" y="110"/>
                </a:cxn>
                <a:cxn ang="0">
                  <a:pos x="193" y="108"/>
                </a:cxn>
                <a:cxn ang="0">
                  <a:pos x="193" y="0"/>
                </a:cxn>
                <a:cxn ang="0">
                  <a:pos x="238" y="4"/>
                </a:cxn>
                <a:cxn ang="0">
                  <a:pos x="278" y="15"/>
                </a:cxn>
                <a:cxn ang="0">
                  <a:pos x="310" y="31"/>
                </a:cxn>
                <a:cxn ang="0">
                  <a:pos x="337" y="55"/>
                </a:cxn>
                <a:cxn ang="0">
                  <a:pos x="357" y="83"/>
                </a:cxn>
                <a:cxn ang="0">
                  <a:pos x="371" y="116"/>
                </a:cxn>
                <a:cxn ang="0">
                  <a:pos x="381" y="150"/>
                </a:cxn>
                <a:cxn ang="0">
                  <a:pos x="383" y="187"/>
                </a:cxn>
                <a:cxn ang="0">
                  <a:pos x="383" y="282"/>
                </a:cxn>
                <a:cxn ang="0">
                  <a:pos x="381" y="320"/>
                </a:cxn>
                <a:cxn ang="0">
                  <a:pos x="371" y="355"/>
                </a:cxn>
                <a:cxn ang="0">
                  <a:pos x="357" y="387"/>
                </a:cxn>
                <a:cxn ang="0">
                  <a:pos x="337" y="415"/>
                </a:cxn>
                <a:cxn ang="0">
                  <a:pos x="310" y="438"/>
                </a:cxn>
                <a:cxn ang="0">
                  <a:pos x="278" y="456"/>
                </a:cxn>
                <a:cxn ang="0">
                  <a:pos x="238" y="466"/>
                </a:cxn>
                <a:cxn ang="0">
                  <a:pos x="193" y="470"/>
                </a:cxn>
                <a:cxn ang="0">
                  <a:pos x="145" y="466"/>
                </a:cxn>
                <a:cxn ang="0">
                  <a:pos x="105" y="456"/>
                </a:cxn>
                <a:cxn ang="0">
                  <a:pos x="74" y="438"/>
                </a:cxn>
                <a:cxn ang="0">
                  <a:pos x="46" y="415"/>
                </a:cxn>
                <a:cxn ang="0">
                  <a:pos x="26" y="387"/>
                </a:cxn>
                <a:cxn ang="0">
                  <a:pos x="12" y="355"/>
                </a:cxn>
                <a:cxn ang="0">
                  <a:pos x="4" y="320"/>
                </a:cxn>
                <a:cxn ang="0">
                  <a:pos x="0" y="282"/>
                </a:cxn>
                <a:cxn ang="0">
                  <a:pos x="0" y="187"/>
                </a:cxn>
                <a:cxn ang="0">
                  <a:pos x="4" y="150"/>
                </a:cxn>
                <a:cxn ang="0">
                  <a:pos x="12" y="116"/>
                </a:cxn>
                <a:cxn ang="0">
                  <a:pos x="26" y="83"/>
                </a:cxn>
                <a:cxn ang="0">
                  <a:pos x="46" y="55"/>
                </a:cxn>
                <a:cxn ang="0">
                  <a:pos x="74" y="31"/>
                </a:cxn>
                <a:cxn ang="0">
                  <a:pos x="105" y="15"/>
                </a:cxn>
                <a:cxn ang="0">
                  <a:pos x="145" y="4"/>
                </a:cxn>
                <a:cxn ang="0">
                  <a:pos x="193" y="0"/>
                </a:cxn>
              </a:cxnLst>
              <a:rect l="0" t="0" r="r" b="b"/>
              <a:pathLst>
                <a:path w="383" h="470">
                  <a:moveTo>
                    <a:pt x="193" y="108"/>
                  </a:moveTo>
                  <a:lnTo>
                    <a:pt x="167" y="110"/>
                  </a:lnTo>
                  <a:lnTo>
                    <a:pt x="147" y="122"/>
                  </a:lnTo>
                  <a:lnTo>
                    <a:pt x="131" y="138"/>
                  </a:lnTo>
                  <a:lnTo>
                    <a:pt x="123" y="160"/>
                  </a:lnTo>
                  <a:lnTo>
                    <a:pt x="121" y="189"/>
                  </a:lnTo>
                  <a:lnTo>
                    <a:pt x="121" y="282"/>
                  </a:lnTo>
                  <a:lnTo>
                    <a:pt x="123" y="310"/>
                  </a:lnTo>
                  <a:lnTo>
                    <a:pt x="131" y="334"/>
                  </a:lnTo>
                  <a:lnTo>
                    <a:pt x="147" y="349"/>
                  </a:lnTo>
                  <a:lnTo>
                    <a:pt x="167" y="359"/>
                  </a:lnTo>
                  <a:lnTo>
                    <a:pt x="193" y="363"/>
                  </a:lnTo>
                  <a:lnTo>
                    <a:pt x="218" y="359"/>
                  </a:lnTo>
                  <a:lnTo>
                    <a:pt x="238" y="349"/>
                  </a:lnTo>
                  <a:lnTo>
                    <a:pt x="252" y="334"/>
                  </a:lnTo>
                  <a:lnTo>
                    <a:pt x="260" y="310"/>
                  </a:lnTo>
                  <a:lnTo>
                    <a:pt x="262" y="282"/>
                  </a:lnTo>
                  <a:lnTo>
                    <a:pt x="262" y="189"/>
                  </a:lnTo>
                  <a:lnTo>
                    <a:pt x="260" y="160"/>
                  </a:lnTo>
                  <a:lnTo>
                    <a:pt x="252" y="138"/>
                  </a:lnTo>
                  <a:lnTo>
                    <a:pt x="238" y="122"/>
                  </a:lnTo>
                  <a:lnTo>
                    <a:pt x="218" y="110"/>
                  </a:lnTo>
                  <a:lnTo>
                    <a:pt x="193" y="108"/>
                  </a:lnTo>
                  <a:close/>
                  <a:moveTo>
                    <a:pt x="193" y="0"/>
                  </a:moveTo>
                  <a:lnTo>
                    <a:pt x="238" y="4"/>
                  </a:lnTo>
                  <a:lnTo>
                    <a:pt x="278" y="15"/>
                  </a:lnTo>
                  <a:lnTo>
                    <a:pt x="310" y="31"/>
                  </a:lnTo>
                  <a:lnTo>
                    <a:pt x="337" y="55"/>
                  </a:lnTo>
                  <a:lnTo>
                    <a:pt x="357" y="83"/>
                  </a:lnTo>
                  <a:lnTo>
                    <a:pt x="371" y="116"/>
                  </a:lnTo>
                  <a:lnTo>
                    <a:pt x="381" y="150"/>
                  </a:lnTo>
                  <a:lnTo>
                    <a:pt x="383" y="187"/>
                  </a:lnTo>
                  <a:lnTo>
                    <a:pt x="383" y="282"/>
                  </a:lnTo>
                  <a:lnTo>
                    <a:pt x="381" y="320"/>
                  </a:lnTo>
                  <a:lnTo>
                    <a:pt x="371" y="355"/>
                  </a:lnTo>
                  <a:lnTo>
                    <a:pt x="357" y="387"/>
                  </a:lnTo>
                  <a:lnTo>
                    <a:pt x="337" y="415"/>
                  </a:lnTo>
                  <a:lnTo>
                    <a:pt x="310" y="438"/>
                  </a:lnTo>
                  <a:lnTo>
                    <a:pt x="278" y="456"/>
                  </a:lnTo>
                  <a:lnTo>
                    <a:pt x="238" y="466"/>
                  </a:lnTo>
                  <a:lnTo>
                    <a:pt x="193" y="470"/>
                  </a:lnTo>
                  <a:lnTo>
                    <a:pt x="145" y="466"/>
                  </a:lnTo>
                  <a:lnTo>
                    <a:pt x="105" y="456"/>
                  </a:lnTo>
                  <a:lnTo>
                    <a:pt x="74" y="438"/>
                  </a:lnTo>
                  <a:lnTo>
                    <a:pt x="46" y="415"/>
                  </a:lnTo>
                  <a:lnTo>
                    <a:pt x="26" y="387"/>
                  </a:lnTo>
                  <a:lnTo>
                    <a:pt x="12" y="355"/>
                  </a:lnTo>
                  <a:lnTo>
                    <a:pt x="4" y="320"/>
                  </a:lnTo>
                  <a:lnTo>
                    <a:pt x="0" y="282"/>
                  </a:lnTo>
                  <a:lnTo>
                    <a:pt x="0" y="187"/>
                  </a:lnTo>
                  <a:lnTo>
                    <a:pt x="4" y="150"/>
                  </a:lnTo>
                  <a:lnTo>
                    <a:pt x="12" y="116"/>
                  </a:lnTo>
                  <a:lnTo>
                    <a:pt x="26" y="83"/>
                  </a:lnTo>
                  <a:lnTo>
                    <a:pt x="46" y="55"/>
                  </a:lnTo>
                  <a:lnTo>
                    <a:pt x="74" y="31"/>
                  </a:lnTo>
                  <a:lnTo>
                    <a:pt x="105" y="15"/>
                  </a:lnTo>
                  <a:lnTo>
                    <a:pt x="145" y="4"/>
                  </a:lnTo>
                  <a:lnTo>
                    <a:pt x="193"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11" name="Freeform 9"/>
            <p:cNvSpPr>
              <a:spLocks/>
            </p:cNvSpPr>
            <p:nvPr userDrawn="1"/>
          </p:nvSpPr>
          <p:spPr bwMode="black">
            <a:xfrm>
              <a:off x="930276" y="3948113"/>
              <a:ext cx="325438" cy="498475"/>
            </a:xfrm>
            <a:custGeom>
              <a:avLst/>
              <a:gdLst/>
              <a:ahLst/>
              <a:cxnLst>
                <a:cxn ang="0">
                  <a:pos x="77" y="0"/>
                </a:cxn>
                <a:cxn ang="0">
                  <a:pos x="93" y="2"/>
                </a:cxn>
                <a:cxn ang="0">
                  <a:pos x="107" y="9"/>
                </a:cxn>
                <a:cxn ang="0">
                  <a:pos x="119" y="23"/>
                </a:cxn>
                <a:cxn ang="0">
                  <a:pos x="126" y="41"/>
                </a:cxn>
                <a:cxn ang="0">
                  <a:pos x="144" y="94"/>
                </a:cxn>
                <a:cxn ang="0">
                  <a:pos x="164" y="158"/>
                </a:cxn>
                <a:cxn ang="0">
                  <a:pos x="188" y="227"/>
                </a:cxn>
                <a:cxn ang="0">
                  <a:pos x="214" y="298"/>
                </a:cxn>
                <a:cxn ang="0">
                  <a:pos x="295" y="41"/>
                </a:cxn>
                <a:cxn ang="0">
                  <a:pos x="305" y="21"/>
                </a:cxn>
                <a:cxn ang="0">
                  <a:pos x="319" y="9"/>
                </a:cxn>
                <a:cxn ang="0">
                  <a:pos x="333" y="2"/>
                </a:cxn>
                <a:cxn ang="0">
                  <a:pos x="351" y="0"/>
                </a:cxn>
                <a:cxn ang="0">
                  <a:pos x="368" y="2"/>
                </a:cxn>
                <a:cxn ang="0">
                  <a:pos x="384" y="9"/>
                </a:cxn>
                <a:cxn ang="0">
                  <a:pos x="398" y="21"/>
                </a:cxn>
                <a:cxn ang="0">
                  <a:pos x="406" y="37"/>
                </a:cxn>
                <a:cxn ang="0">
                  <a:pos x="410" y="57"/>
                </a:cxn>
                <a:cxn ang="0">
                  <a:pos x="406" y="81"/>
                </a:cxn>
                <a:cxn ang="0">
                  <a:pos x="293" y="401"/>
                </a:cxn>
                <a:cxn ang="0">
                  <a:pos x="269" y="458"/>
                </a:cxn>
                <a:cxn ang="0">
                  <a:pos x="245" y="507"/>
                </a:cxn>
                <a:cxn ang="0">
                  <a:pos x="218" y="547"/>
                </a:cxn>
                <a:cxn ang="0">
                  <a:pos x="186" y="579"/>
                </a:cxn>
                <a:cxn ang="0">
                  <a:pos x="152" y="604"/>
                </a:cxn>
                <a:cxn ang="0">
                  <a:pos x="111" y="620"/>
                </a:cxn>
                <a:cxn ang="0">
                  <a:pos x="65" y="628"/>
                </a:cxn>
                <a:cxn ang="0">
                  <a:pos x="43" y="626"/>
                </a:cxn>
                <a:cxn ang="0">
                  <a:pos x="23" y="618"/>
                </a:cxn>
                <a:cxn ang="0">
                  <a:pos x="12" y="604"/>
                </a:cxn>
                <a:cxn ang="0">
                  <a:pos x="2" y="588"/>
                </a:cxn>
                <a:cxn ang="0">
                  <a:pos x="0" y="571"/>
                </a:cxn>
                <a:cxn ang="0">
                  <a:pos x="2" y="553"/>
                </a:cxn>
                <a:cxn ang="0">
                  <a:pos x="8" y="539"/>
                </a:cxn>
                <a:cxn ang="0">
                  <a:pos x="17" y="525"/>
                </a:cxn>
                <a:cxn ang="0">
                  <a:pos x="33" y="517"/>
                </a:cxn>
                <a:cxn ang="0">
                  <a:pos x="53" y="511"/>
                </a:cxn>
                <a:cxn ang="0">
                  <a:pos x="75" y="509"/>
                </a:cxn>
                <a:cxn ang="0">
                  <a:pos x="97" y="504"/>
                </a:cxn>
                <a:cxn ang="0">
                  <a:pos x="117" y="492"/>
                </a:cxn>
                <a:cxn ang="0">
                  <a:pos x="138" y="474"/>
                </a:cxn>
                <a:cxn ang="0">
                  <a:pos x="158" y="446"/>
                </a:cxn>
                <a:cxn ang="0">
                  <a:pos x="134" y="391"/>
                </a:cxn>
                <a:cxn ang="0">
                  <a:pos x="113" y="332"/>
                </a:cxn>
                <a:cxn ang="0">
                  <a:pos x="91" y="274"/>
                </a:cxn>
                <a:cxn ang="0">
                  <a:pos x="69" y="217"/>
                </a:cxn>
                <a:cxn ang="0">
                  <a:pos x="49" y="164"/>
                </a:cxn>
                <a:cxn ang="0">
                  <a:pos x="33" y="114"/>
                </a:cxn>
                <a:cxn ang="0">
                  <a:pos x="19" y="73"/>
                </a:cxn>
                <a:cxn ang="0">
                  <a:pos x="17" y="47"/>
                </a:cxn>
                <a:cxn ang="0">
                  <a:pos x="23" y="27"/>
                </a:cxn>
                <a:cxn ang="0">
                  <a:pos x="37" y="11"/>
                </a:cxn>
                <a:cxn ang="0">
                  <a:pos x="57" y="4"/>
                </a:cxn>
                <a:cxn ang="0">
                  <a:pos x="77" y="0"/>
                </a:cxn>
              </a:cxnLst>
              <a:rect l="0" t="0" r="r" b="b"/>
              <a:pathLst>
                <a:path w="410" h="628">
                  <a:moveTo>
                    <a:pt x="77" y="0"/>
                  </a:moveTo>
                  <a:lnTo>
                    <a:pt x="93" y="2"/>
                  </a:lnTo>
                  <a:lnTo>
                    <a:pt x="107" y="9"/>
                  </a:lnTo>
                  <a:lnTo>
                    <a:pt x="119" y="23"/>
                  </a:lnTo>
                  <a:lnTo>
                    <a:pt x="126" y="41"/>
                  </a:lnTo>
                  <a:lnTo>
                    <a:pt x="144" y="94"/>
                  </a:lnTo>
                  <a:lnTo>
                    <a:pt x="164" y="158"/>
                  </a:lnTo>
                  <a:lnTo>
                    <a:pt x="188" y="227"/>
                  </a:lnTo>
                  <a:lnTo>
                    <a:pt x="214" y="298"/>
                  </a:lnTo>
                  <a:lnTo>
                    <a:pt x="295" y="41"/>
                  </a:lnTo>
                  <a:lnTo>
                    <a:pt x="305" y="21"/>
                  </a:lnTo>
                  <a:lnTo>
                    <a:pt x="319" y="9"/>
                  </a:lnTo>
                  <a:lnTo>
                    <a:pt x="333" y="2"/>
                  </a:lnTo>
                  <a:lnTo>
                    <a:pt x="351" y="0"/>
                  </a:lnTo>
                  <a:lnTo>
                    <a:pt x="368" y="2"/>
                  </a:lnTo>
                  <a:lnTo>
                    <a:pt x="384" y="9"/>
                  </a:lnTo>
                  <a:lnTo>
                    <a:pt x="398" y="21"/>
                  </a:lnTo>
                  <a:lnTo>
                    <a:pt x="406" y="37"/>
                  </a:lnTo>
                  <a:lnTo>
                    <a:pt x="410" y="57"/>
                  </a:lnTo>
                  <a:lnTo>
                    <a:pt x="406" y="81"/>
                  </a:lnTo>
                  <a:lnTo>
                    <a:pt x="293" y="401"/>
                  </a:lnTo>
                  <a:lnTo>
                    <a:pt x="269" y="458"/>
                  </a:lnTo>
                  <a:lnTo>
                    <a:pt x="245" y="507"/>
                  </a:lnTo>
                  <a:lnTo>
                    <a:pt x="218" y="547"/>
                  </a:lnTo>
                  <a:lnTo>
                    <a:pt x="186" y="579"/>
                  </a:lnTo>
                  <a:lnTo>
                    <a:pt x="152" y="604"/>
                  </a:lnTo>
                  <a:lnTo>
                    <a:pt x="111" y="620"/>
                  </a:lnTo>
                  <a:lnTo>
                    <a:pt x="65" y="628"/>
                  </a:lnTo>
                  <a:lnTo>
                    <a:pt x="43" y="626"/>
                  </a:lnTo>
                  <a:lnTo>
                    <a:pt x="23" y="618"/>
                  </a:lnTo>
                  <a:lnTo>
                    <a:pt x="12" y="604"/>
                  </a:lnTo>
                  <a:lnTo>
                    <a:pt x="2" y="588"/>
                  </a:lnTo>
                  <a:lnTo>
                    <a:pt x="0" y="571"/>
                  </a:lnTo>
                  <a:lnTo>
                    <a:pt x="2" y="553"/>
                  </a:lnTo>
                  <a:lnTo>
                    <a:pt x="8" y="539"/>
                  </a:lnTo>
                  <a:lnTo>
                    <a:pt x="17" y="525"/>
                  </a:lnTo>
                  <a:lnTo>
                    <a:pt x="33" y="517"/>
                  </a:lnTo>
                  <a:lnTo>
                    <a:pt x="53" y="511"/>
                  </a:lnTo>
                  <a:lnTo>
                    <a:pt x="75" y="509"/>
                  </a:lnTo>
                  <a:lnTo>
                    <a:pt x="97" y="504"/>
                  </a:lnTo>
                  <a:lnTo>
                    <a:pt x="117" y="492"/>
                  </a:lnTo>
                  <a:lnTo>
                    <a:pt x="138" y="474"/>
                  </a:lnTo>
                  <a:lnTo>
                    <a:pt x="158" y="446"/>
                  </a:lnTo>
                  <a:lnTo>
                    <a:pt x="134" y="391"/>
                  </a:lnTo>
                  <a:lnTo>
                    <a:pt x="113" y="332"/>
                  </a:lnTo>
                  <a:lnTo>
                    <a:pt x="91" y="274"/>
                  </a:lnTo>
                  <a:lnTo>
                    <a:pt x="69" y="217"/>
                  </a:lnTo>
                  <a:lnTo>
                    <a:pt x="49" y="164"/>
                  </a:lnTo>
                  <a:lnTo>
                    <a:pt x="33" y="114"/>
                  </a:lnTo>
                  <a:lnTo>
                    <a:pt x="19" y="73"/>
                  </a:lnTo>
                  <a:lnTo>
                    <a:pt x="17" y="47"/>
                  </a:lnTo>
                  <a:lnTo>
                    <a:pt x="23" y="27"/>
                  </a:lnTo>
                  <a:lnTo>
                    <a:pt x="37" y="11"/>
                  </a:lnTo>
                  <a:lnTo>
                    <a:pt x="57" y="4"/>
                  </a:lnTo>
                  <a:lnTo>
                    <a:pt x="77"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12" name="Freeform 10"/>
            <p:cNvSpPr>
              <a:spLocks noEditPoints="1"/>
            </p:cNvSpPr>
            <p:nvPr userDrawn="1"/>
          </p:nvSpPr>
          <p:spPr bwMode="black">
            <a:xfrm>
              <a:off x="1293813" y="3948113"/>
              <a:ext cx="328613" cy="373063"/>
            </a:xfrm>
            <a:custGeom>
              <a:avLst/>
              <a:gdLst/>
              <a:ahLst/>
              <a:cxnLst>
                <a:cxn ang="0">
                  <a:pos x="162" y="280"/>
                </a:cxn>
                <a:cxn ang="0">
                  <a:pos x="128" y="298"/>
                </a:cxn>
                <a:cxn ang="0">
                  <a:pos x="118" y="328"/>
                </a:cxn>
                <a:cxn ang="0">
                  <a:pos x="120" y="351"/>
                </a:cxn>
                <a:cxn ang="0">
                  <a:pos x="140" y="377"/>
                </a:cxn>
                <a:cxn ang="0">
                  <a:pos x="184" y="385"/>
                </a:cxn>
                <a:cxn ang="0">
                  <a:pos x="228" y="375"/>
                </a:cxn>
                <a:cxn ang="0">
                  <a:pos x="251" y="341"/>
                </a:cxn>
                <a:cxn ang="0">
                  <a:pos x="253" y="278"/>
                </a:cxn>
                <a:cxn ang="0">
                  <a:pos x="196" y="0"/>
                </a:cxn>
                <a:cxn ang="0">
                  <a:pos x="279" y="11"/>
                </a:cxn>
                <a:cxn ang="0">
                  <a:pos x="333" y="45"/>
                </a:cxn>
                <a:cxn ang="0">
                  <a:pos x="364" y="104"/>
                </a:cxn>
                <a:cxn ang="0">
                  <a:pos x="374" y="189"/>
                </a:cxn>
                <a:cxn ang="0">
                  <a:pos x="376" y="355"/>
                </a:cxn>
                <a:cxn ang="0">
                  <a:pos x="388" y="379"/>
                </a:cxn>
                <a:cxn ang="0">
                  <a:pos x="406" y="395"/>
                </a:cxn>
                <a:cxn ang="0">
                  <a:pos x="414" y="422"/>
                </a:cxn>
                <a:cxn ang="0">
                  <a:pos x="402" y="454"/>
                </a:cxn>
                <a:cxn ang="0">
                  <a:pos x="374" y="468"/>
                </a:cxn>
                <a:cxn ang="0">
                  <a:pos x="331" y="468"/>
                </a:cxn>
                <a:cxn ang="0">
                  <a:pos x="299" y="452"/>
                </a:cxn>
                <a:cxn ang="0">
                  <a:pos x="285" y="440"/>
                </a:cxn>
                <a:cxn ang="0">
                  <a:pos x="253" y="452"/>
                </a:cxn>
                <a:cxn ang="0">
                  <a:pos x="190" y="468"/>
                </a:cxn>
                <a:cxn ang="0">
                  <a:pos x="117" y="468"/>
                </a:cxn>
                <a:cxn ang="0">
                  <a:pos x="51" y="442"/>
                </a:cxn>
                <a:cxn ang="0">
                  <a:pos x="11" y="397"/>
                </a:cxn>
                <a:cxn ang="0">
                  <a:pos x="0" y="332"/>
                </a:cxn>
                <a:cxn ang="0">
                  <a:pos x="4" y="292"/>
                </a:cxn>
                <a:cxn ang="0">
                  <a:pos x="33" y="239"/>
                </a:cxn>
                <a:cxn ang="0">
                  <a:pos x="91" y="203"/>
                </a:cxn>
                <a:cxn ang="0">
                  <a:pos x="174" y="191"/>
                </a:cxn>
                <a:cxn ang="0">
                  <a:pos x="253" y="175"/>
                </a:cxn>
                <a:cxn ang="0">
                  <a:pos x="249" y="132"/>
                </a:cxn>
                <a:cxn ang="0">
                  <a:pos x="228" y="104"/>
                </a:cxn>
                <a:cxn ang="0">
                  <a:pos x="186" y="94"/>
                </a:cxn>
                <a:cxn ang="0">
                  <a:pos x="128" y="104"/>
                </a:cxn>
                <a:cxn ang="0">
                  <a:pos x="85" y="120"/>
                </a:cxn>
                <a:cxn ang="0">
                  <a:pos x="51" y="110"/>
                </a:cxn>
                <a:cxn ang="0">
                  <a:pos x="31" y="81"/>
                </a:cxn>
                <a:cxn ang="0">
                  <a:pos x="39" y="47"/>
                </a:cxn>
                <a:cxn ang="0">
                  <a:pos x="87" y="17"/>
                </a:cxn>
                <a:cxn ang="0">
                  <a:pos x="160" y="2"/>
                </a:cxn>
              </a:cxnLst>
              <a:rect l="0" t="0" r="r" b="b"/>
              <a:pathLst>
                <a:path w="414" h="470">
                  <a:moveTo>
                    <a:pt x="190" y="278"/>
                  </a:moveTo>
                  <a:lnTo>
                    <a:pt x="162" y="280"/>
                  </a:lnTo>
                  <a:lnTo>
                    <a:pt x="142" y="286"/>
                  </a:lnTo>
                  <a:lnTo>
                    <a:pt x="128" y="298"/>
                  </a:lnTo>
                  <a:lnTo>
                    <a:pt x="120" y="312"/>
                  </a:lnTo>
                  <a:lnTo>
                    <a:pt x="118" y="328"/>
                  </a:lnTo>
                  <a:lnTo>
                    <a:pt x="118" y="334"/>
                  </a:lnTo>
                  <a:lnTo>
                    <a:pt x="120" y="351"/>
                  </a:lnTo>
                  <a:lnTo>
                    <a:pt x="128" y="367"/>
                  </a:lnTo>
                  <a:lnTo>
                    <a:pt x="140" y="377"/>
                  </a:lnTo>
                  <a:lnTo>
                    <a:pt x="160" y="383"/>
                  </a:lnTo>
                  <a:lnTo>
                    <a:pt x="184" y="385"/>
                  </a:lnTo>
                  <a:lnTo>
                    <a:pt x="208" y="383"/>
                  </a:lnTo>
                  <a:lnTo>
                    <a:pt x="228" y="375"/>
                  </a:lnTo>
                  <a:lnTo>
                    <a:pt x="241" y="361"/>
                  </a:lnTo>
                  <a:lnTo>
                    <a:pt x="251" y="341"/>
                  </a:lnTo>
                  <a:lnTo>
                    <a:pt x="253" y="316"/>
                  </a:lnTo>
                  <a:lnTo>
                    <a:pt x="253" y="278"/>
                  </a:lnTo>
                  <a:lnTo>
                    <a:pt x="190" y="278"/>
                  </a:lnTo>
                  <a:close/>
                  <a:moveTo>
                    <a:pt x="196" y="0"/>
                  </a:moveTo>
                  <a:lnTo>
                    <a:pt x="241" y="2"/>
                  </a:lnTo>
                  <a:lnTo>
                    <a:pt x="279" y="11"/>
                  </a:lnTo>
                  <a:lnTo>
                    <a:pt x="309" y="25"/>
                  </a:lnTo>
                  <a:lnTo>
                    <a:pt x="333" y="45"/>
                  </a:lnTo>
                  <a:lnTo>
                    <a:pt x="352" y="71"/>
                  </a:lnTo>
                  <a:lnTo>
                    <a:pt x="364" y="104"/>
                  </a:lnTo>
                  <a:lnTo>
                    <a:pt x="372" y="142"/>
                  </a:lnTo>
                  <a:lnTo>
                    <a:pt x="374" y="189"/>
                  </a:lnTo>
                  <a:lnTo>
                    <a:pt x="374" y="338"/>
                  </a:lnTo>
                  <a:lnTo>
                    <a:pt x="376" y="355"/>
                  </a:lnTo>
                  <a:lnTo>
                    <a:pt x="380" y="369"/>
                  </a:lnTo>
                  <a:lnTo>
                    <a:pt x="388" y="379"/>
                  </a:lnTo>
                  <a:lnTo>
                    <a:pt x="396" y="387"/>
                  </a:lnTo>
                  <a:lnTo>
                    <a:pt x="406" y="395"/>
                  </a:lnTo>
                  <a:lnTo>
                    <a:pt x="412" y="407"/>
                  </a:lnTo>
                  <a:lnTo>
                    <a:pt x="414" y="422"/>
                  </a:lnTo>
                  <a:lnTo>
                    <a:pt x="410" y="440"/>
                  </a:lnTo>
                  <a:lnTo>
                    <a:pt x="402" y="454"/>
                  </a:lnTo>
                  <a:lnTo>
                    <a:pt x="390" y="464"/>
                  </a:lnTo>
                  <a:lnTo>
                    <a:pt x="374" y="468"/>
                  </a:lnTo>
                  <a:lnTo>
                    <a:pt x="352" y="470"/>
                  </a:lnTo>
                  <a:lnTo>
                    <a:pt x="331" y="468"/>
                  </a:lnTo>
                  <a:lnTo>
                    <a:pt x="313" y="460"/>
                  </a:lnTo>
                  <a:lnTo>
                    <a:pt x="299" y="452"/>
                  </a:lnTo>
                  <a:lnTo>
                    <a:pt x="291" y="446"/>
                  </a:lnTo>
                  <a:lnTo>
                    <a:pt x="285" y="440"/>
                  </a:lnTo>
                  <a:lnTo>
                    <a:pt x="281" y="434"/>
                  </a:lnTo>
                  <a:lnTo>
                    <a:pt x="253" y="452"/>
                  </a:lnTo>
                  <a:lnTo>
                    <a:pt x="222" y="462"/>
                  </a:lnTo>
                  <a:lnTo>
                    <a:pt x="190" y="468"/>
                  </a:lnTo>
                  <a:lnTo>
                    <a:pt x="158" y="470"/>
                  </a:lnTo>
                  <a:lnTo>
                    <a:pt x="117" y="468"/>
                  </a:lnTo>
                  <a:lnTo>
                    <a:pt x="81" y="458"/>
                  </a:lnTo>
                  <a:lnTo>
                    <a:pt x="51" y="442"/>
                  </a:lnTo>
                  <a:lnTo>
                    <a:pt x="29" y="422"/>
                  </a:lnTo>
                  <a:lnTo>
                    <a:pt x="11" y="397"/>
                  </a:lnTo>
                  <a:lnTo>
                    <a:pt x="2" y="367"/>
                  </a:lnTo>
                  <a:lnTo>
                    <a:pt x="0" y="332"/>
                  </a:lnTo>
                  <a:lnTo>
                    <a:pt x="0" y="326"/>
                  </a:lnTo>
                  <a:lnTo>
                    <a:pt x="4" y="292"/>
                  </a:lnTo>
                  <a:lnTo>
                    <a:pt x="13" y="262"/>
                  </a:lnTo>
                  <a:lnTo>
                    <a:pt x="33" y="239"/>
                  </a:lnTo>
                  <a:lnTo>
                    <a:pt x="57" y="219"/>
                  </a:lnTo>
                  <a:lnTo>
                    <a:pt x="91" y="203"/>
                  </a:lnTo>
                  <a:lnTo>
                    <a:pt x="128" y="195"/>
                  </a:lnTo>
                  <a:lnTo>
                    <a:pt x="174" y="191"/>
                  </a:lnTo>
                  <a:lnTo>
                    <a:pt x="253" y="191"/>
                  </a:lnTo>
                  <a:lnTo>
                    <a:pt x="253" y="175"/>
                  </a:lnTo>
                  <a:lnTo>
                    <a:pt x="253" y="152"/>
                  </a:lnTo>
                  <a:lnTo>
                    <a:pt x="249" y="132"/>
                  </a:lnTo>
                  <a:lnTo>
                    <a:pt x="241" y="116"/>
                  </a:lnTo>
                  <a:lnTo>
                    <a:pt x="228" y="104"/>
                  </a:lnTo>
                  <a:lnTo>
                    <a:pt x="210" y="96"/>
                  </a:lnTo>
                  <a:lnTo>
                    <a:pt x="186" y="94"/>
                  </a:lnTo>
                  <a:lnTo>
                    <a:pt x="154" y="96"/>
                  </a:lnTo>
                  <a:lnTo>
                    <a:pt x="128" y="104"/>
                  </a:lnTo>
                  <a:lnTo>
                    <a:pt x="107" y="114"/>
                  </a:lnTo>
                  <a:lnTo>
                    <a:pt x="85" y="120"/>
                  </a:lnTo>
                  <a:lnTo>
                    <a:pt x="67" y="118"/>
                  </a:lnTo>
                  <a:lnTo>
                    <a:pt x="51" y="110"/>
                  </a:lnTo>
                  <a:lnTo>
                    <a:pt x="39" y="96"/>
                  </a:lnTo>
                  <a:lnTo>
                    <a:pt x="31" y="81"/>
                  </a:lnTo>
                  <a:lnTo>
                    <a:pt x="31" y="65"/>
                  </a:lnTo>
                  <a:lnTo>
                    <a:pt x="39" y="47"/>
                  </a:lnTo>
                  <a:lnTo>
                    <a:pt x="55" y="33"/>
                  </a:lnTo>
                  <a:lnTo>
                    <a:pt x="87" y="17"/>
                  </a:lnTo>
                  <a:lnTo>
                    <a:pt x="122" y="7"/>
                  </a:lnTo>
                  <a:lnTo>
                    <a:pt x="160" y="2"/>
                  </a:lnTo>
                  <a:lnTo>
                    <a:pt x="196"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13" name="Freeform 11"/>
            <p:cNvSpPr>
              <a:spLocks/>
            </p:cNvSpPr>
            <p:nvPr userDrawn="1"/>
          </p:nvSpPr>
          <p:spPr bwMode="black">
            <a:xfrm>
              <a:off x="1690688" y="3808413"/>
              <a:ext cx="128588" cy="512763"/>
            </a:xfrm>
            <a:custGeom>
              <a:avLst/>
              <a:gdLst/>
              <a:ahLst/>
              <a:cxnLst>
                <a:cxn ang="0">
                  <a:pos x="60" y="0"/>
                </a:cxn>
                <a:cxn ang="0">
                  <a:pos x="83" y="6"/>
                </a:cxn>
                <a:cxn ang="0">
                  <a:pos x="103" y="17"/>
                </a:cxn>
                <a:cxn ang="0">
                  <a:pos x="115" y="37"/>
                </a:cxn>
                <a:cxn ang="0">
                  <a:pos x="119" y="59"/>
                </a:cxn>
                <a:cxn ang="0">
                  <a:pos x="119" y="514"/>
                </a:cxn>
                <a:cxn ang="0">
                  <a:pos x="121" y="531"/>
                </a:cxn>
                <a:cxn ang="0">
                  <a:pos x="127" y="545"/>
                </a:cxn>
                <a:cxn ang="0">
                  <a:pos x="137" y="555"/>
                </a:cxn>
                <a:cxn ang="0">
                  <a:pos x="147" y="563"/>
                </a:cxn>
                <a:cxn ang="0">
                  <a:pos x="155" y="571"/>
                </a:cxn>
                <a:cxn ang="0">
                  <a:pos x="161" y="583"/>
                </a:cxn>
                <a:cxn ang="0">
                  <a:pos x="163" y="598"/>
                </a:cxn>
                <a:cxn ang="0">
                  <a:pos x="161" y="616"/>
                </a:cxn>
                <a:cxn ang="0">
                  <a:pos x="153" y="630"/>
                </a:cxn>
                <a:cxn ang="0">
                  <a:pos x="139" y="640"/>
                </a:cxn>
                <a:cxn ang="0">
                  <a:pos x="123" y="644"/>
                </a:cxn>
                <a:cxn ang="0">
                  <a:pos x="103" y="646"/>
                </a:cxn>
                <a:cxn ang="0">
                  <a:pos x="83" y="644"/>
                </a:cxn>
                <a:cxn ang="0">
                  <a:pos x="66" y="638"/>
                </a:cxn>
                <a:cxn ang="0">
                  <a:pos x="48" y="626"/>
                </a:cxn>
                <a:cxn ang="0">
                  <a:pos x="28" y="610"/>
                </a:cxn>
                <a:cxn ang="0">
                  <a:pos x="14" y="587"/>
                </a:cxn>
                <a:cxn ang="0">
                  <a:pos x="4" y="557"/>
                </a:cxn>
                <a:cxn ang="0">
                  <a:pos x="0" y="523"/>
                </a:cxn>
                <a:cxn ang="0">
                  <a:pos x="0" y="59"/>
                </a:cxn>
                <a:cxn ang="0">
                  <a:pos x="4" y="37"/>
                </a:cxn>
                <a:cxn ang="0">
                  <a:pos x="18" y="17"/>
                </a:cxn>
                <a:cxn ang="0">
                  <a:pos x="38" y="6"/>
                </a:cxn>
                <a:cxn ang="0">
                  <a:pos x="60" y="0"/>
                </a:cxn>
              </a:cxnLst>
              <a:rect l="0" t="0" r="r" b="b"/>
              <a:pathLst>
                <a:path w="163" h="646">
                  <a:moveTo>
                    <a:pt x="60" y="0"/>
                  </a:moveTo>
                  <a:lnTo>
                    <a:pt x="83" y="6"/>
                  </a:lnTo>
                  <a:lnTo>
                    <a:pt x="103" y="17"/>
                  </a:lnTo>
                  <a:lnTo>
                    <a:pt x="115" y="37"/>
                  </a:lnTo>
                  <a:lnTo>
                    <a:pt x="119" y="59"/>
                  </a:lnTo>
                  <a:lnTo>
                    <a:pt x="119" y="514"/>
                  </a:lnTo>
                  <a:lnTo>
                    <a:pt x="121" y="531"/>
                  </a:lnTo>
                  <a:lnTo>
                    <a:pt x="127" y="545"/>
                  </a:lnTo>
                  <a:lnTo>
                    <a:pt x="137" y="555"/>
                  </a:lnTo>
                  <a:lnTo>
                    <a:pt x="147" y="563"/>
                  </a:lnTo>
                  <a:lnTo>
                    <a:pt x="155" y="571"/>
                  </a:lnTo>
                  <a:lnTo>
                    <a:pt x="161" y="583"/>
                  </a:lnTo>
                  <a:lnTo>
                    <a:pt x="163" y="598"/>
                  </a:lnTo>
                  <a:lnTo>
                    <a:pt x="161" y="616"/>
                  </a:lnTo>
                  <a:lnTo>
                    <a:pt x="153" y="630"/>
                  </a:lnTo>
                  <a:lnTo>
                    <a:pt x="139" y="640"/>
                  </a:lnTo>
                  <a:lnTo>
                    <a:pt x="123" y="644"/>
                  </a:lnTo>
                  <a:lnTo>
                    <a:pt x="103" y="646"/>
                  </a:lnTo>
                  <a:lnTo>
                    <a:pt x="83" y="644"/>
                  </a:lnTo>
                  <a:lnTo>
                    <a:pt x="66" y="638"/>
                  </a:lnTo>
                  <a:lnTo>
                    <a:pt x="48" y="626"/>
                  </a:lnTo>
                  <a:lnTo>
                    <a:pt x="28" y="610"/>
                  </a:lnTo>
                  <a:lnTo>
                    <a:pt x="14" y="587"/>
                  </a:lnTo>
                  <a:lnTo>
                    <a:pt x="4" y="557"/>
                  </a:lnTo>
                  <a:lnTo>
                    <a:pt x="0" y="523"/>
                  </a:lnTo>
                  <a:lnTo>
                    <a:pt x="0" y="59"/>
                  </a:lnTo>
                  <a:lnTo>
                    <a:pt x="4" y="37"/>
                  </a:lnTo>
                  <a:lnTo>
                    <a:pt x="18" y="17"/>
                  </a:lnTo>
                  <a:lnTo>
                    <a:pt x="38" y="6"/>
                  </a:lnTo>
                  <a:lnTo>
                    <a:pt x="60"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14" name="Freeform 12"/>
            <p:cNvSpPr>
              <a:spLocks/>
            </p:cNvSpPr>
            <p:nvPr userDrawn="1"/>
          </p:nvSpPr>
          <p:spPr bwMode="black">
            <a:xfrm>
              <a:off x="2062163" y="3798888"/>
              <a:ext cx="458788" cy="525463"/>
            </a:xfrm>
            <a:custGeom>
              <a:avLst/>
              <a:gdLst/>
              <a:ahLst/>
              <a:cxnLst>
                <a:cxn ang="0">
                  <a:pos x="57" y="0"/>
                </a:cxn>
                <a:cxn ang="0">
                  <a:pos x="77" y="2"/>
                </a:cxn>
                <a:cxn ang="0">
                  <a:pos x="95" y="8"/>
                </a:cxn>
                <a:cxn ang="0">
                  <a:pos x="107" y="20"/>
                </a:cxn>
                <a:cxn ang="0">
                  <a:pos x="117" y="35"/>
                </a:cxn>
                <a:cxn ang="0">
                  <a:pos x="289" y="383"/>
                </a:cxn>
                <a:cxn ang="0">
                  <a:pos x="462" y="33"/>
                </a:cxn>
                <a:cxn ang="0">
                  <a:pos x="474" y="16"/>
                </a:cxn>
                <a:cxn ang="0">
                  <a:pos x="488" y="6"/>
                </a:cxn>
                <a:cxn ang="0">
                  <a:pos x="502" y="2"/>
                </a:cxn>
                <a:cxn ang="0">
                  <a:pos x="519" y="0"/>
                </a:cxn>
                <a:cxn ang="0">
                  <a:pos x="541" y="4"/>
                </a:cxn>
                <a:cxn ang="0">
                  <a:pos x="559" y="18"/>
                </a:cxn>
                <a:cxn ang="0">
                  <a:pos x="571" y="35"/>
                </a:cxn>
                <a:cxn ang="0">
                  <a:pos x="577" y="57"/>
                </a:cxn>
                <a:cxn ang="0">
                  <a:pos x="577" y="605"/>
                </a:cxn>
                <a:cxn ang="0">
                  <a:pos x="571" y="626"/>
                </a:cxn>
                <a:cxn ang="0">
                  <a:pos x="559" y="644"/>
                </a:cxn>
                <a:cxn ang="0">
                  <a:pos x="543" y="656"/>
                </a:cxn>
                <a:cxn ang="0">
                  <a:pos x="519" y="662"/>
                </a:cxn>
                <a:cxn ang="0">
                  <a:pos x="498" y="656"/>
                </a:cxn>
                <a:cxn ang="0">
                  <a:pos x="480" y="644"/>
                </a:cxn>
                <a:cxn ang="0">
                  <a:pos x="468" y="626"/>
                </a:cxn>
                <a:cxn ang="0">
                  <a:pos x="464" y="605"/>
                </a:cxn>
                <a:cxn ang="0">
                  <a:pos x="464" y="269"/>
                </a:cxn>
                <a:cxn ang="0">
                  <a:pos x="343" y="520"/>
                </a:cxn>
                <a:cxn ang="0">
                  <a:pos x="329" y="539"/>
                </a:cxn>
                <a:cxn ang="0">
                  <a:pos x="309" y="551"/>
                </a:cxn>
                <a:cxn ang="0">
                  <a:pos x="287" y="555"/>
                </a:cxn>
                <a:cxn ang="0">
                  <a:pos x="266" y="551"/>
                </a:cxn>
                <a:cxn ang="0">
                  <a:pos x="248" y="539"/>
                </a:cxn>
                <a:cxn ang="0">
                  <a:pos x="232" y="520"/>
                </a:cxn>
                <a:cxn ang="0">
                  <a:pos x="111" y="269"/>
                </a:cxn>
                <a:cxn ang="0">
                  <a:pos x="111" y="605"/>
                </a:cxn>
                <a:cxn ang="0">
                  <a:pos x="107" y="626"/>
                </a:cxn>
                <a:cxn ang="0">
                  <a:pos x="95" y="644"/>
                </a:cxn>
                <a:cxn ang="0">
                  <a:pos x="77" y="656"/>
                </a:cxn>
                <a:cxn ang="0">
                  <a:pos x="55" y="662"/>
                </a:cxn>
                <a:cxn ang="0">
                  <a:pos x="34" y="656"/>
                </a:cxn>
                <a:cxn ang="0">
                  <a:pos x="16" y="644"/>
                </a:cxn>
                <a:cxn ang="0">
                  <a:pos x="4" y="626"/>
                </a:cxn>
                <a:cxn ang="0">
                  <a:pos x="0" y="605"/>
                </a:cxn>
                <a:cxn ang="0">
                  <a:pos x="0" y="57"/>
                </a:cxn>
                <a:cxn ang="0">
                  <a:pos x="4" y="33"/>
                </a:cxn>
                <a:cxn ang="0">
                  <a:pos x="18" y="16"/>
                </a:cxn>
                <a:cxn ang="0">
                  <a:pos x="36" y="4"/>
                </a:cxn>
                <a:cxn ang="0">
                  <a:pos x="57" y="0"/>
                </a:cxn>
              </a:cxnLst>
              <a:rect l="0" t="0" r="r" b="b"/>
              <a:pathLst>
                <a:path w="577" h="662">
                  <a:moveTo>
                    <a:pt x="57" y="0"/>
                  </a:moveTo>
                  <a:lnTo>
                    <a:pt x="77" y="2"/>
                  </a:lnTo>
                  <a:lnTo>
                    <a:pt x="95" y="8"/>
                  </a:lnTo>
                  <a:lnTo>
                    <a:pt x="107" y="20"/>
                  </a:lnTo>
                  <a:lnTo>
                    <a:pt x="117" y="35"/>
                  </a:lnTo>
                  <a:lnTo>
                    <a:pt x="289" y="383"/>
                  </a:lnTo>
                  <a:lnTo>
                    <a:pt x="462" y="33"/>
                  </a:lnTo>
                  <a:lnTo>
                    <a:pt x="474" y="16"/>
                  </a:lnTo>
                  <a:lnTo>
                    <a:pt x="488" y="6"/>
                  </a:lnTo>
                  <a:lnTo>
                    <a:pt x="502" y="2"/>
                  </a:lnTo>
                  <a:lnTo>
                    <a:pt x="519" y="0"/>
                  </a:lnTo>
                  <a:lnTo>
                    <a:pt x="541" y="4"/>
                  </a:lnTo>
                  <a:lnTo>
                    <a:pt x="559" y="18"/>
                  </a:lnTo>
                  <a:lnTo>
                    <a:pt x="571" y="35"/>
                  </a:lnTo>
                  <a:lnTo>
                    <a:pt x="577" y="57"/>
                  </a:lnTo>
                  <a:lnTo>
                    <a:pt x="577" y="605"/>
                  </a:lnTo>
                  <a:lnTo>
                    <a:pt x="571" y="626"/>
                  </a:lnTo>
                  <a:lnTo>
                    <a:pt x="559" y="644"/>
                  </a:lnTo>
                  <a:lnTo>
                    <a:pt x="543" y="656"/>
                  </a:lnTo>
                  <a:lnTo>
                    <a:pt x="519" y="662"/>
                  </a:lnTo>
                  <a:lnTo>
                    <a:pt x="498" y="656"/>
                  </a:lnTo>
                  <a:lnTo>
                    <a:pt x="480" y="644"/>
                  </a:lnTo>
                  <a:lnTo>
                    <a:pt x="468" y="626"/>
                  </a:lnTo>
                  <a:lnTo>
                    <a:pt x="464" y="605"/>
                  </a:lnTo>
                  <a:lnTo>
                    <a:pt x="464" y="269"/>
                  </a:lnTo>
                  <a:lnTo>
                    <a:pt x="343" y="520"/>
                  </a:lnTo>
                  <a:lnTo>
                    <a:pt x="329" y="539"/>
                  </a:lnTo>
                  <a:lnTo>
                    <a:pt x="309" y="551"/>
                  </a:lnTo>
                  <a:lnTo>
                    <a:pt x="287" y="555"/>
                  </a:lnTo>
                  <a:lnTo>
                    <a:pt x="266" y="551"/>
                  </a:lnTo>
                  <a:lnTo>
                    <a:pt x="248" y="539"/>
                  </a:lnTo>
                  <a:lnTo>
                    <a:pt x="232" y="520"/>
                  </a:lnTo>
                  <a:lnTo>
                    <a:pt x="111" y="269"/>
                  </a:lnTo>
                  <a:lnTo>
                    <a:pt x="111" y="605"/>
                  </a:lnTo>
                  <a:lnTo>
                    <a:pt x="107" y="626"/>
                  </a:lnTo>
                  <a:lnTo>
                    <a:pt x="95" y="644"/>
                  </a:lnTo>
                  <a:lnTo>
                    <a:pt x="77" y="656"/>
                  </a:lnTo>
                  <a:lnTo>
                    <a:pt x="55" y="662"/>
                  </a:lnTo>
                  <a:lnTo>
                    <a:pt x="34" y="656"/>
                  </a:lnTo>
                  <a:lnTo>
                    <a:pt x="16" y="644"/>
                  </a:lnTo>
                  <a:lnTo>
                    <a:pt x="4" y="626"/>
                  </a:lnTo>
                  <a:lnTo>
                    <a:pt x="0" y="605"/>
                  </a:lnTo>
                  <a:lnTo>
                    <a:pt x="0" y="57"/>
                  </a:lnTo>
                  <a:lnTo>
                    <a:pt x="4" y="33"/>
                  </a:lnTo>
                  <a:lnTo>
                    <a:pt x="18" y="16"/>
                  </a:lnTo>
                  <a:lnTo>
                    <a:pt x="36" y="4"/>
                  </a:lnTo>
                  <a:lnTo>
                    <a:pt x="57"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15" name="Freeform 13"/>
            <p:cNvSpPr>
              <a:spLocks noEditPoints="1"/>
            </p:cNvSpPr>
            <p:nvPr userDrawn="1"/>
          </p:nvSpPr>
          <p:spPr bwMode="black">
            <a:xfrm>
              <a:off x="2593976" y="3948113"/>
              <a:ext cx="328613" cy="373063"/>
            </a:xfrm>
            <a:custGeom>
              <a:avLst/>
              <a:gdLst/>
              <a:ahLst/>
              <a:cxnLst>
                <a:cxn ang="0">
                  <a:pos x="163" y="280"/>
                </a:cxn>
                <a:cxn ang="0">
                  <a:pos x="129" y="298"/>
                </a:cxn>
                <a:cxn ang="0">
                  <a:pos x="119" y="328"/>
                </a:cxn>
                <a:cxn ang="0">
                  <a:pos x="121" y="351"/>
                </a:cxn>
                <a:cxn ang="0">
                  <a:pos x="141" y="377"/>
                </a:cxn>
                <a:cxn ang="0">
                  <a:pos x="184" y="385"/>
                </a:cxn>
                <a:cxn ang="0">
                  <a:pos x="228" y="375"/>
                </a:cxn>
                <a:cxn ang="0">
                  <a:pos x="252" y="341"/>
                </a:cxn>
                <a:cxn ang="0">
                  <a:pos x="254" y="278"/>
                </a:cxn>
                <a:cxn ang="0">
                  <a:pos x="196" y="0"/>
                </a:cxn>
                <a:cxn ang="0">
                  <a:pos x="280" y="11"/>
                </a:cxn>
                <a:cxn ang="0">
                  <a:pos x="333" y="45"/>
                </a:cxn>
                <a:cxn ang="0">
                  <a:pos x="365" y="104"/>
                </a:cxn>
                <a:cxn ang="0">
                  <a:pos x="375" y="189"/>
                </a:cxn>
                <a:cxn ang="0">
                  <a:pos x="377" y="355"/>
                </a:cxn>
                <a:cxn ang="0">
                  <a:pos x="389" y="379"/>
                </a:cxn>
                <a:cxn ang="0">
                  <a:pos x="406" y="395"/>
                </a:cxn>
                <a:cxn ang="0">
                  <a:pos x="414" y="422"/>
                </a:cxn>
                <a:cxn ang="0">
                  <a:pos x="404" y="454"/>
                </a:cxn>
                <a:cxn ang="0">
                  <a:pos x="375" y="468"/>
                </a:cxn>
                <a:cxn ang="0">
                  <a:pos x="331" y="468"/>
                </a:cxn>
                <a:cxn ang="0">
                  <a:pos x="299" y="452"/>
                </a:cxn>
                <a:cxn ang="0">
                  <a:pos x="282" y="434"/>
                </a:cxn>
                <a:cxn ang="0">
                  <a:pos x="222" y="462"/>
                </a:cxn>
                <a:cxn ang="0">
                  <a:pos x="159" y="470"/>
                </a:cxn>
                <a:cxn ang="0">
                  <a:pos x="81" y="458"/>
                </a:cxn>
                <a:cxn ang="0">
                  <a:pos x="30" y="422"/>
                </a:cxn>
                <a:cxn ang="0">
                  <a:pos x="2" y="367"/>
                </a:cxn>
                <a:cxn ang="0">
                  <a:pos x="0" y="326"/>
                </a:cxn>
                <a:cxn ang="0">
                  <a:pos x="14" y="262"/>
                </a:cxn>
                <a:cxn ang="0">
                  <a:pos x="58" y="219"/>
                </a:cxn>
                <a:cxn ang="0">
                  <a:pos x="131" y="195"/>
                </a:cxn>
                <a:cxn ang="0">
                  <a:pos x="254" y="191"/>
                </a:cxn>
                <a:cxn ang="0">
                  <a:pos x="254" y="152"/>
                </a:cxn>
                <a:cxn ang="0">
                  <a:pos x="242" y="116"/>
                </a:cxn>
                <a:cxn ang="0">
                  <a:pos x="210" y="96"/>
                </a:cxn>
                <a:cxn ang="0">
                  <a:pos x="155" y="96"/>
                </a:cxn>
                <a:cxn ang="0">
                  <a:pos x="107" y="114"/>
                </a:cxn>
                <a:cxn ang="0">
                  <a:pos x="67" y="118"/>
                </a:cxn>
                <a:cxn ang="0">
                  <a:pos x="40" y="96"/>
                </a:cxn>
                <a:cxn ang="0">
                  <a:pos x="32" y="65"/>
                </a:cxn>
                <a:cxn ang="0">
                  <a:pos x="56" y="33"/>
                </a:cxn>
                <a:cxn ang="0">
                  <a:pos x="123" y="7"/>
                </a:cxn>
                <a:cxn ang="0">
                  <a:pos x="196" y="0"/>
                </a:cxn>
              </a:cxnLst>
              <a:rect l="0" t="0" r="r" b="b"/>
              <a:pathLst>
                <a:path w="414" h="470">
                  <a:moveTo>
                    <a:pt x="190" y="278"/>
                  </a:moveTo>
                  <a:lnTo>
                    <a:pt x="163" y="280"/>
                  </a:lnTo>
                  <a:lnTo>
                    <a:pt x="143" y="286"/>
                  </a:lnTo>
                  <a:lnTo>
                    <a:pt x="129" y="298"/>
                  </a:lnTo>
                  <a:lnTo>
                    <a:pt x="121" y="312"/>
                  </a:lnTo>
                  <a:lnTo>
                    <a:pt x="119" y="328"/>
                  </a:lnTo>
                  <a:lnTo>
                    <a:pt x="119" y="334"/>
                  </a:lnTo>
                  <a:lnTo>
                    <a:pt x="121" y="351"/>
                  </a:lnTo>
                  <a:lnTo>
                    <a:pt x="129" y="367"/>
                  </a:lnTo>
                  <a:lnTo>
                    <a:pt x="141" y="377"/>
                  </a:lnTo>
                  <a:lnTo>
                    <a:pt x="161" y="383"/>
                  </a:lnTo>
                  <a:lnTo>
                    <a:pt x="184" y="385"/>
                  </a:lnTo>
                  <a:lnTo>
                    <a:pt x="208" y="383"/>
                  </a:lnTo>
                  <a:lnTo>
                    <a:pt x="228" y="375"/>
                  </a:lnTo>
                  <a:lnTo>
                    <a:pt x="242" y="361"/>
                  </a:lnTo>
                  <a:lnTo>
                    <a:pt x="252" y="341"/>
                  </a:lnTo>
                  <a:lnTo>
                    <a:pt x="254" y="316"/>
                  </a:lnTo>
                  <a:lnTo>
                    <a:pt x="254" y="278"/>
                  </a:lnTo>
                  <a:lnTo>
                    <a:pt x="190" y="278"/>
                  </a:lnTo>
                  <a:close/>
                  <a:moveTo>
                    <a:pt x="196" y="0"/>
                  </a:moveTo>
                  <a:lnTo>
                    <a:pt x="242" y="2"/>
                  </a:lnTo>
                  <a:lnTo>
                    <a:pt x="280" y="11"/>
                  </a:lnTo>
                  <a:lnTo>
                    <a:pt x="309" y="25"/>
                  </a:lnTo>
                  <a:lnTo>
                    <a:pt x="333" y="45"/>
                  </a:lnTo>
                  <a:lnTo>
                    <a:pt x="353" y="71"/>
                  </a:lnTo>
                  <a:lnTo>
                    <a:pt x="365" y="104"/>
                  </a:lnTo>
                  <a:lnTo>
                    <a:pt x="373" y="142"/>
                  </a:lnTo>
                  <a:lnTo>
                    <a:pt x="375" y="189"/>
                  </a:lnTo>
                  <a:lnTo>
                    <a:pt x="375" y="338"/>
                  </a:lnTo>
                  <a:lnTo>
                    <a:pt x="377" y="355"/>
                  </a:lnTo>
                  <a:lnTo>
                    <a:pt x="381" y="369"/>
                  </a:lnTo>
                  <a:lnTo>
                    <a:pt x="389" y="379"/>
                  </a:lnTo>
                  <a:lnTo>
                    <a:pt x="397" y="387"/>
                  </a:lnTo>
                  <a:lnTo>
                    <a:pt x="406" y="395"/>
                  </a:lnTo>
                  <a:lnTo>
                    <a:pt x="412" y="407"/>
                  </a:lnTo>
                  <a:lnTo>
                    <a:pt x="414" y="422"/>
                  </a:lnTo>
                  <a:lnTo>
                    <a:pt x="412" y="440"/>
                  </a:lnTo>
                  <a:lnTo>
                    <a:pt x="404" y="454"/>
                  </a:lnTo>
                  <a:lnTo>
                    <a:pt x="391" y="464"/>
                  </a:lnTo>
                  <a:lnTo>
                    <a:pt x="375" y="468"/>
                  </a:lnTo>
                  <a:lnTo>
                    <a:pt x="353" y="470"/>
                  </a:lnTo>
                  <a:lnTo>
                    <a:pt x="331" y="468"/>
                  </a:lnTo>
                  <a:lnTo>
                    <a:pt x="313" y="460"/>
                  </a:lnTo>
                  <a:lnTo>
                    <a:pt x="299" y="452"/>
                  </a:lnTo>
                  <a:lnTo>
                    <a:pt x="289" y="444"/>
                  </a:lnTo>
                  <a:lnTo>
                    <a:pt x="282" y="434"/>
                  </a:lnTo>
                  <a:lnTo>
                    <a:pt x="254" y="452"/>
                  </a:lnTo>
                  <a:lnTo>
                    <a:pt x="222" y="462"/>
                  </a:lnTo>
                  <a:lnTo>
                    <a:pt x="190" y="468"/>
                  </a:lnTo>
                  <a:lnTo>
                    <a:pt x="159" y="470"/>
                  </a:lnTo>
                  <a:lnTo>
                    <a:pt x="117" y="468"/>
                  </a:lnTo>
                  <a:lnTo>
                    <a:pt x="81" y="458"/>
                  </a:lnTo>
                  <a:lnTo>
                    <a:pt x="52" y="442"/>
                  </a:lnTo>
                  <a:lnTo>
                    <a:pt x="30" y="422"/>
                  </a:lnTo>
                  <a:lnTo>
                    <a:pt x="12" y="397"/>
                  </a:lnTo>
                  <a:lnTo>
                    <a:pt x="2" y="367"/>
                  </a:lnTo>
                  <a:lnTo>
                    <a:pt x="0" y="332"/>
                  </a:lnTo>
                  <a:lnTo>
                    <a:pt x="0" y="326"/>
                  </a:lnTo>
                  <a:lnTo>
                    <a:pt x="4" y="292"/>
                  </a:lnTo>
                  <a:lnTo>
                    <a:pt x="14" y="262"/>
                  </a:lnTo>
                  <a:lnTo>
                    <a:pt x="34" y="239"/>
                  </a:lnTo>
                  <a:lnTo>
                    <a:pt x="58" y="219"/>
                  </a:lnTo>
                  <a:lnTo>
                    <a:pt x="91" y="203"/>
                  </a:lnTo>
                  <a:lnTo>
                    <a:pt x="131" y="195"/>
                  </a:lnTo>
                  <a:lnTo>
                    <a:pt x="174" y="191"/>
                  </a:lnTo>
                  <a:lnTo>
                    <a:pt x="254" y="191"/>
                  </a:lnTo>
                  <a:lnTo>
                    <a:pt x="254" y="175"/>
                  </a:lnTo>
                  <a:lnTo>
                    <a:pt x="254" y="152"/>
                  </a:lnTo>
                  <a:lnTo>
                    <a:pt x="250" y="132"/>
                  </a:lnTo>
                  <a:lnTo>
                    <a:pt x="242" y="116"/>
                  </a:lnTo>
                  <a:lnTo>
                    <a:pt x="228" y="104"/>
                  </a:lnTo>
                  <a:lnTo>
                    <a:pt x="210" y="96"/>
                  </a:lnTo>
                  <a:lnTo>
                    <a:pt x="186" y="94"/>
                  </a:lnTo>
                  <a:lnTo>
                    <a:pt x="155" y="96"/>
                  </a:lnTo>
                  <a:lnTo>
                    <a:pt x="129" y="104"/>
                  </a:lnTo>
                  <a:lnTo>
                    <a:pt x="107" y="114"/>
                  </a:lnTo>
                  <a:lnTo>
                    <a:pt x="85" y="120"/>
                  </a:lnTo>
                  <a:lnTo>
                    <a:pt x="67" y="118"/>
                  </a:lnTo>
                  <a:lnTo>
                    <a:pt x="52" y="110"/>
                  </a:lnTo>
                  <a:lnTo>
                    <a:pt x="40" y="96"/>
                  </a:lnTo>
                  <a:lnTo>
                    <a:pt x="32" y="81"/>
                  </a:lnTo>
                  <a:lnTo>
                    <a:pt x="32" y="65"/>
                  </a:lnTo>
                  <a:lnTo>
                    <a:pt x="40" y="47"/>
                  </a:lnTo>
                  <a:lnTo>
                    <a:pt x="56" y="33"/>
                  </a:lnTo>
                  <a:lnTo>
                    <a:pt x="87" y="17"/>
                  </a:lnTo>
                  <a:lnTo>
                    <a:pt x="123" y="7"/>
                  </a:lnTo>
                  <a:lnTo>
                    <a:pt x="161" y="2"/>
                  </a:lnTo>
                  <a:lnTo>
                    <a:pt x="196"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16" name="Freeform 14"/>
            <p:cNvSpPr>
              <a:spLocks noEditPoints="1"/>
            </p:cNvSpPr>
            <p:nvPr userDrawn="1"/>
          </p:nvSpPr>
          <p:spPr bwMode="black">
            <a:xfrm>
              <a:off x="2987676" y="3794126"/>
              <a:ext cx="107950" cy="527050"/>
            </a:xfrm>
            <a:custGeom>
              <a:avLst/>
              <a:gdLst/>
              <a:ahLst/>
              <a:cxnLst>
                <a:cxn ang="0">
                  <a:pos x="67" y="194"/>
                </a:cxn>
                <a:cxn ang="0">
                  <a:pos x="91" y="198"/>
                </a:cxn>
                <a:cxn ang="0">
                  <a:pos x="109" y="211"/>
                </a:cxn>
                <a:cxn ang="0">
                  <a:pos x="123" y="231"/>
                </a:cxn>
                <a:cxn ang="0">
                  <a:pos x="126" y="253"/>
                </a:cxn>
                <a:cxn ang="0">
                  <a:pos x="126" y="605"/>
                </a:cxn>
                <a:cxn ang="0">
                  <a:pos x="123" y="628"/>
                </a:cxn>
                <a:cxn ang="0">
                  <a:pos x="109" y="648"/>
                </a:cxn>
                <a:cxn ang="0">
                  <a:pos x="91" y="660"/>
                </a:cxn>
                <a:cxn ang="0">
                  <a:pos x="67" y="664"/>
                </a:cxn>
                <a:cxn ang="0">
                  <a:pos x="43" y="660"/>
                </a:cxn>
                <a:cxn ang="0">
                  <a:pos x="25" y="648"/>
                </a:cxn>
                <a:cxn ang="0">
                  <a:pos x="12" y="628"/>
                </a:cxn>
                <a:cxn ang="0">
                  <a:pos x="8" y="605"/>
                </a:cxn>
                <a:cxn ang="0">
                  <a:pos x="8" y="253"/>
                </a:cxn>
                <a:cxn ang="0">
                  <a:pos x="12" y="231"/>
                </a:cxn>
                <a:cxn ang="0">
                  <a:pos x="25" y="211"/>
                </a:cxn>
                <a:cxn ang="0">
                  <a:pos x="43" y="198"/>
                </a:cxn>
                <a:cxn ang="0">
                  <a:pos x="67" y="194"/>
                </a:cxn>
                <a:cxn ang="0">
                  <a:pos x="67" y="0"/>
                </a:cxn>
                <a:cxn ang="0">
                  <a:pos x="93" y="6"/>
                </a:cxn>
                <a:cxn ang="0">
                  <a:pos x="115" y="20"/>
                </a:cxn>
                <a:cxn ang="0">
                  <a:pos x="128" y="41"/>
                </a:cxn>
                <a:cxn ang="0">
                  <a:pos x="134" y="67"/>
                </a:cxn>
                <a:cxn ang="0">
                  <a:pos x="128" y="93"/>
                </a:cxn>
                <a:cxn ang="0">
                  <a:pos x="115" y="115"/>
                </a:cxn>
                <a:cxn ang="0">
                  <a:pos x="93" y="128"/>
                </a:cxn>
                <a:cxn ang="0">
                  <a:pos x="67" y="134"/>
                </a:cxn>
                <a:cxn ang="0">
                  <a:pos x="41" y="128"/>
                </a:cxn>
                <a:cxn ang="0">
                  <a:pos x="19" y="115"/>
                </a:cxn>
                <a:cxn ang="0">
                  <a:pos x="6" y="93"/>
                </a:cxn>
                <a:cxn ang="0">
                  <a:pos x="0" y="67"/>
                </a:cxn>
                <a:cxn ang="0">
                  <a:pos x="6" y="41"/>
                </a:cxn>
                <a:cxn ang="0">
                  <a:pos x="19" y="20"/>
                </a:cxn>
                <a:cxn ang="0">
                  <a:pos x="41" y="6"/>
                </a:cxn>
                <a:cxn ang="0">
                  <a:pos x="67" y="0"/>
                </a:cxn>
              </a:cxnLst>
              <a:rect l="0" t="0" r="r" b="b"/>
              <a:pathLst>
                <a:path w="134" h="664">
                  <a:moveTo>
                    <a:pt x="67" y="194"/>
                  </a:moveTo>
                  <a:lnTo>
                    <a:pt x="91" y="198"/>
                  </a:lnTo>
                  <a:lnTo>
                    <a:pt x="109" y="211"/>
                  </a:lnTo>
                  <a:lnTo>
                    <a:pt x="123" y="231"/>
                  </a:lnTo>
                  <a:lnTo>
                    <a:pt x="126" y="253"/>
                  </a:lnTo>
                  <a:lnTo>
                    <a:pt x="126" y="605"/>
                  </a:lnTo>
                  <a:lnTo>
                    <a:pt x="123" y="628"/>
                  </a:lnTo>
                  <a:lnTo>
                    <a:pt x="109" y="648"/>
                  </a:lnTo>
                  <a:lnTo>
                    <a:pt x="91" y="660"/>
                  </a:lnTo>
                  <a:lnTo>
                    <a:pt x="67" y="664"/>
                  </a:lnTo>
                  <a:lnTo>
                    <a:pt x="43" y="660"/>
                  </a:lnTo>
                  <a:lnTo>
                    <a:pt x="25" y="648"/>
                  </a:lnTo>
                  <a:lnTo>
                    <a:pt x="12" y="628"/>
                  </a:lnTo>
                  <a:lnTo>
                    <a:pt x="8" y="605"/>
                  </a:lnTo>
                  <a:lnTo>
                    <a:pt x="8" y="253"/>
                  </a:lnTo>
                  <a:lnTo>
                    <a:pt x="12" y="231"/>
                  </a:lnTo>
                  <a:lnTo>
                    <a:pt x="25" y="211"/>
                  </a:lnTo>
                  <a:lnTo>
                    <a:pt x="43" y="198"/>
                  </a:lnTo>
                  <a:lnTo>
                    <a:pt x="67" y="194"/>
                  </a:lnTo>
                  <a:close/>
                  <a:moveTo>
                    <a:pt x="67" y="0"/>
                  </a:moveTo>
                  <a:lnTo>
                    <a:pt x="93" y="6"/>
                  </a:lnTo>
                  <a:lnTo>
                    <a:pt x="115" y="20"/>
                  </a:lnTo>
                  <a:lnTo>
                    <a:pt x="128" y="41"/>
                  </a:lnTo>
                  <a:lnTo>
                    <a:pt x="134" y="67"/>
                  </a:lnTo>
                  <a:lnTo>
                    <a:pt x="128" y="93"/>
                  </a:lnTo>
                  <a:lnTo>
                    <a:pt x="115" y="115"/>
                  </a:lnTo>
                  <a:lnTo>
                    <a:pt x="93" y="128"/>
                  </a:lnTo>
                  <a:lnTo>
                    <a:pt x="67" y="134"/>
                  </a:lnTo>
                  <a:lnTo>
                    <a:pt x="41" y="128"/>
                  </a:lnTo>
                  <a:lnTo>
                    <a:pt x="19" y="115"/>
                  </a:lnTo>
                  <a:lnTo>
                    <a:pt x="6" y="93"/>
                  </a:lnTo>
                  <a:lnTo>
                    <a:pt x="0" y="67"/>
                  </a:lnTo>
                  <a:lnTo>
                    <a:pt x="6" y="41"/>
                  </a:lnTo>
                  <a:lnTo>
                    <a:pt x="19" y="20"/>
                  </a:lnTo>
                  <a:lnTo>
                    <a:pt x="41" y="6"/>
                  </a:lnTo>
                  <a:lnTo>
                    <a:pt x="67"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17" name="Freeform 15"/>
            <p:cNvSpPr>
              <a:spLocks/>
            </p:cNvSpPr>
            <p:nvPr userDrawn="1"/>
          </p:nvSpPr>
          <p:spPr bwMode="black">
            <a:xfrm>
              <a:off x="3190876" y="3808413"/>
              <a:ext cx="128588" cy="512763"/>
            </a:xfrm>
            <a:custGeom>
              <a:avLst/>
              <a:gdLst/>
              <a:ahLst/>
              <a:cxnLst>
                <a:cxn ang="0">
                  <a:pos x="60" y="0"/>
                </a:cxn>
                <a:cxn ang="0">
                  <a:pos x="84" y="6"/>
                </a:cxn>
                <a:cxn ang="0">
                  <a:pos x="101" y="17"/>
                </a:cxn>
                <a:cxn ang="0">
                  <a:pos x="115" y="37"/>
                </a:cxn>
                <a:cxn ang="0">
                  <a:pos x="119" y="59"/>
                </a:cxn>
                <a:cxn ang="0">
                  <a:pos x="119" y="514"/>
                </a:cxn>
                <a:cxn ang="0">
                  <a:pos x="121" y="531"/>
                </a:cxn>
                <a:cxn ang="0">
                  <a:pos x="127" y="545"/>
                </a:cxn>
                <a:cxn ang="0">
                  <a:pos x="137" y="555"/>
                </a:cxn>
                <a:cxn ang="0">
                  <a:pos x="147" y="563"/>
                </a:cxn>
                <a:cxn ang="0">
                  <a:pos x="155" y="571"/>
                </a:cxn>
                <a:cxn ang="0">
                  <a:pos x="161" y="583"/>
                </a:cxn>
                <a:cxn ang="0">
                  <a:pos x="163" y="598"/>
                </a:cxn>
                <a:cxn ang="0">
                  <a:pos x="161" y="616"/>
                </a:cxn>
                <a:cxn ang="0">
                  <a:pos x="153" y="630"/>
                </a:cxn>
                <a:cxn ang="0">
                  <a:pos x="139" y="640"/>
                </a:cxn>
                <a:cxn ang="0">
                  <a:pos x="123" y="644"/>
                </a:cxn>
                <a:cxn ang="0">
                  <a:pos x="103" y="646"/>
                </a:cxn>
                <a:cxn ang="0">
                  <a:pos x="84" y="644"/>
                </a:cxn>
                <a:cxn ang="0">
                  <a:pos x="66" y="638"/>
                </a:cxn>
                <a:cxn ang="0">
                  <a:pos x="48" y="626"/>
                </a:cxn>
                <a:cxn ang="0">
                  <a:pos x="28" y="610"/>
                </a:cxn>
                <a:cxn ang="0">
                  <a:pos x="14" y="587"/>
                </a:cxn>
                <a:cxn ang="0">
                  <a:pos x="4" y="557"/>
                </a:cxn>
                <a:cxn ang="0">
                  <a:pos x="0" y="523"/>
                </a:cxn>
                <a:cxn ang="0">
                  <a:pos x="0" y="59"/>
                </a:cxn>
                <a:cxn ang="0">
                  <a:pos x="4" y="37"/>
                </a:cxn>
                <a:cxn ang="0">
                  <a:pos x="18" y="17"/>
                </a:cxn>
                <a:cxn ang="0">
                  <a:pos x="36" y="6"/>
                </a:cxn>
                <a:cxn ang="0">
                  <a:pos x="60" y="0"/>
                </a:cxn>
              </a:cxnLst>
              <a:rect l="0" t="0" r="r" b="b"/>
              <a:pathLst>
                <a:path w="163" h="646">
                  <a:moveTo>
                    <a:pt x="60" y="0"/>
                  </a:moveTo>
                  <a:lnTo>
                    <a:pt x="84" y="6"/>
                  </a:lnTo>
                  <a:lnTo>
                    <a:pt x="101" y="17"/>
                  </a:lnTo>
                  <a:lnTo>
                    <a:pt x="115" y="37"/>
                  </a:lnTo>
                  <a:lnTo>
                    <a:pt x="119" y="59"/>
                  </a:lnTo>
                  <a:lnTo>
                    <a:pt x="119" y="514"/>
                  </a:lnTo>
                  <a:lnTo>
                    <a:pt x="121" y="531"/>
                  </a:lnTo>
                  <a:lnTo>
                    <a:pt x="127" y="545"/>
                  </a:lnTo>
                  <a:lnTo>
                    <a:pt x="137" y="555"/>
                  </a:lnTo>
                  <a:lnTo>
                    <a:pt x="147" y="563"/>
                  </a:lnTo>
                  <a:lnTo>
                    <a:pt x="155" y="571"/>
                  </a:lnTo>
                  <a:lnTo>
                    <a:pt x="161" y="583"/>
                  </a:lnTo>
                  <a:lnTo>
                    <a:pt x="163" y="598"/>
                  </a:lnTo>
                  <a:lnTo>
                    <a:pt x="161" y="616"/>
                  </a:lnTo>
                  <a:lnTo>
                    <a:pt x="153" y="630"/>
                  </a:lnTo>
                  <a:lnTo>
                    <a:pt x="139" y="640"/>
                  </a:lnTo>
                  <a:lnTo>
                    <a:pt x="123" y="644"/>
                  </a:lnTo>
                  <a:lnTo>
                    <a:pt x="103" y="646"/>
                  </a:lnTo>
                  <a:lnTo>
                    <a:pt x="84" y="644"/>
                  </a:lnTo>
                  <a:lnTo>
                    <a:pt x="66" y="638"/>
                  </a:lnTo>
                  <a:lnTo>
                    <a:pt x="48" y="626"/>
                  </a:lnTo>
                  <a:lnTo>
                    <a:pt x="28" y="610"/>
                  </a:lnTo>
                  <a:lnTo>
                    <a:pt x="14" y="587"/>
                  </a:lnTo>
                  <a:lnTo>
                    <a:pt x="4" y="557"/>
                  </a:lnTo>
                  <a:lnTo>
                    <a:pt x="0" y="523"/>
                  </a:lnTo>
                  <a:lnTo>
                    <a:pt x="0" y="59"/>
                  </a:lnTo>
                  <a:lnTo>
                    <a:pt x="4" y="37"/>
                  </a:lnTo>
                  <a:lnTo>
                    <a:pt x="18" y="17"/>
                  </a:lnTo>
                  <a:lnTo>
                    <a:pt x="36" y="6"/>
                  </a:lnTo>
                  <a:lnTo>
                    <a:pt x="60"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18" name="Freeform 16"/>
            <p:cNvSpPr>
              <a:spLocks/>
            </p:cNvSpPr>
            <p:nvPr userDrawn="1"/>
          </p:nvSpPr>
          <p:spPr bwMode="black">
            <a:xfrm>
              <a:off x="3546476" y="3798888"/>
              <a:ext cx="360363" cy="525463"/>
            </a:xfrm>
            <a:custGeom>
              <a:avLst/>
              <a:gdLst/>
              <a:ahLst/>
              <a:cxnLst>
                <a:cxn ang="0">
                  <a:pos x="278" y="2"/>
                </a:cxn>
                <a:cxn ang="0">
                  <a:pos x="351" y="24"/>
                </a:cxn>
                <a:cxn ang="0">
                  <a:pos x="395" y="57"/>
                </a:cxn>
                <a:cxn ang="0">
                  <a:pos x="407" y="89"/>
                </a:cxn>
                <a:cxn ang="0">
                  <a:pos x="397" y="118"/>
                </a:cxn>
                <a:cxn ang="0">
                  <a:pos x="371" y="138"/>
                </a:cxn>
                <a:cxn ang="0">
                  <a:pos x="329" y="138"/>
                </a:cxn>
                <a:cxn ang="0">
                  <a:pos x="290" y="118"/>
                </a:cxn>
                <a:cxn ang="0">
                  <a:pos x="240" y="111"/>
                </a:cxn>
                <a:cxn ang="0">
                  <a:pos x="183" y="122"/>
                </a:cxn>
                <a:cxn ang="0">
                  <a:pos x="143" y="164"/>
                </a:cxn>
                <a:cxn ang="0">
                  <a:pos x="125" y="235"/>
                </a:cxn>
                <a:cxn ang="0">
                  <a:pos x="121" y="379"/>
                </a:cxn>
                <a:cxn ang="0">
                  <a:pos x="131" y="470"/>
                </a:cxn>
                <a:cxn ang="0">
                  <a:pos x="161" y="524"/>
                </a:cxn>
                <a:cxn ang="0">
                  <a:pos x="207" y="549"/>
                </a:cxn>
                <a:cxn ang="0">
                  <a:pos x="266" y="549"/>
                </a:cxn>
                <a:cxn ang="0">
                  <a:pos x="308" y="527"/>
                </a:cxn>
                <a:cxn ang="0">
                  <a:pos x="329" y="492"/>
                </a:cxn>
                <a:cxn ang="0">
                  <a:pos x="335" y="443"/>
                </a:cxn>
                <a:cxn ang="0">
                  <a:pos x="276" y="415"/>
                </a:cxn>
                <a:cxn ang="0">
                  <a:pos x="236" y="397"/>
                </a:cxn>
                <a:cxn ang="0">
                  <a:pos x="220" y="358"/>
                </a:cxn>
                <a:cxn ang="0">
                  <a:pos x="236" y="318"/>
                </a:cxn>
                <a:cxn ang="0">
                  <a:pos x="276" y="300"/>
                </a:cxn>
                <a:cxn ang="0">
                  <a:pos x="419" y="306"/>
                </a:cxn>
                <a:cxn ang="0">
                  <a:pos x="448" y="338"/>
                </a:cxn>
                <a:cxn ang="0">
                  <a:pos x="454" y="439"/>
                </a:cxn>
                <a:cxn ang="0">
                  <a:pos x="444" y="514"/>
                </a:cxn>
                <a:cxn ang="0">
                  <a:pos x="415" y="579"/>
                </a:cxn>
                <a:cxn ang="0">
                  <a:pos x="363" y="628"/>
                </a:cxn>
                <a:cxn ang="0">
                  <a:pos x="286" y="658"/>
                </a:cxn>
                <a:cxn ang="0">
                  <a:pos x="187" y="658"/>
                </a:cxn>
                <a:cxn ang="0">
                  <a:pos x="109" y="632"/>
                </a:cxn>
                <a:cxn ang="0">
                  <a:pos x="54" y="583"/>
                </a:cxn>
                <a:cxn ang="0">
                  <a:pos x="20" y="514"/>
                </a:cxn>
                <a:cxn ang="0">
                  <a:pos x="2" y="429"/>
                </a:cxn>
                <a:cxn ang="0">
                  <a:pos x="0" y="280"/>
                </a:cxn>
                <a:cxn ang="0">
                  <a:pos x="8" y="190"/>
                </a:cxn>
                <a:cxn ang="0">
                  <a:pos x="34" y="112"/>
                </a:cxn>
                <a:cxn ang="0">
                  <a:pos x="80" y="53"/>
                </a:cxn>
                <a:cxn ang="0">
                  <a:pos x="147" y="14"/>
                </a:cxn>
                <a:cxn ang="0">
                  <a:pos x="240" y="0"/>
                </a:cxn>
              </a:cxnLst>
              <a:rect l="0" t="0" r="r" b="b"/>
              <a:pathLst>
                <a:path w="454" h="662">
                  <a:moveTo>
                    <a:pt x="240" y="0"/>
                  </a:moveTo>
                  <a:lnTo>
                    <a:pt x="278" y="2"/>
                  </a:lnTo>
                  <a:lnTo>
                    <a:pt x="316" y="10"/>
                  </a:lnTo>
                  <a:lnTo>
                    <a:pt x="351" y="24"/>
                  </a:lnTo>
                  <a:lnTo>
                    <a:pt x="379" y="43"/>
                  </a:lnTo>
                  <a:lnTo>
                    <a:pt x="395" y="57"/>
                  </a:lnTo>
                  <a:lnTo>
                    <a:pt x="403" y="73"/>
                  </a:lnTo>
                  <a:lnTo>
                    <a:pt x="407" y="89"/>
                  </a:lnTo>
                  <a:lnTo>
                    <a:pt x="405" y="105"/>
                  </a:lnTo>
                  <a:lnTo>
                    <a:pt x="397" y="118"/>
                  </a:lnTo>
                  <a:lnTo>
                    <a:pt x="387" y="130"/>
                  </a:lnTo>
                  <a:lnTo>
                    <a:pt x="371" y="138"/>
                  </a:lnTo>
                  <a:lnTo>
                    <a:pt x="351" y="142"/>
                  </a:lnTo>
                  <a:lnTo>
                    <a:pt x="329" y="138"/>
                  </a:lnTo>
                  <a:lnTo>
                    <a:pt x="310" y="128"/>
                  </a:lnTo>
                  <a:lnTo>
                    <a:pt x="290" y="118"/>
                  </a:lnTo>
                  <a:lnTo>
                    <a:pt x="266" y="112"/>
                  </a:lnTo>
                  <a:lnTo>
                    <a:pt x="240" y="111"/>
                  </a:lnTo>
                  <a:lnTo>
                    <a:pt x="209" y="112"/>
                  </a:lnTo>
                  <a:lnTo>
                    <a:pt x="183" y="122"/>
                  </a:lnTo>
                  <a:lnTo>
                    <a:pt x="161" y="140"/>
                  </a:lnTo>
                  <a:lnTo>
                    <a:pt x="143" y="164"/>
                  </a:lnTo>
                  <a:lnTo>
                    <a:pt x="131" y="195"/>
                  </a:lnTo>
                  <a:lnTo>
                    <a:pt x="125" y="235"/>
                  </a:lnTo>
                  <a:lnTo>
                    <a:pt x="121" y="284"/>
                  </a:lnTo>
                  <a:lnTo>
                    <a:pt x="121" y="379"/>
                  </a:lnTo>
                  <a:lnTo>
                    <a:pt x="125" y="429"/>
                  </a:lnTo>
                  <a:lnTo>
                    <a:pt x="131" y="470"/>
                  </a:lnTo>
                  <a:lnTo>
                    <a:pt x="143" y="502"/>
                  </a:lnTo>
                  <a:lnTo>
                    <a:pt x="161" y="524"/>
                  </a:lnTo>
                  <a:lnTo>
                    <a:pt x="181" y="539"/>
                  </a:lnTo>
                  <a:lnTo>
                    <a:pt x="207" y="549"/>
                  </a:lnTo>
                  <a:lnTo>
                    <a:pt x="234" y="551"/>
                  </a:lnTo>
                  <a:lnTo>
                    <a:pt x="266" y="549"/>
                  </a:lnTo>
                  <a:lnTo>
                    <a:pt x="290" y="541"/>
                  </a:lnTo>
                  <a:lnTo>
                    <a:pt x="308" y="527"/>
                  </a:lnTo>
                  <a:lnTo>
                    <a:pt x="322" y="512"/>
                  </a:lnTo>
                  <a:lnTo>
                    <a:pt x="329" y="492"/>
                  </a:lnTo>
                  <a:lnTo>
                    <a:pt x="333" y="468"/>
                  </a:lnTo>
                  <a:lnTo>
                    <a:pt x="335" y="443"/>
                  </a:lnTo>
                  <a:lnTo>
                    <a:pt x="335" y="415"/>
                  </a:lnTo>
                  <a:lnTo>
                    <a:pt x="276" y="415"/>
                  </a:lnTo>
                  <a:lnTo>
                    <a:pt x="254" y="409"/>
                  </a:lnTo>
                  <a:lnTo>
                    <a:pt x="236" y="397"/>
                  </a:lnTo>
                  <a:lnTo>
                    <a:pt x="224" y="379"/>
                  </a:lnTo>
                  <a:lnTo>
                    <a:pt x="220" y="358"/>
                  </a:lnTo>
                  <a:lnTo>
                    <a:pt x="224" y="336"/>
                  </a:lnTo>
                  <a:lnTo>
                    <a:pt x="236" y="318"/>
                  </a:lnTo>
                  <a:lnTo>
                    <a:pt x="254" y="306"/>
                  </a:lnTo>
                  <a:lnTo>
                    <a:pt x="276" y="300"/>
                  </a:lnTo>
                  <a:lnTo>
                    <a:pt x="395" y="300"/>
                  </a:lnTo>
                  <a:lnTo>
                    <a:pt x="419" y="306"/>
                  </a:lnTo>
                  <a:lnTo>
                    <a:pt x="437" y="318"/>
                  </a:lnTo>
                  <a:lnTo>
                    <a:pt x="448" y="338"/>
                  </a:lnTo>
                  <a:lnTo>
                    <a:pt x="454" y="361"/>
                  </a:lnTo>
                  <a:lnTo>
                    <a:pt x="454" y="439"/>
                  </a:lnTo>
                  <a:lnTo>
                    <a:pt x="450" y="476"/>
                  </a:lnTo>
                  <a:lnTo>
                    <a:pt x="444" y="514"/>
                  </a:lnTo>
                  <a:lnTo>
                    <a:pt x="433" y="547"/>
                  </a:lnTo>
                  <a:lnTo>
                    <a:pt x="415" y="579"/>
                  </a:lnTo>
                  <a:lnTo>
                    <a:pt x="393" y="607"/>
                  </a:lnTo>
                  <a:lnTo>
                    <a:pt x="363" y="628"/>
                  </a:lnTo>
                  <a:lnTo>
                    <a:pt x="327" y="646"/>
                  </a:lnTo>
                  <a:lnTo>
                    <a:pt x="286" y="658"/>
                  </a:lnTo>
                  <a:lnTo>
                    <a:pt x="234" y="662"/>
                  </a:lnTo>
                  <a:lnTo>
                    <a:pt x="187" y="658"/>
                  </a:lnTo>
                  <a:lnTo>
                    <a:pt x="145" y="648"/>
                  </a:lnTo>
                  <a:lnTo>
                    <a:pt x="109" y="632"/>
                  </a:lnTo>
                  <a:lnTo>
                    <a:pt x="80" y="610"/>
                  </a:lnTo>
                  <a:lnTo>
                    <a:pt x="54" y="583"/>
                  </a:lnTo>
                  <a:lnTo>
                    <a:pt x="34" y="551"/>
                  </a:lnTo>
                  <a:lnTo>
                    <a:pt x="20" y="514"/>
                  </a:lnTo>
                  <a:lnTo>
                    <a:pt x="8" y="474"/>
                  </a:lnTo>
                  <a:lnTo>
                    <a:pt x="2" y="429"/>
                  </a:lnTo>
                  <a:lnTo>
                    <a:pt x="0" y="381"/>
                  </a:lnTo>
                  <a:lnTo>
                    <a:pt x="0" y="280"/>
                  </a:lnTo>
                  <a:lnTo>
                    <a:pt x="2" y="233"/>
                  </a:lnTo>
                  <a:lnTo>
                    <a:pt x="8" y="190"/>
                  </a:lnTo>
                  <a:lnTo>
                    <a:pt x="20" y="150"/>
                  </a:lnTo>
                  <a:lnTo>
                    <a:pt x="34" y="112"/>
                  </a:lnTo>
                  <a:lnTo>
                    <a:pt x="54" y="81"/>
                  </a:lnTo>
                  <a:lnTo>
                    <a:pt x="80" y="53"/>
                  </a:lnTo>
                  <a:lnTo>
                    <a:pt x="111" y="29"/>
                  </a:lnTo>
                  <a:lnTo>
                    <a:pt x="147" y="14"/>
                  </a:lnTo>
                  <a:lnTo>
                    <a:pt x="191" y="4"/>
                  </a:lnTo>
                  <a:lnTo>
                    <a:pt x="240"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19" name="Freeform 17"/>
            <p:cNvSpPr>
              <a:spLocks/>
            </p:cNvSpPr>
            <p:nvPr userDrawn="1"/>
          </p:nvSpPr>
          <p:spPr bwMode="black">
            <a:xfrm>
              <a:off x="3968751" y="3948113"/>
              <a:ext cx="273050" cy="373063"/>
            </a:xfrm>
            <a:custGeom>
              <a:avLst/>
              <a:gdLst/>
              <a:ahLst/>
              <a:cxnLst>
                <a:cxn ang="0">
                  <a:pos x="265" y="0"/>
                </a:cxn>
                <a:cxn ang="0">
                  <a:pos x="287" y="2"/>
                </a:cxn>
                <a:cxn ang="0">
                  <a:pos x="305" y="7"/>
                </a:cxn>
                <a:cxn ang="0">
                  <a:pos x="321" y="13"/>
                </a:cxn>
                <a:cxn ang="0">
                  <a:pos x="335" y="27"/>
                </a:cxn>
                <a:cxn ang="0">
                  <a:pos x="343" y="41"/>
                </a:cxn>
                <a:cxn ang="0">
                  <a:pos x="345" y="59"/>
                </a:cxn>
                <a:cxn ang="0">
                  <a:pos x="341" y="77"/>
                </a:cxn>
                <a:cxn ang="0">
                  <a:pos x="333" y="96"/>
                </a:cxn>
                <a:cxn ang="0">
                  <a:pos x="319" y="110"/>
                </a:cxn>
                <a:cxn ang="0">
                  <a:pos x="299" y="118"/>
                </a:cxn>
                <a:cxn ang="0">
                  <a:pos x="275" y="118"/>
                </a:cxn>
                <a:cxn ang="0">
                  <a:pos x="267" y="116"/>
                </a:cxn>
                <a:cxn ang="0">
                  <a:pos x="255" y="114"/>
                </a:cxn>
                <a:cxn ang="0">
                  <a:pos x="238" y="114"/>
                </a:cxn>
                <a:cxn ang="0">
                  <a:pos x="218" y="116"/>
                </a:cxn>
                <a:cxn ang="0">
                  <a:pos x="198" y="122"/>
                </a:cxn>
                <a:cxn ang="0">
                  <a:pos x="182" y="132"/>
                </a:cxn>
                <a:cxn ang="0">
                  <a:pos x="170" y="146"/>
                </a:cxn>
                <a:cxn ang="0">
                  <a:pos x="162" y="166"/>
                </a:cxn>
                <a:cxn ang="0">
                  <a:pos x="162" y="411"/>
                </a:cxn>
                <a:cxn ang="0">
                  <a:pos x="156" y="434"/>
                </a:cxn>
                <a:cxn ang="0">
                  <a:pos x="144" y="454"/>
                </a:cxn>
                <a:cxn ang="0">
                  <a:pos x="125" y="466"/>
                </a:cxn>
                <a:cxn ang="0">
                  <a:pos x="103" y="470"/>
                </a:cxn>
                <a:cxn ang="0">
                  <a:pos x="79" y="466"/>
                </a:cxn>
                <a:cxn ang="0">
                  <a:pos x="59" y="454"/>
                </a:cxn>
                <a:cxn ang="0">
                  <a:pos x="45" y="434"/>
                </a:cxn>
                <a:cxn ang="0">
                  <a:pos x="41" y="411"/>
                </a:cxn>
                <a:cxn ang="0">
                  <a:pos x="41" y="140"/>
                </a:cxn>
                <a:cxn ang="0">
                  <a:pos x="39" y="120"/>
                </a:cxn>
                <a:cxn ang="0">
                  <a:pos x="33" y="108"/>
                </a:cxn>
                <a:cxn ang="0">
                  <a:pos x="25" y="98"/>
                </a:cxn>
                <a:cxn ang="0">
                  <a:pos x="16" y="89"/>
                </a:cxn>
                <a:cxn ang="0">
                  <a:pos x="8" y="81"/>
                </a:cxn>
                <a:cxn ang="0">
                  <a:pos x="2" y="69"/>
                </a:cxn>
                <a:cxn ang="0">
                  <a:pos x="0" y="55"/>
                </a:cxn>
                <a:cxn ang="0">
                  <a:pos x="2" y="37"/>
                </a:cxn>
                <a:cxn ang="0">
                  <a:pos x="10" y="23"/>
                </a:cxn>
                <a:cxn ang="0">
                  <a:pos x="21" y="13"/>
                </a:cxn>
                <a:cxn ang="0">
                  <a:pos x="37" y="7"/>
                </a:cxn>
                <a:cxn ang="0">
                  <a:pos x="59" y="6"/>
                </a:cxn>
                <a:cxn ang="0">
                  <a:pos x="65" y="6"/>
                </a:cxn>
                <a:cxn ang="0">
                  <a:pos x="71" y="6"/>
                </a:cxn>
                <a:cxn ang="0">
                  <a:pos x="77" y="7"/>
                </a:cxn>
                <a:cxn ang="0">
                  <a:pos x="105" y="19"/>
                </a:cxn>
                <a:cxn ang="0">
                  <a:pos x="127" y="35"/>
                </a:cxn>
                <a:cxn ang="0">
                  <a:pos x="142" y="57"/>
                </a:cxn>
                <a:cxn ang="0">
                  <a:pos x="168" y="31"/>
                </a:cxn>
                <a:cxn ang="0">
                  <a:pos x="194" y="15"/>
                </a:cxn>
                <a:cxn ang="0">
                  <a:pos x="222" y="6"/>
                </a:cxn>
                <a:cxn ang="0">
                  <a:pos x="245" y="2"/>
                </a:cxn>
                <a:cxn ang="0">
                  <a:pos x="265" y="0"/>
                </a:cxn>
              </a:cxnLst>
              <a:rect l="0" t="0" r="r" b="b"/>
              <a:pathLst>
                <a:path w="345" h="470">
                  <a:moveTo>
                    <a:pt x="265" y="0"/>
                  </a:moveTo>
                  <a:lnTo>
                    <a:pt x="287" y="2"/>
                  </a:lnTo>
                  <a:lnTo>
                    <a:pt x="305" y="7"/>
                  </a:lnTo>
                  <a:lnTo>
                    <a:pt x="321" y="13"/>
                  </a:lnTo>
                  <a:lnTo>
                    <a:pt x="335" y="27"/>
                  </a:lnTo>
                  <a:lnTo>
                    <a:pt x="343" y="41"/>
                  </a:lnTo>
                  <a:lnTo>
                    <a:pt x="345" y="59"/>
                  </a:lnTo>
                  <a:lnTo>
                    <a:pt x="341" y="77"/>
                  </a:lnTo>
                  <a:lnTo>
                    <a:pt x="333" y="96"/>
                  </a:lnTo>
                  <a:lnTo>
                    <a:pt x="319" y="110"/>
                  </a:lnTo>
                  <a:lnTo>
                    <a:pt x="299" y="118"/>
                  </a:lnTo>
                  <a:lnTo>
                    <a:pt x="275" y="118"/>
                  </a:lnTo>
                  <a:lnTo>
                    <a:pt x="267" y="116"/>
                  </a:lnTo>
                  <a:lnTo>
                    <a:pt x="255" y="114"/>
                  </a:lnTo>
                  <a:lnTo>
                    <a:pt x="238" y="114"/>
                  </a:lnTo>
                  <a:lnTo>
                    <a:pt x="218" y="116"/>
                  </a:lnTo>
                  <a:lnTo>
                    <a:pt x="198" y="122"/>
                  </a:lnTo>
                  <a:lnTo>
                    <a:pt x="182" y="132"/>
                  </a:lnTo>
                  <a:lnTo>
                    <a:pt x="170" y="146"/>
                  </a:lnTo>
                  <a:lnTo>
                    <a:pt x="162" y="166"/>
                  </a:lnTo>
                  <a:lnTo>
                    <a:pt x="162" y="411"/>
                  </a:lnTo>
                  <a:lnTo>
                    <a:pt x="156" y="434"/>
                  </a:lnTo>
                  <a:lnTo>
                    <a:pt x="144" y="454"/>
                  </a:lnTo>
                  <a:lnTo>
                    <a:pt x="125" y="466"/>
                  </a:lnTo>
                  <a:lnTo>
                    <a:pt x="103" y="470"/>
                  </a:lnTo>
                  <a:lnTo>
                    <a:pt x="79" y="466"/>
                  </a:lnTo>
                  <a:lnTo>
                    <a:pt x="59" y="454"/>
                  </a:lnTo>
                  <a:lnTo>
                    <a:pt x="45" y="434"/>
                  </a:lnTo>
                  <a:lnTo>
                    <a:pt x="41" y="411"/>
                  </a:lnTo>
                  <a:lnTo>
                    <a:pt x="41" y="140"/>
                  </a:lnTo>
                  <a:lnTo>
                    <a:pt x="39" y="120"/>
                  </a:lnTo>
                  <a:lnTo>
                    <a:pt x="33" y="108"/>
                  </a:lnTo>
                  <a:lnTo>
                    <a:pt x="25" y="98"/>
                  </a:lnTo>
                  <a:lnTo>
                    <a:pt x="16" y="89"/>
                  </a:lnTo>
                  <a:lnTo>
                    <a:pt x="8" y="81"/>
                  </a:lnTo>
                  <a:lnTo>
                    <a:pt x="2" y="69"/>
                  </a:lnTo>
                  <a:lnTo>
                    <a:pt x="0" y="55"/>
                  </a:lnTo>
                  <a:lnTo>
                    <a:pt x="2" y="37"/>
                  </a:lnTo>
                  <a:lnTo>
                    <a:pt x="10" y="23"/>
                  </a:lnTo>
                  <a:lnTo>
                    <a:pt x="21" y="13"/>
                  </a:lnTo>
                  <a:lnTo>
                    <a:pt x="37" y="7"/>
                  </a:lnTo>
                  <a:lnTo>
                    <a:pt x="59" y="6"/>
                  </a:lnTo>
                  <a:lnTo>
                    <a:pt x="65" y="6"/>
                  </a:lnTo>
                  <a:lnTo>
                    <a:pt x="71" y="6"/>
                  </a:lnTo>
                  <a:lnTo>
                    <a:pt x="77" y="7"/>
                  </a:lnTo>
                  <a:lnTo>
                    <a:pt x="105" y="19"/>
                  </a:lnTo>
                  <a:lnTo>
                    <a:pt x="127" y="35"/>
                  </a:lnTo>
                  <a:lnTo>
                    <a:pt x="142" y="57"/>
                  </a:lnTo>
                  <a:lnTo>
                    <a:pt x="168" y="31"/>
                  </a:lnTo>
                  <a:lnTo>
                    <a:pt x="194" y="15"/>
                  </a:lnTo>
                  <a:lnTo>
                    <a:pt x="222" y="6"/>
                  </a:lnTo>
                  <a:lnTo>
                    <a:pt x="245" y="2"/>
                  </a:lnTo>
                  <a:lnTo>
                    <a:pt x="265"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20" name="Freeform 18"/>
            <p:cNvSpPr>
              <a:spLocks noEditPoints="1"/>
            </p:cNvSpPr>
            <p:nvPr userDrawn="1"/>
          </p:nvSpPr>
          <p:spPr bwMode="black">
            <a:xfrm>
              <a:off x="4268788" y="3948113"/>
              <a:ext cx="301625" cy="373063"/>
            </a:xfrm>
            <a:custGeom>
              <a:avLst/>
              <a:gdLst/>
              <a:ahLst/>
              <a:cxnLst>
                <a:cxn ang="0">
                  <a:pos x="191" y="108"/>
                </a:cxn>
                <a:cxn ang="0">
                  <a:pos x="165" y="110"/>
                </a:cxn>
                <a:cxn ang="0">
                  <a:pos x="145" y="122"/>
                </a:cxn>
                <a:cxn ang="0">
                  <a:pos x="131" y="138"/>
                </a:cxn>
                <a:cxn ang="0">
                  <a:pos x="123" y="160"/>
                </a:cxn>
                <a:cxn ang="0">
                  <a:pos x="119" y="189"/>
                </a:cxn>
                <a:cxn ang="0">
                  <a:pos x="119" y="282"/>
                </a:cxn>
                <a:cxn ang="0">
                  <a:pos x="123" y="310"/>
                </a:cxn>
                <a:cxn ang="0">
                  <a:pos x="131" y="334"/>
                </a:cxn>
                <a:cxn ang="0">
                  <a:pos x="145" y="349"/>
                </a:cxn>
                <a:cxn ang="0">
                  <a:pos x="165" y="359"/>
                </a:cxn>
                <a:cxn ang="0">
                  <a:pos x="191" y="363"/>
                </a:cxn>
                <a:cxn ang="0">
                  <a:pos x="216" y="359"/>
                </a:cxn>
                <a:cxn ang="0">
                  <a:pos x="236" y="349"/>
                </a:cxn>
                <a:cxn ang="0">
                  <a:pos x="250" y="334"/>
                </a:cxn>
                <a:cxn ang="0">
                  <a:pos x="258" y="310"/>
                </a:cxn>
                <a:cxn ang="0">
                  <a:pos x="262" y="282"/>
                </a:cxn>
                <a:cxn ang="0">
                  <a:pos x="262" y="189"/>
                </a:cxn>
                <a:cxn ang="0">
                  <a:pos x="258" y="160"/>
                </a:cxn>
                <a:cxn ang="0">
                  <a:pos x="250" y="138"/>
                </a:cxn>
                <a:cxn ang="0">
                  <a:pos x="236" y="122"/>
                </a:cxn>
                <a:cxn ang="0">
                  <a:pos x="216" y="110"/>
                </a:cxn>
                <a:cxn ang="0">
                  <a:pos x="191" y="108"/>
                </a:cxn>
                <a:cxn ang="0">
                  <a:pos x="191" y="0"/>
                </a:cxn>
                <a:cxn ang="0">
                  <a:pos x="236" y="4"/>
                </a:cxn>
                <a:cxn ang="0">
                  <a:pos x="276" y="15"/>
                </a:cxn>
                <a:cxn ang="0">
                  <a:pos x="310" y="31"/>
                </a:cxn>
                <a:cxn ang="0">
                  <a:pos x="335" y="55"/>
                </a:cxn>
                <a:cxn ang="0">
                  <a:pos x="355" y="83"/>
                </a:cxn>
                <a:cxn ang="0">
                  <a:pos x="371" y="116"/>
                </a:cxn>
                <a:cxn ang="0">
                  <a:pos x="379" y="150"/>
                </a:cxn>
                <a:cxn ang="0">
                  <a:pos x="381" y="187"/>
                </a:cxn>
                <a:cxn ang="0">
                  <a:pos x="381" y="282"/>
                </a:cxn>
                <a:cxn ang="0">
                  <a:pos x="379" y="320"/>
                </a:cxn>
                <a:cxn ang="0">
                  <a:pos x="371" y="355"/>
                </a:cxn>
                <a:cxn ang="0">
                  <a:pos x="355" y="387"/>
                </a:cxn>
                <a:cxn ang="0">
                  <a:pos x="335" y="415"/>
                </a:cxn>
                <a:cxn ang="0">
                  <a:pos x="310" y="438"/>
                </a:cxn>
                <a:cxn ang="0">
                  <a:pos x="276" y="456"/>
                </a:cxn>
                <a:cxn ang="0">
                  <a:pos x="236" y="466"/>
                </a:cxn>
                <a:cxn ang="0">
                  <a:pos x="191" y="470"/>
                </a:cxn>
                <a:cxn ang="0">
                  <a:pos x="145" y="466"/>
                </a:cxn>
                <a:cxn ang="0">
                  <a:pos x="105" y="456"/>
                </a:cxn>
                <a:cxn ang="0">
                  <a:pos x="72" y="438"/>
                </a:cxn>
                <a:cxn ang="0">
                  <a:pos x="46" y="415"/>
                </a:cxn>
                <a:cxn ang="0">
                  <a:pos x="26" y="387"/>
                </a:cxn>
                <a:cxn ang="0">
                  <a:pos x="10" y="355"/>
                </a:cxn>
                <a:cxn ang="0">
                  <a:pos x="2" y="320"/>
                </a:cxn>
                <a:cxn ang="0">
                  <a:pos x="0" y="282"/>
                </a:cxn>
                <a:cxn ang="0">
                  <a:pos x="0" y="187"/>
                </a:cxn>
                <a:cxn ang="0">
                  <a:pos x="2" y="150"/>
                </a:cxn>
                <a:cxn ang="0">
                  <a:pos x="10" y="116"/>
                </a:cxn>
                <a:cxn ang="0">
                  <a:pos x="26" y="83"/>
                </a:cxn>
                <a:cxn ang="0">
                  <a:pos x="46" y="55"/>
                </a:cxn>
                <a:cxn ang="0">
                  <a:pos x="72" y="31"/>
                </a:cxn>
                <a:cxn ang="0">
                  <a:pos x="105" y="15"/>
                </a:cxn>
                <a:cxn ang="0">
                  <a:pos x="145" y="4"/>
                </a:cxn>
                <a:cxn ang="0">
                  <a:pos x="191" y="0"/>
                </a:cxn>
              </a:cxnLst>
              <a:rect l="0" t="0" r="r" b="b"/>
              <a:pathLst>
                <a:path w="381" h="470">
                  <a:moveTo>
                    <a:pt x="191" y="108"/>
                  </a:moveTo>
                  <a:lnTo>
                    <a:pt x="165" y="110"/>
                  </a:lnTo>
                  <a:lnTo>
                    <a:pt x="145" y="122"/>
                  </a:lnTo>
                  <a:lnTo>
                    <a:pt x="131" y="138"/>
                  </a:lnTo>
                  <a:lnTo>
                    <a:pt x="123" y="160"/>
                  </a:lnTo>
                  <a:lnTo>
                    <a:pt x="119" y="189"/>
                  </a:lnTo>
                  <a:lnTo>
                    <a:pt x="119" y="282"/>
                  </a:lnTo>
                  <a:lnTo>
                    <a:pt x="123" y="310"/>
                  </a:lnTo>
                  <a:lnTo>
                    <a:pt x="131" y="334"/>
                  </a:lnTo>
                  <a:lnTo>
                    <a:pt x="145" y="349"/>
                  </a:lnTo>
                  <a:lnTo>
                    <a:pt x="165" y="359"/>
                  </a:lnTo>
                  <a:lnTo>
                    <a:pt x="191" y="363"/>
                  </a:lnTo>
                  <a:lnTo>
                    <a:pt x="216" y="359"/>
                  </a:lnTo>
                  <a:lnTo>
                    <a:pt x="236" y="349"/>
                  </a:lnTo>
                  <a:lnTo>
                    <a:pt x="250" y="334"/>
                  </a:lnTo>
                  <a:lnTo>
                    <a:pt x="258" y="310"/>
                  </a:lnTo>
                  <a:lnTo>
                    <a:pt x="262" y="282"/>
                  </a:lnTo>
                  <a:lnTo>
                    <a:pt x="262" y="189"/>
                  </a:lnTo>
                  <a:lnTo>
                    <a:pt x="258" y="160"/>
                  </a:lnTo>
                  <a:lnTo>
                    <a:pt x="250" y="138"/>
                  </a:lnTo>
                  <a:lnTo>
                    <a:pt x="236" y="122"/>
                  </a:lnTo>
                  <a:lnTo>
                    <a:pt x="216" y="110"/>
                  </a:lnTo>
                  <a:lnTo>
                    <a:pt x="191" y="108"/>
                  </a:lnTo>
                  <a:close/>
                  <a:moveTo>
                    <a:pt x="191" y="0"/>
                  </a:moveTo>
                  <a:lnTo>
                    <a:pt x="236" y="4"/>
                  </a:lnTo>
                  <a:lnTo>
                    <a:pt x="276" y="15"/>
                  </a:lnTo>
                  <a:lnTo>
                    <a:pt x="310" y="31"/>
                  </a:lnTo>
                  <a:lnTo>
                    <a:pt x="335" y="55"/>
                  </a:lnTo>
                  <a:lnTo>
                    <a:pt x="355" y="83"/>
                  </a:lnTo>
                  <a:lnTo>
                    <a:pt x="371" y="116"/>
                  </a:lnTo>
                  <a:lnTo>
                    <a:pt x="379" y="150"/>
                  </a:lnTo>
                  <a:lnTo>
                    <a:pt x="381" y="187"/>
                  </a:lnTo>
                  <a:lnTo>
                    <a:pt x="381" y="282"/>
                  </a:lnTo>
                  <a:lnTo>
                    <a:pt x="379" y="320"/>
                  </a:lnTo>
                  <a:lnTo>
                    <a:pt x="371" y="355"/>
                  </a:lnTo>
                  <a:lnTo>
                    <a:pt x="355" y="387"/>
                  </a:lnTo>
                  <a:lnTo>
                    <a:pt x="335" y="415"/>
                  </a:lnTo>
                  <a:lnTo>
                    <a:pt x="310" y="438"/>
                  </a:lnTo>
                  <a:lnTo>
                    <a:pt x="276" y="456"/>
                  </a:lnTo>
                  <a:lnTo>
                    <a:pt x="236" y="466"/>
                  </a:lnTo>
                  <a:lnTo>
                    <a:pt x="191" y="470"/>
                  </a:lnTo>
                  <a:lnTo>
                    <a:pt x="145" y="466"/>
                  </a:lnTo>
                  <a:lnTo>
                    <a:pt x="105" y="456"/>
                  </a:lnTo>
                  <a:lnTo>
                    <a:pt x="72" y="438"/>
                  </a:lnTo>
                  <a:lnTo>
                    <a:pt x="46" y="415"/>
                  </a:lnTo>
                  <a:lnTo>
                    <a:pt x="26" y="387"/>
                  </a:lnTo>
                  <a:lnTo>
                    <a:pt x="10" y="355"/>
                  </a:lnTo>
                  <a:lnTo>
                    <a:pt x="2" y="320"/>
                  </a:lnTo>
                  <a:lnTo>
                    <a:pt x="0" y="282"/>
                  </a:lnTo>
                  <a:lnTo>
                    <a:pt x="0" y="187"/>
                  </a:lnTo>
                  <a:lnTo>
                    <a:pt x="2" y="150"/>
                  </a:lnTo>
                  <a:lnTo>
                    <a:pt x="10" y="116"/>
                  </a:lnTo>
                  <a:lnTo>
                    <a:pt x="26" y="83"/>
                  </a:lnTo>
                  <a:lnTo>
                    <a:pt x="46" y="55"/>
                  </a:lnTo>
                  <a:lnTo>
                    <a:pt x="72" y="31"/>
                  </a:lnTo>
                  <a:lnTo>
                    <a:pt x="105" y="15"/>
                  </a:lnTo>
                  <a:lnTo>
                    <a:pt x="145" y="4"/>
                  </a:lnTo>
                  <a:lnTo>
                    <a:pt x="191"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21" name="Freeform 19"/>
            <p:cNvSpPr>
              <a:spLocks/>
            </p:cNvSpPr>
            <p:nvPr userDrawn="1"/>
          </p:nvSpPr>
          <p:spPr bwMode="black">
            <a:xfrm>
              <a:off x="4656138" y="3948113"/>
              <a:ext cx="331788" cy="373063"/>
            </a:xfrm>
            <a:custGeom>
              <a:avLst/>
              <a:gdLst/>
              <a:ahLst/>
              <a:cxnLst>
                <a:cxn ang="0">
                  <a:pos x="59" y="0"/>
                </a:cxn>
                <a:cxn ang="0">
                  <a:pos x="83" y="4"/>
                </a:cxn>
                <a:cxn ang="0">
                  <a:pos x="101" y="17"/>
                </a:cxn>
                <a:cxn ang="0">
                  <a:pos x="115" y="37"/>
                </a:cxn>
                <a:cxn ang="0">
                  <a:pos x="119" y="59"/>
                </a:cxn>
                <a:cxn ang="0">
                  <a:pos x="119" y="290"/>
                </a:cxn>
                <a:cxn ang="0">
                  <a:pos x="121" y="310"/>
                </a:cxn>
                <a:cxn ang="0">
                  <a:pos x="125" y="326"/>
                </a:cxn>
                <a:cxn ang="0">
                  <a:pos x="131" y="339"/>
                </a:cxn>
                <a:cxn ang="0">
                  <a:pos x="143" y="349"/>
                </a:cxn>
                <a:cxn ang="0">
                  <a:pos x="161" y="355"/>
                </a:cxn>
                <a:cxn ang="0">
                  <a:pos x="182" y="357"/>
                </a:cxn>
                <a:cxn ang="0">
                  <a:pos x="212" y="353"/>
                </a:cxn>
                <a:cxn ang="0">
                  <a:pos x="238" y="341"/>
                </a:cxn>
                <a:cxn ang="0">
                  <a:pos x="256" y="322"/>
                </a:cxn>
                <a:cxn ang="0">
                  <a:pos x="256" y="59"/>
                </a:cxn>
                <a:cxn ang="0">
                  <a:pos x="260" y="37"/>
                </a:cxn>
                <a:cxn ang="0">
                  <a:pos x="274" y="17"/>
                </a:cxn>
                <a:cxn ang="0">
                  <a:pos x="293" y="4"/>
                </a:cxn>
                <a:cxn ang="0">
                  <a:pos x="315" y="0"/>
                </a:cxn>
                <a:cxn ang="0">
                  <a:pos x="339" y="4"/>
                </a:cxn>
                <a:cxn ang="0">
                  <a:pos x="359" y="17"/>
                </a:cxn>
                <a:cxn ang="0">
                  <a:pos x="371" y="37"/>
                </a:cxn>
                <a:cxn ang="0">
                  <a:pos x="375" y="59"/>
                </a:cxn>
                <a:cxn ang="0">
                  <a:pos x="375" y="338"/>
                </a:cxn>
                <a:cxn ang="0">
                  <a:pos x="379" y="355"/>
                </a:cxn>
                <a:cxn ang="0">
                  <a:pos x="385" y="369"/>
                </a:cxn>
                <a:cxn ang="0">
                  <a:pos x="393" y="379"/>
                </a:cxn>
                <a:cxn ang="0">
                  <a:pos x="402" y="387"/>
                </a:cxn>
                <a:cxn ang="0">
                  <a:pos x="410" y="395"/>
                </a:cxn>
                <a:cxn ang="0">
                  <a:pos x="416" y="407"/>
                </a:cxn>
                <a:cxn ang="0">
                  <a:pos x="418" y="422"/>
                </a:cxn>
                <a:cxn ang="0">
                  <a:pos x="416" y="440"/>
                </a:cxn>
                <a:cxn ang="0">
                  <a:pos x="408" y="454"/>
                </a:cxn>
                <a:cxn ang="0">
                  <a:pos x="394" y="464"/>
                </a:cxn>
                <a:cxn ang="0">
                  <a:pos x="379" y="468"/>
                </a:cxn>
                <a:cxn ang="0">
                  <a:pos x="359" y="470"/>
                </a:cxn>
                <a:cxn ang="0">
                  <a:pos x="339" y="468"/>
                </a:cxn>
                <a:cxn ang="0">
                  <a:pos x="321" y="462"/>
                </a:cxn>
                <a:cxn ang="0">
                  <a:pos x="303" y="450"/>
                </a:cxn>
                <a:cxn ang="0">
                  <a:pos x="293" y="444"/>
                </a:cxn>
                <a:cxn ang="0">
                  <a:pos x="287" y="436"/>
                </a:cxn>
                <a:cxn ang="0">
                  <a:pos x="280" y="424"/>
                </a:cxn>
                <a:cxn ang="0">
                  <a:pos x="254" y="444"/>
                </a:cxn>
                <a:cxn ang="0">
                  <a:pos x="224" y="458"/>
                </a:cxn>
                <a:cxn ang="0">
                  <a:pos x="188" y="468"/>
                </a:cxn>
                <a:cxn ang="0">
                  <a:pos x="149" y="470"/>
                </a:cxn>
                <a:cxn ang="0">
                  <a:pos x="113" y="468"/>
                </a:cxn>
                <a:cxn ang="0">
                  <a:pos x="81" y="458"/>
                </a:cxn>
                <a:cxn ang="0">
                  <a:pos x="55" y="444"/>
                </a:cxn>
                <a:cxn ang="0">
                  <a:pos x="34" y="424"/>
                </a:cxn>
                <a:cxn ang="0">
                  <a:pos x="20" y="401"/>
                </a:cxn>
                <a:cxn ang="0">
                  <a:pos x="8" y="373"/>
                </a:cxn>
                <a:cxn ang="0">
                  <a:pos x="2" y="339"/>
                </a:cxn>
                <a:cxn ang="0">
                  <a:pos x="0" y="306"/>
                </a:cxn>
                <a:cxn ang="0">
                  <a:pos x="0" y="59"/>
                </a:cxn>
                <a:cxn ang="0">
                  <a:pos x="4" y="37"/>
                </a:cxn>
                <a:cxn ang="0">
                  <a:pos x="18" y="17"/>
                </a:cxn>
                <a:cxn ang="0">
                  <a:pos x="36" y="4"/>
                </a:cxn>
                <a:cxn ang="0">
                  <a:pos x="59" y="0"/>
                </a:cxn>
              </a:cxnLst>
              <a:rect l="0" t="0" r="r" b="b"/>
              <a:pathLst>
                <a:path w="418" h="470">
                  <a:moveTo>
                    <a:pt x="59" y="0"/>
                  </a:moveTo>
                  <a:lnTo>
                    <a:pt x="83" y="4"/>
                  </a:lnTo>
                  <a:lnTo>
                    <a:pt x="101" y="17"/>
                  </a:lnTo>
                  <a:lnTo>
                    <a:pt x="115" y="37"/>
                  </a:lnTo>
                  <a:lnTo>
                    <a:pt x="119" y="59"/>
                  </a:lnTo>
                  <a:lnTo>
                    <a:pt x="119" y="290"/>
                  </a:lnTo>
                  <a:lnTo>
                    <a:pt x="121" y="310"/>
                  </a:lnTo>
                  <a:lnTo>
                    <a:pt x="125" y="326"/>
                  </a:lnTo>
                  <a:lnTo>
                    <a:pt x="131" y="339"/>
                  </a:lnTo>
                  <a:lnTo>
                    <a:pt x="143" y="349"/>
                  </a:lnTo>
                  <a:lnTo>
                    <a:pt x="161" y="355"/>
                  </a:lnTo>
                  <a:lnTo>
                    <a:pt x="182" y="357"/>
                  </a:lnTo>
                  <a:lnTo>
                    <a:pt x="212" y="353"/>
                  </a:lnTo>
                  <a:lnTo>
                    <a:pt x="238" y="341"/>
                  </a:lnTo>
                  <a:lnTo>
                    <a:pt x="256" y="322"/>
                  </a:lnTo>
                  <a:lnTo>
                    <a:pt x="256" y="59"/>
                  </a:lnTo>
                  <a:lnTo>
                    <a:pt x="260" y="37"/>
                  </a:lnTo>
                  <a:lnTo>
                    <a:pt x="274" y="17"/>
                  </a:lnTo>
                  <a:lnTo>
                    <a:pt x="293" y="4"/>
                  </a:lnTo>
                  <a:lnTo>
                    <a:pt x="315" y="0"/>
                  </a:lnTo>
                  <a:lnTo>
                    <a:pt x="339" y="4"/>
                  </a:lnTo>
                  <a:lnTo>
                    <a:pt x="359" y="17"/>
                  </a:lnTo>
                  <a:lnTo>
                    <a:pt x="371" y="37"/>
                  </a:lnTo>
                  <a:lnTo>
                    <a:pt x="375" y="59"/>
                  </a:lnTo>
                  <a:lnTo>
                    <a:pt x="375" y="338"/>
                  </a:lnTo>
                  <a:lnTo>
                    <a:pt x="379" y="355"/>
                  </a:lnTo>
                  <a:lnTo>
                    <a:pt x="385" y="369"/>
                  </a:lnTo>
                  <a:lnTo>
                    <a:pt x="393" y="379"/>
                  </a:lnTo>
                  <a:lnTo>
                    <a:pt x="402" y="387"/>
                  </a:lnTo>
                  <a:lnTo>
                    <a:pt x="410" y="395"/>
                  </a:lnTo>
                  <a:lnTo>
                    <a:pt x="416" y="407"/>
                  </a:lnTo>
                  <a:lnTo>
                    <a:pt x="418" y="422"/>
                  </a:lnTo>
                  <a:lnTo>
                    <a:pt x="416" y="440"/>
                  </a:lnTo>
                  <a:lnTo>
                    <a:pt x="408" y="454"/>
                  </a:lnTo>
                  <a:lnTo>
                    <a:pt x="394" y="464"/>
                  </a:lnTo>
                  <a:lnTo>
                    <a:pt x="379" y="468"/>
                  </a:lnTo>
                  <a:lnTo>
                    <a:pt x="359" y="470"/>
                  </a:lnTo>
                  <a:lnTo>
                    <a:pt x="339" y="468"/>
                  </a:lnTo>
                  <a:lnTo>
                    <a:pt x="321" y="462"/>
                  </a:lnTo>
                  <a:lnTo>
                    <a:pt x="303" y="450"/>
                  </a:lnTo>
                  <a:lnTo>
                    <a:pt x="293" y="444"/>
                  </a:lnTo>
                  <a:lnTo>
                    <a:pt x="287" y="436"/>
                  </a:lnTo>
                  <a:lnTo>
                    <a:pt x="280" y="424"/>
                  </a:lnTo>
                  <a:lnTo>
                    <a:pt x="254" y="444"/>
                  </a:lnTo>
                  <a:lnTo>
                    <a:pt x="224" y="458"/>
                  </a:lnTo>
                  <a:lnTo>
                    <a:pt x="188" y="468"/>
                  </a:lnTo>
                  <a:lnTo>
                    <a:pt x="149" y="470"/>
                  </a:lnTo>
                  <a:lnTo>
                    <a:pt x="113" y="468"/>
                  </a:lnTo>
                  <a:lnTo>
                    <a:pt x="81" y="458"/>
                  </a:lnTo>
                  <a:lnTo>
                    <a:pt x="55" y="444"/>
                  </a:lnTo>
                  <a:lnTo>
                    <a:pt x="34" y="424"/>
                  </a:lnTo>
                  <a:lnTo>
                    <a:pt x="20" y="401"/>
                  </a:lnTo>
                  <a:lnTo>
                    <a:pt x="8" y="373"/>
                  </a:lnTo>
                  <a:lnTo>
                    <a:pt x="2" y="339"/>
                  </a:lnTo>
                  <a:lnTo>
                    <a:pt x="0" y="306"/>
                  </a:lnTo>
                  <a:lnTo>
                    <a:pt x="0" y="59"/>
                  </a:lnTo>
                  <a:lnTo>
                    <a:pt x="4" y="37"/>
                  </a:lnTo>
                  <a:lnTo>
                    <a:pt x="18" y="17"/>
                  </a:lnTo>
                  <a:lnTo>
                    <a:pt x="36" y="4"/>
                  </a:lnTo>
                  <a:lnTo>
                    <a:pt x="59"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22" name="Freeform 20"/>
            <p:cNvSpPr>
              <a:spLocks noEditPoints="1"/>
            </p:cNvSpPr>
            <p:nvPr userDrawn="1"/>
          </p:nvSpPr>
          <p:spPr bwMode="black">
            <a:xfrm>
              <a:off x="5037138" y="3948113"/>
              <a:ext cx="328613" cy="498475"/>
            </a:xfrm>
            <a:custGeom>
              <a:avLst/>
              <a:gdLst/>
              <a:ahLst/>
              <a:cxnLst>
                <a:cxn ang="0">
                  <a:pos x="202" y="104"/>
                </a:cxn>
                <a:cxn ang="0">
                  <a:pos x="158" y="126"/>
                </a:cxn>
                <a:cxn ang="0">
                  <a:pos x="180" y="357"/>
                </a:cxn>
                <a:cxn ang="0">
                  <a:pos x="224" y="371"/>
                </a:cxn>
                <a:cxn ang="0">
                  <a:pos x="271" y="355"/>
                </a:cxn>
                <a:cxn ang="0">
                  <a:pos x="293" y="314"/>
                </a:cxn>
                <a:cxn ang="0">
                  <a:pos x="295" y="179"/>
                </a:cxn>
                <a:cxn ang="0">
                  <a:pos x="285" y="130"/>
                </a:cxn>
                <a:cxn ang="0">
                  <a:pos x="251" y="104"/>
                </a:cxn>
                <a:cxn ang="0">
                  <a:pos x="59" y="0"/>
                </a:cxn>
                <a:cxn ang="0">
                  <a:pos x="97" y="7"/>
                </a:cxn>
                <a:cxn ang="0">
                  <a:pos x="125" y="27"/>
                </a:cxn>
                <a:cxn ang="0">
                  <a:pos x="164" y="17"/>
                </a:cxn>
                <a:cxn ang="0">
                  <a:pos x="244" y="0"/>
                </a:cxn>
                <a:cxn ang="0">
                  <a:pos x="319" y="11"/>
                </a:cxn>
                <a:cxn ang="0">
                  <a:pos x="372" y="49"/>
                </a:cxn>
                <a:cxn ang="0">
                  <a:pos x="404" y="108"/>
                </a:cxn>
                <a:cxn ang="0">
                  <a:pos x="414" y="189"/>
                </a:cxn>
                <a:cxn ang="0">
                  <a:pos x="412" y="308"/>
                </a:cxn>
                <a:cxn ang="0">
                  <a:pos x="394" y="385"/>
                </a:cxn>
                <a:cxn ang="0">
                  <a:pos x="357" y="438"/>
                </a:cxn>
                <a:cxn ang="0">
                  <a:pos x="293" y="466"/>
                </a:cxn>
                <a:cxn ang="0">
                  <a:pos x="218" y="468"/>
                </a:cxn>
                <a:cxn ang="0">
                  <a:pos x="158" y="444"/>
                </a:cxn>
                <a:cxn ang="0">
                  <a:pos x="154" y="590"/>
                </a:cxn>
                <a:cxn ang="0">
                  <a:pos x="123" y="622"/>
                </a:cxn>
                <a:cxn ang="0">
                  <a:pos x="75" y="622"/>
                </a:cxn>
                <a:cxn ang="0">
                  <a:pos x="43" y="590"/>
                </a:cxn>
                <a:cxn ang="0">
                  <a:pos x="39" y="134"/>
                </a:cxn>
                <a:cxn ang="0">
                  <a:pos x="31" y="102"/>
                </a:cxn>
                <a:cxn ang="0">
                  <a:pos x="16" y="85"/>
                </a:cxn>
                <a:cxn ang="0">
                  <a:pos x="2" y="63"/>
                </a:cxn>
                <a:cxn ang="0">
                  <a:pos x="2" y="31"/>
                </a:cxn>
                <a:cxn ang="0">
                  <a:pos x="24" y="7"/>
                </a:cxn>
                <a:cxn ang="0">
                  <a:pos x="59" y="0"/>
                </a:cxn>
              </a:cxnLst>
              <a:rect l="0" t="0" r="r" b="b"/>
              <a:pathLst>
                <a:path w="414" h="628">
                  <a:moveTo>
                    <a:pt x="224" y="100"/>
                  </a:moveTo>
                  <a:lnTo>
                    <a:pt x="202" y="104"/>
                  </a:lnTo>
                  <a:lnTo>
                    <a:pt x="180" y="112"/>
                  </a:lnTo>
                  <a:lnTo>
                    <a:pt x="158" y="126"/>
                  </a:lnTo>
                  <a:lnTo>
                    <a:pt x="158" y="343"/>
                  </a:lnTo>
                  <a:lnTo>
                    <a:pt x="180" y="357"/>
                  </a:lnTo>
                  <a:lnTo>
                    <a:pt x="202" y="367"/>
                  </a:lnTo>
                  <a:lnTo>
                    <a:pt x="224" y="371"/>
                  </a:lnTo>
                  <a:lnTo>
                    <a:pt x="251" y="367"/>
                  </a:lnTo>
                  <a:lnTo>
                    <a:pt x="271" y="355"/>
                  </a:lnTo>
                  <a:lnTo>
                    <a:pt x="285" y="338"/>
                  </a:lnTo>
                  <a:lnTo>
                    <a:pt x="293" y="314"/>
                  </a:lnTo>
                  <a:lnTo>
                    <a:pt x="295" y="284"/>
                  </a:lnTo>
                  <a:lnTo>
                    <a:pt x="295" y="179"/>
                  </a:lnTo>
                  <a:lnTo>
                    <a:pt x="293" y="152"/>
                  </a:lnTo>
                  <a:lnTo>
                    <a:pt x="285" y="130"/>
                  </a:lnTo>
                  <a:lnTo>
                    <a:pt x="271" y="114"/>
                  </a:lnTo>
                  <a:lnTo>
                    <a:pt x="251" y="104"/>
                  </a:lnTo>
                  <a:lnTo>
                    <a:pt x="224" y="100"/>
                  </a:lnTo>
                  <a:close/>
                  <a:moveTo>
                    <a:pt x="59" y="0"/>
                  </a:moveTo>
                  <a:lnTo>
                    <a:pt x="79" y="2"/>
                  </a:lnTo>
                  <a:lnTo>
                    <a:pt x="97" y="7"/>
                  </a:lnTo>
                  <a:lnTo>
                    <a:pt x="115" y="19"/>
                  </a:lnTo>
                  <a:lnTo>
                    <a:pt x="125" y="27"/>
                  </a:lnTo>
                  <a:lnTo>
                    <a:pt x="133" y="35"/>
                  </a:lnTo>
                  <a:lnTo>
                    <a:pt x="164" y="17"/>
                  </a:lnTo>
                  <a:lnTo>
                    <a:pt x="204" y="4"/>
                  </a:lnTo>
                  <a:lnTo>
                    <a:pt x="244" y="0"/>
                  </a:lnTo>
                  <a:lnTo>
                    <a:pt x="285" y="4"/>
                  </a:lnTo>
                  <a:lnTo>
                    <a:pt x="319" y="11"/>
                  </a:lnTo>
                  <a:lnTo>
                    <a:pt x="349" y="27"/>
                  </a:lnTo>
                  <a:lnTo>
                    <a:pt x="372" y="49"/>
                  </a:lnTo>
                  <a:lnTo>
                    <a:pt x="390" y="75"/>
                  </a:lnTo>
                  <a:lnTo>
                    <a:pt x="404" y="108"/>
                  </a:lnTo>
                  <a:lnTo>
                    <a:pt x="412" y="146"/>
                  </a:lnTo>
                  <a:lnTo>
                    <a:pt x="414" y="189"/>
                  </a:lnTo>
                  <a:lnTo>
                    <a:pt x="414" y="260"/>
                  </a:lnTo>
                  <a:lnTo>
                    <a:pt x="412" y="308"/>
                  </a:lnTo>
                  <a:lnTo>
                    <a:pt x="406" y="349"/>
                  </a:lnTo>
                  <a:lnTo>
                    <a:pt x="394" y="385"/>
                  </a:lnTo>
                  <a:lnTo>
                    <a:pt x="378" y="415"/>
                  </a:lnTo>
                  <a:lnTo>
                    <a:pt x="357" y="438"/>
                  </a:lnTo>
                  <a:lnTo>
                    <a:pt x="329" y="456"/>
                  </a:lnTo>
                  <a:lnTo>
                    <a:pt x="293" y="466"/>
                  </a:lnTo>
                  <a:lnTo>
                    <a:pt x="251" y="470"/>
                  </a:lnTo>
                  <a:lnTo>
                    <a:pt x="218" y="468"/>
                  </a:lnTo>
                  <a:lnTo>
                    <a:pt x="186" y="458"/>
                  </a:lnTo>
                  <a:lnTo>
                    <a:pt x="158" y="444"/>
                  </a:lnTo>
                  <a:lnTo>
                    <a:pt x="158" y="569"/>
                  </a:lnTo>
                  <a:lnTo>
                    <a:pt x="154" y="590"/>
                  </a:lnTo>
                  <a:lnTo>
                    <a:pt x="140" y="610"/>
                  </a:lnTo>
                  <a:lnTo>
                    <a:pt x="123" y="622"/>
                  </a:lnTo>
                  <a:lnTo>
                    <a:pt x="99" y="628"/>
                  </a:lnTo>
                  <a:lnTo>
                    <a:pt x="75" y="622"/>
                  </a:lnTo>
                  <a:lnTo>
                    <a:pt x="57" y="610"/>
                  </a:lnTo>
                  <a:lnTo>
                    <a:pt x="43" y="590"/>
                  </a:lnTo>
                  <a:lnTo>
                    <a:pt x="39" y="569"/>
                  </a:lnTo>
                  <a:lnTo>
                    <a:pt x="39" y="134"/>
                  </a:lnTo>
                  <a:lnTo>
                    <a:pt x="37" y="116"/>
                  </a:lnTo>
                  <a:lnTo>
                    <a:pt x="31" y="102"/>
                  </a:lnTo>
                  <a:lnTo>
                    <a:pt x="25" y="92"/>
                  </a:lnTo>
                  <a:lnTo>
                    <a:pt x="16" y="85"/>
                  </a:lnTo>
                  <a:lnTo>
                    <a:pt x="8" y="75"/>
                  </a:lnTo>
                  <a:lnTo>
                    <a:pt x="2" y="63"/>
                  </a:lnTo>
                  <a:lnTo>
                    <a:pt x="0" y="49"/>
                  </a:lnTo>
                  <a:lnTo>
                    <a:pt x="2" y="31"/>
                  </a:lnTo>
                  <a:lnTo>
                    <a:pt x="10" y="17"/>
                  </a:lnTo>
                  <a:lnTo>
                    <a:pt x="24" y="7"/>
                  </a:lnTo>
                  <a:lnTo>
                    <a:pt x="39" y="2"/>
                  </a:lnTo>
                  <a:lnTo>
                    <a:pt x="59"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grpSp>
      <p:sp>
        <p:nvSpPr>
          <p:cNvPr id="23" name="Line 12"/>
          <p:cNvSpPr>
            <a:spLocks noChangeShapeType="1"/>
          </p:cNvSpPr>
          <p:nvPr userDrawn="1"/>
        </p:nvSpPr>
        <p:spPr bwMode="auto">
          <a:xfrm>
            <a:off x="0" y="6142311"/>
            <a:ext cx="9144000" cy="0"/>
          </a:xfrm>
          <a:prstGeom prst="line">
            <a:avLst/>
          </a:prstGeom>
          <a:noFill/>
          <a:ln w="57150">
            <a:solidFill>
              <a:srgbClr val="EC111B"/>
            </a:solidFill>
            <a:round/>
            <a:headEnd/>
            <a:tailEnd/>
          </a:ln>
          <a:effectLst/>
        </p:spPr>
        <p:txBody>
          <a:bodyPr/>
          <a:lstStyle/>
          <a:p>
            <a:endParaRPr lang="en-US" dirty="0">
              <a:latin typeface="Arial" pitchFamily="34" charset="0"/>
            </a:endParaRPr>
          </a:p>
        </p:txBody>
      </p:sp>
      <p:sp>
        <p:nvSpPr>
          <p:cNvPr id="24" name="Rectangle 5"/>
          <p:cNvSpPr>
            <a:spLocks noChangeArrowheads="1"/>
          </p:cNvSpPr>
          <p:nvPr userDrawn="1"/>
        </p:nvSpPr>
        <p:spPr bwMode="auto">
          <a:xfrm>
            <a:off x="434975" y="5702300"/>
            <a:ext cx="8328025" cy="913561"/>
          </a:xfrm>
          <a:prstGeom prst="rect">
            <a:avLst/>
          </a:prstGeom>
          <a:noFill/>
          <a:ln w="9525">
            <a:noFill/>
            <a:miter lim="800000"/>
            <a:headEnd/>
            <a:tailEnd/>
          </a:ln>
          <a:effectLst/>
        </p:spPr>
        <p:txBody>
          <a:bodyPr lIns="0" tIns="0" rIns="0" bIns="0" anchor="b" anchorCtr="0">
            <a:noAutofit/>
          </a:bodyPr>
          <a:lstStyle/>
          <a:p>
            <a:pPr algn="ctr">
              <a:lnSpc>
                <a:spcPct val="100000"/>
              </a:lnSpc>
              <a:spcBef>
                <a:spcPct val="0"/>
              </a:spcBef>
              <a:spcAft>
                <a:spcPct val="0"/>
              </a:spcAft>
              <a:buClrTx/>
            </a:pPr>
            <a:r>
              <a:rPr lang="en-US" sz="800" dirty="0">
                <a:solidFill>
                  <a:schemeClr val="tx1"/>
                </a:solidFill>
                <a:latin typeface="Arial" pitchFamily="34" charset="0"/>
                <a:cs typeface="Arial" pitchFamily="34" charset="0"/>
              </a:rPr>
              <a:t>All trade marks are the property of Royal Mail Group Ltd. © Royal Mail Group Ltd. All rights reserved.</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17513" y="280108"/>
            <a:ext cx="8310563" cy="988652"/>
          </a:xfrm>
          <a:prstGeom prst="rect">
            <a:avLst/>
          </a:prstGeom>
        </p:spPr>
        <p:txBody>
          <a:bodyPr vert="horz" lIns="0" tIns="0" rIns="0" bIns="0" rtlCol="0" anchor="t" anchorCtr="0">
            <a:noAutofit/>
          </a:bodyPr>
          <a:lstStyle/>
          <a:p>
            <a:r>
              <a:rPr lang="en-US" dirty="0"/>
              <a:t>Click to edit Master </a:t>
            </a:r>
            <a:br>
              <a:rPr lang="en-US" dirty="0"/>
            </a:br>
            <a:r>
              <a:rPr lang="en-US" dirty="0"/>
              <a:t>title style</a:t>
            </a:r>
          </a:p>
        </p:txBody>
      </p:sp>
      <p:sp>
        <p:nvSpPr>
          <p:cNvPr id="3" name="Text Placeholder 2"/>
          <p:cNvSpPr>
            <a:spLocks noGrp="1"/>
          </p:cNvSpPr>
          <p:nvPr>
            <p:ph type="body" idx="1"/>
          </p:nvPr>
        </p:nvSpPr>
        <p:spPr>
          <a:xfrm>
            <a:off x="417513" y="1441585"/>
            <a:ext cx="8310561" cy="4260715"/>
          </a:xfrm>
          <a:prstGeom prst="rect">
            <a:avLst/>
          </a:prstGeom>
        </p:spPr>
        <p:txBody>
          <a:bodyPr vert="horz" lIns="0" tIns="0" rIns="0" bIns="0" rtlCol="0" anchor="t" anchorCtr="0">
            <a:normAutofit/>
          </a:bodyPr>
          <a:lstStyle/>
          <a:p>
            <a:pPr lvl="0"/>
            <a:r>
              <a:rPr lang="en-US" dirty="0"/>
              <a:t>Click to edit Master text styles </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1619672" y="6308047"/>
            <a:ext cx="5195561" cy="225830"/>
          </a:xfrm>
          <a:prstGeom prst="rect">
            <a:avLst/>
          </a:prstGeom>
        </p:spPr>
        <p:txBody>
          <a:bodyPr vert="horz" lIns="0" tIns="0" rIns="0" bIns="0" rtlCol="0" anchor="t" anchorCtr="0">
            <a:noAutofit/>
          </a:bodyPr>
          <a:lstStyle>
            <a:lvl1pPr algn="ctr">
              <a:defRPr sz="1200">
                <a:solidFill>
                  <a:schemeClr val="tx1">
                    <a:tint val="75000"/>
                  </a:schemeClr>
                </a:solidFill>
                <a:latin typeface="Arial" pitchFamily="34" charset="0"/>
              </a:defRPr>
            </a:lvl1pPr>
          </a:lstStyle>
          <a:p>
            <a:r>
              <a:rPr lang="en-US" dirty="0"/>
              <a:t> </a:t>
            </a:r>
          </a:p>
        </p:txBody>
      </p:sp>
      <p:sp>
        <p:nvSpPr>
          <p:cNvPr id="6" name="Slide Number Placeholder 5"/>
          <p:cNvSpPr>
            <a:spLocks noGrp="1"/>
          </p:cNvSpPr>
          <p:nvPr>
            <p:ph type="sldNum" sz="quarter" idx="4"/>
          </p:nvPr>
        </p:nvSpPr>
        <p:spPr>
          <a:xfrm>
            <a:off x="417513" y="6308047"/>
            <a:ext cx="935335" cy="241002"/>
          </a:xfrm>
          <a:prstGeom prst="rect">
            <a:avLst/>
          </a:prstGeom>
        </p:spPr>
        <p:txBody>
          <a:bodyPr vert="horz" lIns="0" tIns="0" rIns="0" bIns="0" rtlCol="0" anchor="t" anchorCtr="0">
            <a:noAutofit/>
          </a:bodyPr>
          <a:lstStyle>
            <a:lvl1pPr algn="l">
              <a:defRPr sz="1200">
                <a:solidFill>
                  <a:schemeClr val="tx1">
                    <a:tint val="75000"/>
                  </a:schemeClr>
                </a:solidFill>
                <a:latin typeface="Arial" pitchFamily="34" charset="0"/>
              </a:defRPr>
            </a:lvl1pPr>
          </a:lstStyle>
          <a:p>
            <a:fld id="{F8DEEF1C-85D8-4622-96D6-431C752B733C}" type="slidenum">
              <a:rPr lang="en-US" smtClean="0"/>
              <a:pPr/>
              <a:t>‹#›</a:t>
            </a:fld>
            <a:endParaRPr lang="en-US" dirty="0"/>
          </a:p>
        </p:txBody>
      </p:sp>
      <p:grpSp>
        <p:nvGrpSpPr>
          <p:cNvPr id="26" name="Group 25"/>
          <p:cNvGrpSpPr/>
          <p:nvPr userDrawn="1"/>
        </p:nvGrpSpPr>
        <p:grpSpPr bwMode="black">
          <a:xfrm>
            <a:off x="7348233" y="6428548"/>
            <a:ext cx="1538592" cy="192477"/>
            <a:chOff x="179388" y="3794126"/>
            <a:chExt cx="5186363" cy="652462"/>
          </a:xfrm>
        </p:grpSpPr>
        <p:sp>
          <p:nvSpPr>
            <p:cNvPr id="2055" name="Freeform 7"/>
            <p:cNvSpPr>
              <a:spLocks noEditPoints="1"/>
            </p:cNvSpPr>
            <p:nvPr userDrawn="1"/>
          </p:nvSpPr>
          <p:spPr bwMode="black">
            <a:xfrm>
              <a:off x="179388" y="3805238"/>
              <a:ext cx="350838" cy="519113"/>
            </a:xfrm>
            <a:custGeom>
              <a:avLst/>
              <a:gdLst/>
              <a:ahLst/>
              <a:cxnLst>
                <a:cxn ang="0">
                  <a:pos x="121" y="114"/>
                </a:cxn>
                <a:cxn ang="0">
                  <a:pos x="121" y="282"/>
                </a:cxn>
                <a:cxn ang="0">
                  <a:pos x="222" y="282"/>
                </a:cxn>
                <a:cxn ang="0">
                  <a:pos x="252" y="280"/>
                </a:cxn>
                <a:cxn ang="0">
                  <a:pos x="276" y="272"/>
                </a:cxn>
                <a:cxn ang="0">
                  <a:pos x="295" y="259"/>
                </a:cxn>
                <a:cxn ang="0">
                  <a:pos x="307" y="239"/>
                </a:cxn>
                <a:cxn ang="0">
                  <a:pos x="311" y="215"/>
                </a:cxn>
                <a:cxn ang="0">
                  <a:pos x="311" y="180"/>
                </a:cxn>
                <a:cxn ang="0">
                  <a:pos x="307" y="158"/>
                </a:cxn>
                <a:cxn ang="0">
                  <a:pos x="297" y="138"/>
                </a:cxn>
                <a:cxn ang="0">
                  <a:pos x="280" y="124"/>
                </a:cxn>
                <a:cxn ang="0">
                  <a:pos x="256" y="116"/>
                </a:cxn>
                <a:cxn ang="0">
                  <a:pos x="226" y="114"/>
                </a:cxn>
                <a:cxn ang="0">
                  <a:pos x="121" y="114"/>
                </a:cxn>
                <a:cxn ang="0">
                  <a:pos x="59" y="0"/>
                </a:cxn>
                <a:cxn ang="0">
                  <a:pos x="228" y="0"/>
                </a:cxn>
                <a:cxn ang="0">
                  <a:pos x="276" y="4"/>
                </a:cxn>
                <a:cxn ang="0">
                  <a:pos x="317" y="12"/>
                </a:cxn>
                <a:cxn ang="0">
                  <a:pos x="353" y="27"/>
                </a:cxn>
                <a:cxn ang="0">
                  <a:pos x="383" y="47"/>
                </a:cxn>
                <a:cxn ang="0">
                  <a:pos x="404" y="73"/>
                </a:cxn>
                <a:cxn ang="0">
                  <a:pos x="422" y="104"/>
                </a:cxn>
                <a:cxn ang="0">
                  <a:pos x="430" y="140"/>
                </a:cxn>
                <a:cxn ang="0">
                  <a:pos x="434" y="180"/>
                </a:cxn>
                <a:cxn ang="0">
                  <a:pos x="434" y="215"/>
                </a:cxn>
                <a:cxn ang="0">
                  <a:pos x="430" y="257"/>
                </a:cxn>
                <a:cxn ang="0">
                  <a:pos x="416" y="294"/>
                </a:cxn>
                <a:cxn ang="0">
                  <a:pos x="396" y="326"/>
                </a:cxn>
                <a:cxn ang="0">
                  <a:pos x="367" y="352"/>
                </a:cxn>
                <a:cxn ang="0">
                  <a:pos x="333" y="371"/>
                </a:cxn>
                <a:cxn ang="0">
                  <a:pos x="387" y="468"/>
                </a:cxn>
                <a:cxn ang="0">
                  <a:pos x="436" y="567"/>
                </a:cxn>
                <a:cxn ang="0">
                  <a:pos x="442" y="591"/>
                </a:cxn>
                <a:cxn ang="0">
                  <a:pos x="438" y="610"/>
                </a:cxn>
                <a:cxn ang="0">
                  <a:pos x="428" y="628"/>
                </a:cxn>
                <a:cxn ang="0">
                  <a:pos x="414" y="642"/>
                </a:cxn>
                <a:cxn ang="0">
                  <a:pos x="396" y="650"/>
                </a:cxn>
                <a:cxn ang="0">
                  <a:pos x="377" y="654"/>
                </a:cxn>
                <a:cxn ang="0">
                  <a:pos x="361" y="652"/>
                </a:cxn>
                <a:cxn ang="0">
                  <a:pos x="347" y="646"/>
                </a:cxn>
                <a:cxn ang="0">
                  <a:pos x="335" y="634"/>
                </a:cxn>
                <a:cxn ang="0">
                  <a:pos x="323" y="616"/>
                </a:cxn>
                <a:cxn ang="0">
                  <a:pos x="268" y="504"/>
                </a:cxn>
                <a:cxn ang="0">
                  <a:pos x="204" y="393"/>
                </a:cxn>
                <a:cxn ang="0">
                  <a:pos x="121" y="393"/>
                </a:cxn>
                <a:cxn ang="0">
                  <a:pos x="121" y="593"/>
                </a:cxn>
                <a:cxn ang="0">
                  <a:pos x="117" y="616"/>
                </a:cxn>
                <a:cxn ang="0">
                  <a:pos x="103" y="636"/>
                </a:cxn>
                <a:cxn ang="0">
                  <a:pos x="85" y="648"/>
                </a:cxn>
                <a:cxn ang="0">
                  <a:pos x="59" y="654"/>
                </a:cxn>
                <a:cxn ang="0">
                  <a:pos x="38" y="648"/>
                </a:cxn>
                <a:cxn ang="0">
                  <a:pos x="18" y="636"/>
                </a:cxn>
                <a:cxn ang="0">
                  <a:pos x="4" y="616"/>
                </a:cxn>
                <a:cxn ang="0">
                  <a:pos x="0" y="593"/>
                </a:cxn>
                <a:cxn ang="0">
                  <a:pos x="0" y="61"/>
                </a:cxn>
                <a:cxn ang="0">
                  <a:pos x="4" y="37"/>
                </a:cxn>
                <a:cxn ang="0">
                  <a:pos x="18" y="18"/>
                </a:cxn>
                <a:cxn ang="0">
                  <a:pos x="38" y="6"/>
                </a:cxn>
                <a:cxn ang="0">
                  <a:pos x="59" y="0"/>
                </a:cxn>
              </a:cxnLst>
              <a:rect l="0" t="0" r="r" b="b"/>
              <a:pathLst>
                <a:path w="442" h="654">
                  <a:moveTo>
                    <a:pt x="121" y="114"/>
                  </a:moveTo>
                  <a:lnTo>
                    <a:pt x="121" y="282"/>
                  </a:lnTo>
                  <a:lnTo>
                    <a:pt x="222" y="282"/>
                  </a:lnTo>
                  <a:lnTo>
                    <a:pt x="252" y="280"/>
                  </a:lnTo>
                  <a:lnTo>
                    <a:pt x="276" y="272"/>
                  </a:lnTo>
                  <a:lnTo>
                    <a:pt x="295" y="259"/>
                  </a:lnTo>
                  <a:lnTo>
                    <a:pt x="307" y="239"/>
                  </a:lnTo>
                  <a:lnTo>
                    <a:pt x="311" y="215"/>
                  </a:lnTo>
                  <a:lnTo>
                    <a:pt x="311" y="180"/>
                  </a:lnTo>
                  <a:lnTo>
                    <a:pt x="307" y="158"/>
                  </a:lnTo>
                  <a:lnTo>
                    <a:pt x="297" y="138"/>
                  </a:lnTo>
                  <a:lnTo>
                    <a:pt x="280" y="124"/>
                  </a:lnTo>
                  <a:lnTo>
                    <a:pt x="256" y="116"/>
                  </a:lnTo>
                  <a:lnTo>
                    <a:pt x="226" y="114"/>
                  </a:lnTo>
                  <a:lnTo>
                    <a:pt x="121" y="114"/>
                  </a:lnTo>
                  <a:close/>
                  <a:moveTo>
                    <a:pt x="59" y="0"/>
                  </a:moveTo>
                  <a:lnTo>
                    <a:pt x="228" y="0"/>
                  </a:lnTo>
                  <a:lnTo>
                    <a:pt x="276" y="4"/>
                  </a:lnTo>
                  <a:lnTo>
                    <a:pt x="317" y="12"/>
                  </a:lnTo>
                  <a:lnTo>
                    <a:pt x="353" y="27"/>
                  </a:lnTo>
                  <a:lnTo>
                    <a:pt x="383" y="47"/>
                  </a:lnTo>
                  <a:lnTo>
                    <a:pt x="404" y="73"/>
                  </a:lnTo>
                  <a:lnTo>
                    <a:pt x="422" y="104"/>
                  </a:lnTo>
                  <a:lnTo>
                    <a:pt x="430" y="140"/>
                  </a:lnTo>
                  <a:lnTo>
                    <a:pt x="434" y="180"/>
                  </a:lnTo>
                  <a:lnTo>
                    <a:pt x="434" y="215"/>
                  </a:lnTo>
                  <a:lnTo>
                    <a:pt x="430" y="257"/>
                  </a:lnTo>
                  <a:lnTo>
                    <a:pt x="416" y="294"/>
                  </a:lnTo>
                  <a:lnTo>
                    <a:pt x="396" y="326"/>
                  </a:lnTo>
                  <a:lnTo>
                    <a:pt x="367" y="352"/>
                  </a:lnTo>
                  <a:lnTo>
                    <a:pt x="333" y="371"/>
                  </a:lnTo>
                  <a:lnTo>
                    <a:pt x="387" y="468"/>
                  </a:lnTo>
                  <a:lnTo>
                    <a:pt x="436" y="567"/>
                  </a:lnTo>
                  <a:lnTo>
                    <a:pt x="442" y="591"/>
                  </a:lnTo>
                  <a:lnTo>
                    <a:pt x="438" y="610"/>
                  </a:lnTo>
                  <a:lnTo>
                    <a:pt x="428" y="628"/>
                  </a:lnTo>
                  <a:lnTo>
                    <a:pt x="414" y="642"/>
                  </a:lnTo>
                  <a:lnTo>
                    <a:pt x="396" y="650"/>
                  </a:lnTo>
                  <a:lnTo>
                    <a:pt x="377" y="654"/>
                  </a:lnTo>
                  <a:lnTo>
                    <a:pt x="361" y="652"/>
                  </a:lnTo>
                  <a:lnTo>
                    <a:pt x="347" y="646"/>
                  </a:lnTo>
                  <a:lnTo>
                    <a:pt x="335" y="634"/>
                  </a:lnTo>
                  <a:lnTo>
                    <a:pt x="323" y="616"/>
                  </a:lnTo>
                  <a:lnTo>
                    <a:pt x="268" y="504"/>
                  </a:lnTo>
                  <a:lnTo>
                    <a:pt x="204" y="393"/>
                  </a:lnTo>
                  <a:lnTo>
                    <a:pt x="121" y="393"/>
                  </a:lnTo>
                  <a:lnTo>
                    <a:pt x="121" y="593"/>
                  </a:lnTo>
                  <a:lnTo>
                    <a:pt x="117" y="616"/>
                  </a:lnTo>
                  <a:lnTo>
                    <a:pt x="103" y="636"/>
                  </a:lnTo>
                  <a:lnTo>
                    <a:pt x="85" y="648"/>
                  </a:lnTo>
                  <a:lnTo>
                    <a:pt x="59" y="654"/>
                  </a:lnTo>
                  <a:lnTo>
                    <a:pt x="38" y="648"/>
                  </a:lnTo>
                  <a:lnTo>
                    <a:pt x="18" y="636"/>
                  </a:lnTo>
                  <a:lnTo>
                    <a:pt x="4" y="616"/>
                  </a:lnTo>
                  <a:lnTo>
                    <a:pt x="0" y="593"/>
                  </a:lnTo>
                  <a:lnTo>
                    <a:pt x="0" y="61"/>
                  </a:lnTo>
                  <a:lnTo>
                    <a:pt x="4" y="37"/>
                  </a:lnTo>
                  <a:lnTo>
                    <a:pt x="18" y="18"/>
                  </a:lnTo>
                  <a:lnTo>
                    <a:pt x="38" y="6"/>
                  </a:lnTo>
                  <a:lnTo>
                    <a:pt x="59"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2056" name="Freeform 8"/>
            <p:cNvSpPr>
              <a:spLocks noEditPoints="1"/>
            </p:cNvSpPr>
            <p:nvPr userDrawn="1"/>
          </p:nvSpPr>
          <p:spPr bwMode="black">
            <a:xfrm>
              <a:off x="590551" y="3948113"/>
              <a:ext cx="303213" cy="373063"/>
            </a:xfrm>
            <a:custGeom>
              <a:avLst/>
              <a:gdLst/>
              <a:ahLst/>
              <a:cxnLst>
                <a:cxn ang="0">
                  <a:pos x="193" y="108"/>
                </a:cxn>
                <a:cxn ang="0">
                  <a:pos x="167" y="110"/>
                </a:cxn>
                <a:cxn ang="0">
                  <a:pos x="147" y="122"/>
                </a:cxn>
                <a:cxn ang="0">
                  <a:pos x="131" y="138"/>
                </a:cxn>
                <a:cxn ang="0">
                  <a:pos x="123" y="160"/>
                </a:cxn>
                <a:cxn ang="0">
                  <a:pos x="121" y="189"/>
                </a:cxn>
                <a:cxn ang="0">
                  <a:pos x="121" y="282"/>
                </a:cxn>
                <a:cxn ang="0">
                  <a:pos x="123" y="310"/>
                </a:cxn>
                <a:cxn ang="0">
                  <a:pos x="131" y="334"/>
                </a:cxn>
                <a:cxn ang="0">
                  <a:pos x="147" y="349"/>
                </a:cxn>
                <a:cxn ang="0">
                  <a:pos x="167" y="359"/>
                </a:cxn>
                <a:cxn ang="0">
                  <a:pos x="193" y="363"/>
                </a:cxn>
                <a:cxn ang="0">
                  <a:pos x="218" y="359"/>
                </a:cxn>
                <a:cxn ang="0">
                  <a:pos x="238" y="349"/>
                </a:cxn>
                <a:cxn ang="0">
                  <a:pos x="252" y="334"/>
                </a:cxn>
                <a:cxn ang="0">
                  <a:pos x="260" y="310"/>
                </a:cxn>
                <a:cxn ang="0">
                  <a:pos x="262" y="282"/>
                </a:cxn>
                <a:cxn ang="0">
                  <a:pos x="262" y="189"/>
                </a:cxn>
                <a:cxn ang="0">
                  <a:pos x="260" y="160"/>
                </a:cxn>
                <a:cxn ang="0">
                  <a:pos x="252" y="138"/>
                </a:cxn>
                <a:cxn ang="0">
                  <a:pos x="238" y="122"/>
                </a:cxn>
                <a:cxn ang="0">
                  <a:pos x="218" y="110"/>
                </a:cxn>
                <a:cxn ang="0">
                  <a:pos x="193" y="108"/>
                </a:cxn>
                <a:cxn ang="0">
                  <a:pos x="193" y="0"/>
                </a:cxn>
                <a:cxn ang="0">
                  <a:pos x="238" y="4"/>
                </a:cxn>
                <a:cxn ang="0">
                  <a:pos x="278" y="15"/>
                </a:cxn>
                <a:cxn ang="0">
                  <a:pos x="310" y="31"/>
                </a:cxn>
                <a:cxn ang="0">
                  <a:pos x="337" y="55"/>
                </a:cxn>
                <a:cxn ang="0">
                  <a:pos x="357" y="83"/>
                </a:cxn>
                <a:cxn ang="0">
                  <a:pos x="371" y="116"/>
                </a:cxn>
                <a:cxn ang="0">
                  <a:pos x="381" y="150"/>
                </a:cxn>
                <a:cxn ang="0">
                  <a:pos x="383" y="187"/>
                </a:cxn>
                <a:cxn ang="0">
                  <a:pos x="383" y="282"/>
                </a:cxn>
                <a:cxn ang="0">
                  <a:pos x="381" y="320"/>
                </a:cxn>
                <a:cxn ang="0">
                  <a:pos x="371" y="355"/>
                </a:cxn>
                <a:cxn ang="0">
                  <a:pos x="357" y="387"/>
                </a:cxn>
                <a:cxn ang="0">
                  <a:pos x="337" y="415"/>
                </a:cxn>
                <a:cxn ang="0">
                  <a:pos x="310" y="438"/>
                </a:cxn>
                <a:cxn ang="0">
                  <a:pos x="278" y="456"/>
                </a:cxn>
                <a:cxn ang="0">
                  <a:pos x="238" y="466"/>
                </a:cxn>
                <a:cxn ang="0">
                  <a:pos x="193" y="470"/>
                </a:cxn>
                <a:cxn ang="0">
                  <a:pos x="145" y="466"/>
                </a:cxn>
                <a:cxn ang="0">
                  <a:pos x="105" y="456"/>
                </a:cxn>
                <a:cxn ang="0">
                  <a:pos x="74" y="438"/>
                </a:cxn>
                <a:cxn ang="0">
                  <a:pos x="46" y="415"/>
                </a:cxn>
                <a:cxn ang="0">
                  <a:pos x="26" y="387"/>
                </a:cxn>
                <a:cxn ang="0">
                  <a:pos x="12" y="355"/>
                </a:cxn>
                <a:cxn ang="0">
                  <a:pos x="4" y="320"/>
                </a:cxn>
                <a:cxn ang="0">
                  <a:pos x="0" y="282"/>
                </a:cxn>
                <a:cxn ang="0">
                  <a:pos x="0" y="187"/>
                </a:cxn>
                <a:cxn ang="0">
                  <a:pos x="4" y="150"/>
                </a:cxn>
                <a:cxn ang="0">
                  <a:pos x="12" y="116"/>
                </a:cxn>
                <a:cxn ang="0">
                  <a:pos x="26" y="83"/>
                </a:cxn>
                <a:cxn ang="0">
                  <a:pos x="46" y="55"/>
                </a:cxn>
                <a:cxn ang="0">
                  <a:pos x="74" y="31"/>
                </a:cxn>
                <a:cxn ang="0">
                  <a:pos x="105" y="15"/>
                </a:cxn>
                <a:cxn ang="0">
                  <a:pos x="145" y="4"/>
                </a:cxn>
                <a:cxn ang="0">
                  <a:pos x="193" y="0"/>
                </a:cxn>
              </a:cxnLst>
              <a:rect l="0" t="0" r="r" b="b"/>
              <a:pathLst>
                <a:path w="383" h="470">
                  <a:moveTo>
                    <a:pt x="193" y="108"/>
                  </a:moveTo>
                  <a:lnTo>
                    <a:pt x="167" y="110"/>
                  </a:lnTo>
                  <a:lnTo>
                    <a:pt x="147" y="122"/>
                  </a:lnTo>
                  <a:lnTo>
                    <a:pt x="131" y="138"/>
                  </a:lnTo>
                  <a:lnTo>
                    <a:pt x="123" y="160"/>
                  </a:lnTo>
                  <a:lnTo>
                    <a:pt x="121" y="189"/>
                  </a:lnTo>
                  <a:lnTo>
                    <a:pt x="121" y="282"/>
                  </a:lnTo>
                  <a:lnTo>
                    <a:pt x="123" y="310"/>
                  </a:lnTo>
                  <a:lnTo>
                    <a:pt x="131" y="334"/>
                  </a:lnTo>
                  <a:lnTo>
                    <a:pt x="147" y="349"/>
                  </a:lnTo>
                  <a:lnTo>
                    <a:pt x="167" y="359"/>
                  </a:lnTo>
                  <a:lnTo>
                    <a:pt x="193" y="363"/>
                  </a:lnTo>
                  <a:lnTo>
                    <a:pt x="218" y="359"/>
                  </a:lnTo>
                  <a:lnTo>
                    <a:pt x="238" y="349"/>
                  </a:lnTo>
                  <a:lnTo>
                    <a:pt x="252" y="334"/>
                  </a:lnTo>
                  <a:lnTo>
                    <a:pt x="260" y="310"/>
                  </a:lnTo>
                  <a:lnTo>
                    <a:pt x="262" y="282"/>
                  </a:lnTo>
                  <a:lnTo>
                    <a:pt x="262" y="189"/>
                  </a:lnTo>
                  <a:lnTo>
                    <a:pt x="260" y="160"/>
                  </a:lnTo>
                  <a:lnTo>
                    <a:pt x="252" y="138"/>
                  </a:lnTo>
                  <a:lnTo>
                    <a:pt x="238" y="122"/>
                  </a:lnTo>
                  <a:lnTo>
                    <a:pt x="218" y="110"/>
                  </a:lnTo>
                  <a:lnTo>
                    <a:pt x="193" y="108"/>
                  </a:lnTo>
                  <a:close/>
                  <a:moveTo>
                    <a:pt x="193" y="0"/>
                  </a:moveTo>
                  <a:lnTo>
                    <a:pt x="238" y="4"/>
                  </a:lnTo>
                  <a:lnTo>
                    <a:pt x="278" y="15"/>
                  </a:lnTo>
                  <a:lnTo>
                    <a:pt x="310" y="31"/>
                  </a:lnTo>
                  <a:lnTo>
                    <a:pt x="337" y="55"/>
                  </a:lnTo>
                  <a:lnTo>
                    <a:pt x="357" y="83"/>
                  </a:lnTo>
                  <a:lnTo>
                    <a:pt x="371" y="116"/>
                  </a:lnTo>
                  <a:lnTo>
                    <a:pt x="381" y="150"/>
                  </a:lnTo>
                  <a:lnTo>
                    <a:pt x="383" y="187"/>
                  </a:lnTo>
                  <a:lnTo>
                    <a:pt x="383" y="282"/>
                  </a:lnTo>
                  <a:lnTo>
                    <a:pt x="381" y="320"/>
                  </a:lnTo>
                  <a:lnTo>
                    <a:pt x="371" y="355"/>
                  </a:lnTo>
                  <a:lnTo>
                    <a:pt x="357" y="387"/>
                  </a:lnTo>
                  <a:lnTo>
                    <a:pt x="337" y="415"/>
                  </a:lnTo>
                  <a:lnTo>
                    <a:pt x="310" y="438"/>
                  </a:lnTo>
                  <a:lnTo>
                    <a:pt x="278" y="456"/>
                  </a:lnTo>
                  <a:lnTo>
                    <a:pt x="238" y="466"/>
                  </a:lnTo>
                  <a:lnTo>
                    <a:pt x="193" y="470"/>
                  </a:lnTo>
                  <a:lnTo>
                    <a:pt x="145" y="466"/>
                  </a:lnTo>
                  <a:lnTo>
                    <a:pt x="105" y="456"/>
                  </a:lnTo>
                  <a:lnTo>
                    <a:pt x="74" y="438"/>
                  </a:lnTo>
                  <a:lnTo>
                    <a:pt x="46" y="415"/>
                  </a:lnTo>
                  <a:lnTo>
                    <a:pt x="26" y="387"/>
                  </a:lnTo>
                  <a:lnTo>
                    <a:pt x="12" y="355"/>
                  </a:lnTo>
                  <a:lnTo>
                    <a:pt x="4" y="320"/>
                  </a:lnTo>
                  <a:lnTo>
                    <a:pt x="0" y="282"/>
                  </a:lnTo>
                  <a:lnTo>
                    <a:pt x="0" y="187"/>
                  </a:lnTo>
                  <a:lnTo>
                    <a:pt x="4" y="150"/>
                  </a:lnTo>
                  <a:lnTo>
                    <a:pt x="12" y="116"/>
                  </a:lnTo>
                  <a:lnTo>
                    <a:pt x="26" y="83"/>
                  </a:lnTo>
                  <a:lnTo>
                    <a:pt x="46" y="55"/>
                  </a:lnTo>
                  <a:lnTo>
                    <a:pt x="74" y="31"/>
                  </a:lnTo>
                  <a:lnTo>
                    <a:pt x="105" y="15"/>
                  </a:lnTo>
                  <a:lnTo>
                    <a:pt x="145" y="4"/>
                  </a:lnTo>
                  <a:lnTo>
                    <a:pt x="193"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2057" name="Freeform 9"/>
            <p:cNvSpPr>
              <a:spLocks/>
            </p:cNvSpPr>
            <p:nvPr userDrawn="1"/>
          </p:nvSpPr>
          <p:spPr bwMode="black">
            <a:xfrm>
              <a:off x="930276" y="3948113"/>
              <a:ext cx="325438" cy="498475"/>
            </a:xfrm>
            <a:custGeom>
              <a:avLst/>
              <a:gdLst/>
              <a:ahLst/>
              <a:cxnLst>
                <a:cxn ang="0">
                  <a:pos x="77" y="0"/>
                </a:cxn>
                <a:cxn ang="0">
                  <a:pos x="93" y="2"/>
                </a:cxn>
                <a:cxn ang="0">
                  <a:pos x="107" y="9"/>
                </a:cxn>
                <a:cxn ang="0">
                  <a:pos x="119" y="23"/>
                </a:cxn>
                <a:cxn ang="0">
                  <a:pos x="126" y="41"/>
                </a:cxn>
                <a:cxn ang="0">
                  <a:pos x="144" y="94"/>
                </a:cxn>
                <a:cxn ang="0">
                  <a:pos x="164" y="158"/>
                </a:cxn>
                <a:cxn ang="0">
                  <a:pos x="188" y="227"/>
                </a:cxn>
                <a:cxn ang="0">
                  <a:pos x="214" y="298"/>
                </a:cxn>
                <a:cxn ang="0">
                  <a:pos x="295" y="41"/>
                </a:cxn>
                <a:cxn ang="0">
                  <a:pos x="305" y="21"/>
                </a:cxn>
                <a:cxn ang="0">
                  <a:pos x="319" y="9"/>
                </a:cxn>
                <a:cxn ang="0">
                  <a:pos x="333" y="2"/>
                </a:cxn>
                <a:cxn ang="0">
                  <a:pos x="351" y="0"/>
                </a:cxn>
                <a:cxn ang="0">
                  <a:pos x="368" y="2"/>
                </a:cxn>
                <a:cxn ang="0">
                  <a:pos x="384" y="9"/>
                </a:cxn>
                <a:cxn ang="0">
                  <a:pos x="398" y="21"/>
                </a:cxn>
                <a:cxn ang="0">
                  <a:pos x="406" y="37"/>
                </a:cxn>
                <a:cxn ang="0">
                  <a:pos x="410" y="57"/>
                </a:cxn>
                <a:cxn ang="0">
                  <a:pos x="406" y="81"/>
                </a:cxn>
                <a:cxn ang="0">
                  <a:pos x="293" y="401"/>
                </a:cxn>
                <a:cxn ang="0">
                  <a:pos x="269" y="458"/>
                </a:cxn>
                <a:cxn ang="0">
                  <a:pos x="245" y="507"/>
                </a:cxn>
                <a:cxn ang="0">
                  <a:pos x="218" y="547"/>
                </a:cxn>
                <a:cxn ang="0">
                  <a:pos x="186" y="579"/>
                </a:cxn>
                <a:cxn ang="0">
                  <a:pos x="152" y="604"/>
                </a:cxn>
                <a:cxn ang="0">
                  <a:pos x="111" y="620"/>
                </a:cxn>
                <a:cxn ang="0">
                  <a:pos x="65" y="628"/>
                </a:cxn>
                <a:cxn ang="0">
                  <a:pos x="43" y="626"/>
                </a:cxn>
                <a:cxn ang="0">
                  <a:pos x="23" y="618"/>
                </a:cxn>
                <a:cxn ang="0">
                  <a:pos x="12" y="604"/>
                </a:cxn>
                <a:cxn ang="0">
                  <a:pos x="2" y="588"/>
                </a:cxn>
                <a:cxn ang="0">
                  <a:pos x="0" y="571"/>
                </a:cxn>
                <a:cxn ang="0">
                  <a:pos x="2" y="553"/>
                </a:cxn>
                <a:cxn ang="0">
                  <a:pos x="8" y="539"/>
                </a:cxn>
                <a:cxn ang="0">
                  <a:pos x="17" y="525"/>
                </a:cxn>
                <a:cxn ang="0">
                  <a:pos x="33" y="517"/>
                </a:cxn>
                <a:cxn ang="0">
                  <a:pos x="53" y="511"/>
                </a:cxn>
                <a:cxn ang="0">
                  <a:pos x="75" y="509"/>
                </a:cxn>
                <a:cxn ang="0">
                  <a:pos x="97" y="504"/>
                </a:cxn>
                <a:cxn ang="0">
                  <a:pos x="117" y="492"/>
                </a:cxn>
                <a:cxn ang="0">
                  <a:pos x="138" y="474"/>
                </a:cxn>
                <a:cxn ang="0">
                  <a:pos x="158" y="446"/>
                </a:cxn>
                <a:cxn ang="0">
                  <a:pos x="134" y="391"/>
                </a:cxn>
                <a:cxn ang="0">
                  <a:pos x="113" y="332"/>
                </a:cxn>
                <a:cxn ang="0">
                  <a:pos x="91" y="274"/>
                </a:cxn>
                <a:cxn ang="0">
                  <a:pos x="69" y="217"/>
                </a:cxn>
                <a:cxn ang="0">
                  <a:pos x="49" y="164"/>
                </a:cxn>
                <a:cxn ang="0">
                  <a:pos x="33" y="114"/>
                </a:cxn>
                <a:cxn ang="0">
                  <a:pos x="19" y="73"/>
                </a:cxn>
                <a:cxn ang="0">
                  <a:pos x="17" y="47"/>
                </a:cxn>
                <a:cxn ang="0">
                  <a:pos x="23" y="27"/>
                </a:cxn>
                <a:cxn ang="0">
                  <a:pos x="37" y="11"/>
                </a:cxn>
                <a:cxn ang="0">
                  <a:pos x="57" y="4"/>
                </a:cxn>
                <a:cxn ang="0">
                  <a:pos x="77" y="0"/>
                </a:cxn>
              </a:cxnLst>
              <a:rect l="0" t="0" r="r" b="b"/>
              <a:pathLst>
                <a:path w="410" h="628">
                  <a:moveTo>
                    <a:pt x="77" y="0"/>
                  </a:moveTo>
                  <a:lnTo>
                    <a:pt x="93" y="2"/>
                  </a:lnTo>
                  <a:lnTo>
                    <a:pt x="107" y="9"/>
                  </a:lnTo>
                  <a:lnTo>
                    <a:pt x="119" y="23"/>
                  </a:lnTo>
                  <a:lnTo>
                    <a:pt x="126" y="41"/>
                  </a:lnTo>
                  <a:lnTo>
                    <a:pt x="144" y="94"/>
                  </a:lnTo>
                  <a:lnTo>
                    <a:pt x="164" y="158"/>
                  </a:lnTo>
                  <a:lnTo>
                    <a:pt x="188" y="227"/>
                  </a:lnTo>
                  <a:lnTo>
                    <a:pt x="214" y="298"/>
                  </a:lnTo>
                  <a:lnTo>
                    <a:pt x="295" y="41"/>
                  </a:lnTo>
                  <a:lnTo>
                    <a:pt x="305" y="21"/>
                  </a:lnTo>
                  <a:lnTo>
                    <a:pt x="319" y="9"/>
                  </a:lnTo>
                  <a:lnTo>
                    <a:pt x="333" y="2"/>
                  </a:lnTo>
                  <a:lnTo>
                    <a:pt x="351" y="0"/>
                  </a:lnTo>
                  <a:lnTo>
                    <a:pt x="368" y="2"/>
                  </a:lnTo>
                  <a:lnTo>
                    <a:pt x="384" y="9"/>
                  </a:lnTo>
                  <a:lnTo>
                    <a:pt x="398" y="21"/>
                  </a:lnTo>
                  <a:lnTo>
                    <a:pt x="406" y="37"/>
                  </a:lnTo>
                  <a:lnTo>
                    <a:pt x="410" y="57"/>
                  </a:lnTo>
                  <a:lnTo>
                    <a:pt x="406" y="81"/>
                  </a:lnTo>
                  <a:lnTo>
                    <a:pt x="293" y="401"/>
                  </a:lnTo>
                  <a:lnTo>
                    <a:pt x="269" y="458"/>
                  </a:lnTo>
                  <a:lnTo>
                    <a:pt x="245" y="507"/>
                  </a:lnTo>
                  <a:lnTo>
                    <a:pt x="218" y="547"/>
                  </a:lnTo>
                  <a:lnTo>
                    <a:pt x="186" y="579"/>
                  </a:lnTo>
                  <a:lnTo>
                    <a:pt x="152" y="604"/>
                  </a:lnTo>
                  <a:lnTo>
                    <a:pt x="111" y="620"/>
                  </a:lnTo>
                  <a:lnTo>
                    <a:pt x="65" y="628"/>
                  </a:lnTo>
                  <a:lnTo>
                    <a:pt x="43" y="626"/>
                  </a:lnTo>
                  <a:lnTo>
                    <a:pt x="23" y="618"/>
                  </a:lnTo>
                  <a:lnTo>
                    <a:pt x="12" y="604"/>
                  </a:lnTo>
                  <a:lnTo>
                    <a:pt x="2" y="588"/>
                  </a:lnTo>
                  <a:lnTo>
                    <a:pt x="0" y="571"/>
                  </a:lnTo>
                  <a:lnTo>
                    <a:pt x="2" y="553"/>
                  </a:lnTo>
                  <a:lnTo>
                    <a:pt x="8" y="539"/>
                  </a:lnTo>
                  <a:lnTo>
                    <a:pt x="17" y="525"/>
                  </a:lnTo>
                  <a:lnTo>
                    <a:pt x="33" y="517"/>
                  </a:lnTo>
                  <a:lnTo>
                    <a:pt x="53" y="511"/>
                  </a:lnTo>
                  <a:lnTo>
                    <a:pt x="75" y="509"/>
                  </a:lnTo>
                  <a:lnTo>
                    <a:pt x="97" y="504"/>
                  </a:lnTo>
                  <a:lnTo>
                    <a:pt x="117" y="492"/>
                  </a:lnTo>
                  <a:lnTo>
                    <a:pt x="138" y="474"/>
                  </a:lnTo>
                  <a:lnTo>
                    <a:pt x="158" y="446"/>
                  </a:lnTo>
                  <a:lnTo>
                    <a:pt x="134" y="391"/>
                  </a:lnTo>
                  <a:lnTo>
                    <a:pt x="113" y="332"/>
                  </a:lnTo>
                  <a:lnTo>
                    <a:pt x="91" y="274"/>
                  </a:lnTo>
                  <a:lnTo>
                    <a:pt x="69" y="217"/>
                  </a:lnTo>
                  <a:lnTo>
                    <a:pt x="49" y="164"/>
                  </a:lnTo>
                  <a:lnTo>
                    <a:pt x="33" y="114"/>
                  </a:lnTo>
                  <a:lnTo>
                    <a:pt x="19" y="73"/>
                  </a:lnTo>
                  <a:lnTo>
                    <a:pt x="17" y="47"/>
                  </a:lnTo>
                  <a:lnTo>
                    <a:pt x="23" y="27"/>
                  </a:lnTo>
                  <a:lnTo>
                    <a:pt x="37" y="11"/>
                  </a:lnTo>
                  <a:lnTo>
                    <a:pt x="57" y="4"/>
                  </a:lnTo>
                  <a:lnTo>
                    <a:pt x="77"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2058" name="Freeform 10"/>
            <p:cNvSpPr>
              <a:spLocks noEditPoints="1"/>
            </p:cNvSpPr>
            <p:nvPr userDrawn="1"/>
          </p:nvSpPr>
          <p:spPr bwMode="black">
            <a:xfrm>
              <a:off x="1293813" y="3948113"/>
              <a:ext cx="328613" cy="373063"/>
            </a:xfrm>
            <a:custGeom>
              <a:avLst/>
              <a:gdLst/>
              <a:ahLst/>
              <a:cxnLst>
                <a:cxn ang="0">
                  <a:pos x="162" y="280"/>
                </a:cxn>
                <a:cxn ang="0">
                  <a:pos x="128" y="298"/>
                </a:cxn>
                <a:cxn ang="0">
                  <a:pos x="118" y="328"/>
                </a:cxn>
                <a:cxn ang="0">
                  <a:pos x="120" y="351"/>
                </a:cxn>
                <a:cxn ang="0">
                  <a:pos x="140" y="377"/>
                </a:cxn>
                <a:cxn ang="0">
                  <a:pos x="184" y="385"/>
                </a:cxn>
                <a:cxn ang="0">
                  <a:pos x="228" y="375"/>
                </a:cxn>
                <a:cxn ang="0">
                  <a:pos x="251" y="341"/>
                </a:cxn>
                <a:cxn ang="0">
                  <a:pos x="253" y="278"/>
                </a:cxn>
                <a:cxn ang="0">
                  <a:pos x="196" y="0"/>
                </a:cxn>
                <a:cxn ang="0">
                  <a:pos x="279" y="11"/>
                </a:cxn>
                <a:cxn ang="0">
                  <a:pos x="333" y="45"/>
                </a:cxn>
                <a:cxn ang="0">
                  <a:pos x="364" y="104"/>
                </a:cxn>
                <a:cxn ang="0">
                  <a:pos x="374" y="189"/>
                </a:cxn>
                <a:cxn ang="0">
                  <a:pos x="376" y="355"/>
                </a:cxn>
                <a:cxn ang="0">
                  <a:pos x="388" y="379"/>
                </a:cxn>
                <a:cxn ang="0">
                  <a:pos x="406" y="395"/>
                </a:cxn>
                <a:cxn ang="0">
                  <a:pos x="414" y="422"/>
                </a:cxn>
                <a:cxn ang="0">
                  <a:pos x="402" y="454"/>
                </a:cxn>
                <a:cxn ang="0">
                  <a:pos x="374" y="468"/>
                </a:cxn>
                <a:cxn ang="0">
                  <a:pos x="331" y="468"/>
                </a:cxn>
                <a:cxn ang="0">
                  <a:pos x="299" y="452"/>
                </a:cxn>
                <a:cxn ang="0">
                  <a:pos x="285" y="440"/>
                </a:cxn>
                <a:cxn ang="0">
                  <a:pos x="253" y="452"/>
                </a:cxn>
                <a:cxn ang="0">
                  <a:pos x="190" y="468"/>
                </a:cxn>
                <a:cxn ang="0">
                  <a:pos x="117" y="468"/>
                </a:cxn>
                <a:cxn ang="0">
                  <a:pos x="51" y="442"/>
                </a:cxn>
                <a:cxn ang="0">
                  <a:pos x="11" y="397"/>
                </a:cxn>
                <a:cxn ang="0">
                  <a:pos x="0" y="332"/>
                </a:cxn>
                <a:cxn ang="0">
                  <a:pos x="4" y="292"/>
                </a:cxn>
                <a:cxn ang="0">
                  <a:pos x="33" y="239"/>
                </a:cxn>
                <a:cxn ang="0">
                  <a:pos x="91" y="203"/>
                </a:cxn>
                <a:cxn ang="0">
                  <a:pos x="174" y="191"/>
                </a:cxn>
                <a:cxn ang="0">
                  <a:pos x="253" y="175"/>
                </a:cxn>
                <a:cxn ang="0">
                  <a:pos x="249" y="132"/>
                </a:cxn>
                <a:cxn ang="0">
                  <a:pos x="228" y="104"/>
                </a:cxn>
                <a:cxn ang="0">
                  <a:pos x="186" y="94"/>
                </a:cxn>
                <a:cxn ang="0">
                  <a:pos x="128" y="104"/>
                </a:cxn>
                <a:cxn ang="0">
                  <a:pos x="85" y="120"/>
                </a:cxn>
                <a:cxn ang="0">
                  <a:pos x="51" y="110"/>
                </a:cxn>
                <a:cxn ang="0">
                  <a:pos x="31" y="81"/>
                </a:cxn>
                <a:cxn ang="0">
                  <a:pos x="39" y="47"/>
                </a:cxn>
                <a:cxn ang="0">
                  <a:pos x="87" y="17"/>
                </a:cxn>
                <a:cxn ang="0">
                  <a:pos x="160" y="2"/>
                </a:cxn>
              </a:cxnLst>
              <a:rect l="0" t="0" r="r" b="b"/>
              <a:pathLst>
                <a:path w="414" h="470">
                  <a:moveTo>
                    <a:pt x="190" y="278"/>
                  </a:moveTo>
                  <a:lnTo>
                    <a:pt x="162" y="280"/>
                  </a:lnTo>
                  <a:lnTo>
                    <a:pt x="142" y="286"/>
                  </a:lnTo>
                  <a:lnTo>
                    <a:pt x="128" y="298"/>
                  </a:lnTo>
                  <a:lnTo>
                    <a:pt x="120" y="312"/>
                  </a:lnTo>
                  <a:lnTo>
                    <a:pt x="118" y="328"/>
                  </a:lnTo>
                  <a:lnTo>
                    <a:pt x="118" y="334"/>
                  </a:lnTo>
                  <a:lnTo>
                    <a:pt x="120" y="351"/>
                  </a:lnTo>
                  <a:lnTo>
                    <a:pt x="128" y="367"/>
                  </a:lnTo>
                  <a:lnTo>
                    <a:pt x="140" y="377"/>
                  </a:lnTo>
                  <a:lnTo>
                    <a:pt x="160" y="383"/>
                  </a:lnTo>
                  <a:lnTo>
                    <a:pt x="184" y="385"/>
                  </a:lnTo>
                  <a:lnTo>
                    <a:pt x="208" y="383"/>
                  </a:lnTo>
                  <a:lnTo>
                    <a:pt x="228" y="375"/>
                  </a:lnTo>
                  <a:lnTo>
                    <a:pt x="241" y="361"/>
                  </a:lnTo>
                  <a:lnTo>
                    <a:pt x="251" y="341"/>
                  </a:lnTo>
                  <a:lnTo>
                    <a:pt x="253" y="316"/>
                  </a:lnTo>
                  <a:lnTo>
                    <a:pt x="253" y="278"/>
                  </a:lnTo>
                  <a:lnTo>
                    <a:pt x="190" y="278"/>
                  </a:lnTo>
                  <a:close/>
                  <a:moveTo>
                    <a:pt x="196" y="0"/>
                  </a:moveTo>
                  <a:lnTo>
                    <a:pt x="241" y="2"/>
                  </a:lnTo>
                  <a:lnTo>
                    <a:pt x="279" y="11"/>
                  </a:lnTo>
                  <a:lnTo>
                    <a:pt x="309" y="25"/>
                  </a:lnTo>
                  <a:lnTo>
                    <a:pt x="333" y="45"/>
                  </a:lnTo>
                  <a:lnTo>
                    <a:pt x="352" y="71"/>
                  </a:lnTo>
                  <a:lnTo>
                    <a:pt x="364" y="104"/>
                  </a:lnTo>
                  <a:lnTo>
                    <a:pt x="372" y="142"/>
                  </a:lnTo>
                  <a:lnTo>
                    <a:pt x="374" y="189"/>
                  </a:lnTo>
                  <a:lnTo>
                    <a:pt x="374" y="338"/>
                  </a:lnTo>
                  <a:lnTo>
                    <a:pt x="376" y="355"/>
                  </a:lnTo>
                  <a:lnTo>
                    <a:pt x="380" y="369"/>
                  </a:lnTo>
                  <a:lnTo>
                    <a:pt x="388" y="379"/>
                  </a:lnTo>
                  <a:lnTo>
                    <a:pt x="396" y="387"/>
                  </a:lnTo>
                  <a:lnTo>
                    <a:pt x="406" y="395"/>
                  </a:lnTo>
                  <a:lnTo>
                    <a:pt x="412" y="407"/>
                  </a:lnTo>
                  <a:lnTo>
                    <a:pt x="414" y="422"/>
                  </a:lnTo>
                  <a:lnTo>
                    <a:pt x="410" y="440"/>
                  </a:lnTo>
                  <a:lnTo>
                    <a:pt x="402" y="454"/>
                  </a:lnTo>
                  <a:lnTo>
                    <a:pt x="390" y="464"/>
                  </a:lnTo>
                  <a:lnTo>
                    <a:pt x="374" y="468"/>
                  </a:lnTo>
                  <a:lnTo>
                    <a:pt x="352" y="470"/>
                  </a:lnTo>
                  <a:lnTo>
                    <a:pt x="331" y="468"/>
                  </a:lnTo>
                  <a:lnTo>
                    <a:pt x="313" y="460"/>
                  </a:lnTo>
                  <a:lnTo>
                    <a:pt x="299" y="452"/>
                  </a:lnTo>
                  <a:lnTo>
                    <a:pt x="291" y="446"/>
                  </a:lnTo>
                  <a:lnTo>
                    <a:pt x="285" y="440"/>
                  </a:lnTo>
                  <a:lnTo>
                    <a:pt x="281" y="434"/>
                  </a:lnTo>
                  <a:lnTo>
                    <a:pt x="253" y="452"/>
                  </a:lnTo>
                  <a:lnTo>
                    <a:pt x="222" y="462"/>
                  </a:lnTo>
                  <a:lnTo>
                    <a:pt x="190" y="468"/>
                  </a:lnTo>
                  <a:lnTo>
                    <a:pt x="158" y="470"/>
                  </a:lnTo>
                  <a:lnTo>
                    <a:pt x="117" y="468"/>
                  </a:lnTo>
                  <a:lnTo>
                    <a:pt x="81" y="458"/>
                  </a:lnTo>
                  <a:lnTo>
                    <a:pt x="51" y="442"/>
                  </a:lnTo>
                  <a:lnTo>
                    <a:pt x="29" y="422"/>
                  </a:lnTo>
                  <a:lnTo>
                    <a:pt x="11" y="397"/>
                  </a:lnTo>
                  <a:lnTo>
                    <a:pt x="2" y="367"/>
                  </a:lnTo>
                  <a:lnTo>
                    <a:pt x="0" y="332"/>
                  </a:lnTo>
                  <a:lnTo>
                    <a:pt x="0" y="326"/>
                  </a:lnTo>
                  <a:lnTo>
                    <a:pt x="4" y="292"/>
                  </a:lnTo>
                  <a:lnTo>
                    <a:pt x="13" y="262"/>
                  </a:lnTo>
                  <a:lnTo>
                    <a:pt x="33" y="239"/>
                  </a:lnTo>
                  <a:lnTo>
                    <a:pt x="57" y="219"/>
                  </a:lnTo>
                  <a:lnTo>
                    <a:pt x="91" y="203"/>
                  </a:lnTo>
                  <a:lnTo>
                    <a:pt x="128" y="195"/>
                  </a:lnTo>
                  <a:lnTo>
                    <a:pt x="174" y="191"/>
                  </a:lnTo>
                  <a:lnTo>
                    <a:pt x="253" y="191"/>
                  </a:lnTo>
                  <a:lnTo>
                    <a:pt x="253" y="175"/>
                  </a:lnTo>
                  <a:lnTo>
                    <a:pt x="253" y="152"/>
                  </a:lnTo>
                  <a:lnTo>
                    <a:pt x="249" y="132"/>
                  </a:lnTo>
                  <a:lnTo>
                    <a:pt x="241" y="116"/>
                  </a:lnTo>
                  <a:lnTo>
                    <a:pt x="228" y="104"/>
                  </a:lnTo>
                  <a:lnTo>
                    <a:pt x="210" y="96"/>
                  </a:lnTo>
                  <a:lnTo>
                    <a:pt x="186" y="94"/>
                  </a:lnTo>
                  <a:lnTo>
                    <a:pt x="154" y="96"/>
                  </a:lnTo>
                  <a:lnTo>
                    <a:pt x="128" y="104"/>
                  </a:lnTo>
                  <a:lnTo>
                    <a:pt x="107" y="114"/>
                  </a:lnTo>
                  <a:lnTo>
                    <a:pt x="85" y="120"/>
                  </a:lnTo>
                  <a:lnTo>
                    <a:pt x="67" y="118"/>
                  </a:lnTo>
                  <a:lnTo>
                    <a:pt x="51" y="110"/>
                  </a:lnTo>
                  <a:lnTo>
                    <a:pt x="39" y="96"/>
                  </a:lnTo>
                  <a:lnTo>
                    <a:pt x="31" y="81"/>
                  </a:lnTo>
                  <a:lnTo>
                    <a:pt x="31" y="65"/>
                  </a:lnTo>
                  <a:lnTo>
                    <a:pt x="39" y="47"/>
                  </a:lnTo>
                  <a:lnTo>
                    <a:pt x="55" y="33"/>
                  </a:lnTo>
                  <a:lnTo>
                    <a:pt x="87" y="17"/>
                  </a:lnTo>
                  <a:lnTo>
                    <a:pt x="122" y="7"/>
                  </a:lnTo>
                  <a:lnTo>
                    <a:pt x="160" y="2"/>
                  </a:lnTo>
                  <a:lnTo>
                    <a:pt x="196"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2059" name="Freeform 11"/>
            <p:cNvSpPr>
              <a:spLocks/>
            </p:cNvSpPr>
            <p:nvPr userDrawn="1"/>
          </p:nvSpPr>
          <p:spPr bwMode="black">
            <a:xfrm>
              <a:off x="1690688" y="3808413"/>
              <a:ext cx="128588" cy="512763"/>
            </a:xfrm>
            <a:custGeom>
              <a:avLst/>
              <a:gdLst/>
              <a:ahLst/>
              <a:cxnLst>
                <a:cxn ang="0">
                  <a:pos x="60" y="0"/>
                </a:cxn>
                <a:cxn ang="0">
                  <a:pos x="83" y="6"/>
                </a:cxn>
                <a:cxn ang="0">
                  <a:pos x="103" y="17"/>
                </a:cxn>
                <a:cxn ang="0">
                  <a:pos x="115" y="37"/>
                </a:cxn>
                <a:cxn ang="0">
                  <a:pos x="119" y="59"/>
                </a:cxn>
                <a:cxn ang="0">
                  <a:pos x="119" y="514"/>
                </a:cxn>
                <a:cxn ang="0">
                  <a:pos x="121" y="531"/>
                </a:cxn>
                <a:cxn ang="0">
                  <a:pos x="127" y="545"/>
                </a:cxn>
                <a:cxn ang="0">
                  <a:pos x="137" y="555"/>
                </a:cxn>
                <a:cxn ang="0">
                  <a:pos x="147" y="563"/>
                </a:cxn>
                <a:cxn ang="0">
                  <a:pos x="155" y="571"/>
                </a:cxn>
                <a:cxn ang="0">
                  <a:pos x="161" y="583"/>
                </a:cxn>
                <a:cxn ang="0">
                  <a:pos x="163" y="598"/>
                </a:cxn>
                <a:cxn ang="0">
                  <a:pos x="161" y="616"/>
                </a:cxn>
                <a:cxn ang="0">
                  <a:pos x="153" y="630"/>
                </a:cxn>
                <a:cxn ang="0">
                  <a:pos x="139" y="640"/>
                </a:cxn>
                <a:cxn ang="0">
                  <a:pos x="123" y="644"/>
                </a:cxn>
                <a:cxn ang="0">
                  <a:pos x="103" y="646"/>
                </a:cxn>
                <a:cxn ang="0">
                  <a:pos x="83" y="644"/>
                </a:cxn>
                <a:cxn ang="0">
                  <a:pos x="66" y="638"/>
                </a:cxn>
                <a:cxn ang="0">
                  <a:pos x="48" y="626"/>
                </a:cxn>
                <a:cxn ang="0">
                  <a:pos x="28" y="610"/>
                </a:cxn>
                <a:cxn ang="0">
                  <a:pos x="14" y="587"/>
                </a:cxn>
                <a:cxn ang="0">
                  <a:pos x="4" y="557"/>
                </a:cxn>
                <a:cxn ang="0">
                  <a:pos x="0" y="523"/>
                </a:cxn>
                <a:cxn ang="0">
                  <a:pos x="0" y="59"/>
                </a:cxn>
                <a:cxn ang="0">
                  <a:pos x="4" y="37"/>
                </a:cxn>
                <a:cxn ang="0">
                  <a:pos x="18" y="17"/>
                </a:cxn>
                <a:cxn ang="0">
                  <a:pos x="38" y="6"/>
                </a:cxn>
                <a:cxn ang="0">
                  <a:pos x="60" y="0"/>
                </a:cxn>
              </a:cxnLst>
              <a:rect l="0" t="0" r="r" b="b"/>
              <a:pathLst>
                <a:path w="163" h="646">
                  <a:moveTo>
                    <a:pt x="60" y="0"/>
                  </a:moveTo>
                  <a:lnTo>
                    <a:pt x="83" y="6"/>
                  </a:lnTo>
                  <a:lnTo>
                    <a:pt x="103" y="17"/>
                  </a:lnTo>
                  <a:lnTo>
                    <a:pt x="115" y="37"/>
                  </a:lnTo>
                  <a:lnTo>
                    <a:pt x="119" y="59"/>
                  </a:lnTo>
                  <a:lnTo>
                    <a:pt x="119" y="514"/>
                  </a:lnTo>
                  <a:lnTo>
                    <a:pt x="121" y="531"/>
                  </a:lnTo>
                  <a:lnTo>
                    <a:pt x="127" y="545"/>
                  </a:lnTo>
                  <a:lnTo>
                    <a:pt x="137" y="555"/>
                  </a:lnTo>
                  <a:lnTo>
                    <a:pt x="147" y="563"/>
                  </a:lnTo>
                  <a:lnTo>
                    <a:pt x="155" y="571"/>
                  </a:lnTo>
                  <a:lnTo>
                    <a:pt x="161" y="583"/>
                  </a:lnTo>
                  <a:lnTo>
                    <a:pt x="163" y="598"/>
                  </a:lnTo>
                  <a:lnTo>
                    <a:pt x="161" y="616"/>
                  </a:lnTo>
                  <a:lnTo>
                    <a:pt x="153" y="630"/>
                  </a:lnTo>
                  <a:lnTo>
                    <a:pt x="139" y="640"/>
                  </a:lnTo>
                  <a:lnTo>
                    <a:pt x="123" y="644"/>
                  </a:lnTo>
                  <a:lnTo>
                    <a:pt x="103" y="646"/>
                  </a:lnTo>
                  <a:lnTo>
                    <a:pt x="83" y="644"/>
                  </a:lnTo>
                  <a:lnTo>
                    <a:pt x="66" y="638"/>
                  </a:lnTo>
                  <a:lnTo>
                    <a:pt x="48" y="626"/>
                  </a:lnTo>
                  <a:lnTo>
                    <a:pt x="28" y="610"/>
                  </a:lnTo>
                  <a:lnTo>
                    <a:pt x="14" y="587"/>
                  </a:lnTo>
                  <a:lnTo>
                    <a:pt x="4" y="557"/>
                  </a:lnTo>
                  <a:lnTo>
                    <a:pt x="0" y="523"/>
                  </a:lnTo>
                  <a:lnTo>
                    <a:pt x="0" y="59"/>
                  </a:lnTo>
                  <a:lnTo>
                    <a:pt x="4" y="37"/>
                  </a:lnTo>
                  <a:lnTo>
                    <a:pt x="18" y="17"/>
                  </a:lnTo>
                  <a:lnTo>
                    <a:pt x="38" y="6"/>
                  </a:lnTo>
                  <a:lnTo>
                    <a:pt x="60"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2060" name="Freeform 12"/>
            <p:cNvSpPr>
              <a:spLocks/>
            </p:cNvSpPr>
            <p:nvPr userDrawn="1"/>
          </p:nvSpPr>
          <p:spPr bwMode="black">
            <a:xfrm>
              <a:off x="2062163" y="3798888"/>
              <a:ext cx="458788" cy="525463"/>
            </a:xfrm>
            <a:custGeom>
              <a:avLst/>
              <a:gdLst/>
              <a:ahLst/>
              <a:cxnLst>
                <a:cxn ang="0">
                  <a:pos x="57" y="0"/>
                </a:cxn>
                <a:cxn ang="0">
                  <a:pos x="77" y="2"/>
                </a:cxn>
                <a:cxn ang="0">
                  <a:pos x="95" y="8"/>
                </a:cxn>
                <a:cxn ang="0">
                  <a:pos x="107" y="20"/>
                </a:cxn>
                <a:cxn ang="0">
                  <a:pos x="117" y="35"/>
                </a:cxn>
                <a:cxn ang="0">
                  <a:pos x="289" y="383"/>
                </a:cxn>
                <a:cxn ang="0">
                  <a:pos x="462" y="33"/>
                </a:cxn>
                <a:cxn ang="0">
                  <a:pos x="474" y="16"/>
                </a:cxn>
                <a:cxn ang="0">
                  <a:pos x="488" y="6"/>
                </a:cxn>
                <a:cxn ang="0">
                  <a:pos x="502" y="2"/>
                </a:cxn>
                <a:cxn ang="0">
                  <a:pos x="519" y="0"/>
                </a:cxn>
                <a:cxn ang="0">
                  <a:pos x="541" y="4"/>
                </a:cxn>
                <a:cxn ang="0">
                  <a:pos x="559" y="18"/>
                </a:cxn>
                <a:cxn ang="0">
                  <a:pos x="571" y="35"/>
                </a:cxn>
                <a:cxn ang="0">
                  <a:pos x="577" y="57"/>
                </a:cxn>
                <a:cxn ang="0">
                  <a:pos x="577" y="605"/>
                </a:cxn>
                <a:cxn ang="0">
                  <a:pos x="571" y="626"/>
                </a:cxn>
                <a:cxn ang="0">
                  <a:pos x="559" y="644"/>
                </a:cxn>
                <a:cxn ang="0">
                  <a:pos x="543" y="656"/>
                </a:cxn>
                <a:cxn ang="0">
                  <a:pos x="519" y="662"/>
                </a:cxn>
                <a:cxn ang="0">
                  <a:pos x="498" y="656"/>
                </a:cxn>
                <a:cxn ang="0">
                  <a:pos x="480" y="644"/>
                </a:cxn>
                <a:cxn ang="0">
                  <a:pos x="468" y="626"/>
                </a:cxn>
                <a:cxn ang="0">
                  <a:pos x="464" y="605"/>
                </a:cxn>
                <a:cxn ang="0">
                  <a:pos x="464" y="269"/>
                </a:cxn>
                <a:cxn ang="0">
                  <a:pos x="343" y="520"/>
                </a:cxn>
                <a:cxn ang="0">
                  <a:pos x="329" y="539"/>
                </a:cxn>
                <a:cxn ang="0">
                  <a:pos x="309" y="551"/>
                </a:cxn>
                <a:cxn ang="0">
                  <a:pos x="287" y="555"/>
                </a:cxn>
                <a:cxn ang="0">
                  <a:pos x="266" y="551"/>
                </a:cxn>
                <a:cxn ang="0">
                  <a:pos x="248" y="539"/>
                </a:cxn>
                <a:cxn ang="0">
                  <a:pos x="232" y="520"/>
                </a:cxn>
                <a:cxn ang="0">
                  <a:pos x="111" y="269"/>
                </a:cxn>
                <a:cxn ang="0">
                  <a:pos x="111" y="605"/>
                </a:cxn>
                <a:cxn ang="0">
                  <a:pos x="107" y="626"/>
                </a:cxn>
                <a:cxn ang="0">
                  <a:pos x="95" y="644"/>
                </a:cxn>
                <a:cxn ang="0">
                  <a:pos x="77" y="656"/>
                </a:cxn>
                <a:cxn ang="0">
                  <a:pos x="55" y="662"/>
                </a:cxn>
                <a:cxn ang="0">
                  <a:pos x="34" y="656"/>
                </a:cxn>
                <a:cxn ang="0">
                  <a:pos x="16" y="644"/>
                </a:cxn>
                <a:cxn ang="0">
                  <a:pos x="4" y="626"/>
                </a:cxn>
                <a:cxn ang="0">
                  <a:pos x="0" y="605"/>
                </a:cxn>
                <a:cxn ang="0">
                  <a:pos x="0" y="57"/>
                </a:cxn>
                <a:cxn ang="0">
                  <a:pos x="4" y="33"/>
                </a:cxn>
                <a:cxn ang="0">
                  <a:pos x="18" y="16"/>
                </a:cxn>
                <a:cxn ang="0">
                  <a:pos x="36" y="4"/>
                </a:cxn>
                <a:cxn ang="0">
                  <a:pos x="57" y="0"/>
                </a:cxn>
              </a:cxnLst>
              <a:rect l="0" t="0" r="r" b="b"/>
              <a:pathLst>
                <a:path w="577" h="662">
                  <a:moveTo>
                    <a:pt x="57" y="0"/>
                  </a:moveTo>
                  <a:lnTo>
                    <a:pt x="77" y="2"/>
                  </a:lnTo>
                  <a:lnTo>
                    <a:pt x="95" y="8"/>
                  </a:lnTo>
                  <a:lnTo>
                    <a:pt x="107" y="20"/>
                  </a:lnTo>
                  <a:lnTo>
                    <a:pt x="117" y="35"/>
                  </a:lnTo>
                  <a:lnTo>
                    <a:pt x="289" y="383"/>
                  </a:lnTo>
                  <a:lnTo>
                    <a:pt x="462" y="33"/>
                  </a:lnTo>
                  <a:lnTo>
                    <a:pt x="474" y="16"/>
                  </a:lnTo>
                  <a:lnTo>
                    <a:pt x="488" y="6"/>
                  </a:lnTo>
                  <a:lnTo>
                    <a:pt x="502" y="2"/>
                  </a:lnTo>
                  <a:lnTo>
                    <a:pt x="519" y="0"/>
                  </a:lnTo>
                  <a:lnTo>
                    <a:pt x="541" y="4"/>
                  </a:lnTo>
                  <a:lnTo>
                    <a:pt x="559" y="18"/>
                  </a:lnTo>
                  <a:lnTo>
                    <a:pt x="571" y="35"/>
                  </a:lnTo>
                  <a:lnTo>
                    <a:pt x="577" y="57"/>
                  </a:lnTo>
                  <a:lnTo>
                    <a:pt x="577" y="605"/>
                  </a:lnTo>
                  <a:lnTo>
                    <a:pt x="571" y="626"/>
                  </a:lnTo>
                  <a:lnTo>
                    <a:pt x="559" y="644"/>
                  </a:lnTo>
                  <a:lnTo>
                    <a:pt x="543" y="656"/>
                  </a:lnTo>
                  <a:lnTo>
                    <a:pt x="519" y="662"/>
                  </a:lnTo>
                  <a:lnTo>
                    <a:pt x="498" y="656"/>
                  </a:lnTo>
                  <a:lnTo>
                    <a:pt x="480" y="644"/>
                  </a:lnTo>
                  <a:lnTo>
                    <a:pt x="468" y="626"/>
                  </a:lnTo>
                  <a:lnTo>
                    <a:pt x="464" y="605"/>
                  </a:lnTo>
                  <a:lnTo>
                    <a:pt x="464" y="269"/>
                  </a:lnTo>
                  <a:lnTo>
                    <a:pt x="343" y="520"/>
                  </a:lnTo>
                  <a:lnTo>
                    <a:pt x="329" y="539"/>
                  </a:lnTo>
                  <a:lnTo>
                    <a:pt x="309" y="551"/>
                  </a:lnTo>
                  <a:lnTo>
                    <a:pt x="287" y="555"/>
                  </a:lnTo>
                  <a:lnTo>
                    <a:pt x="266" y="551"/>
                  </a:lnTo>
                  <a:lnTo>
                    <a:pt x="248" y="539"/>
                  </a:lnTo>
                  <a:lnTo>
                    <a:pt x="232" y="520"/>
                  </a:lnTo>
                  <a:lnTo>
                    <a:pt x="111" y="269"/>
                  </a:lnTo>
                  <a:lnTo>
                    <a:pt x="111" y="605"/>
                  </a:lnTo>
                  <a:lnTo>
                    <a:pt x="107" y="626"/>
                  </a:lnTo>
                  <a:lnTo>
                    <a:pt x="95" y="644"/>
                  </a:lnTo>
                  <a:lnTo>
                    <a:pt x="77" y="656"/>
                  </a:lnTo>
                  <a:lnTo>
                    <a:pt x="55" y="662"/>
                  </a:lnTo>
                  <a:lnTo>
                    <a:pt x="34" y="656"/>
                  </a:lnTo>
                  <a:lnTo>
                    <a:pt x="16" y="644"/>
                  </a:lnTo>
                  <a:lnTo>
                    <a:pt x="4" y="626"/>
                  </a:lnTo>
                  <a:lnTo>
                    <a:pt x="0" y="605"/>
                  </a:lnTo>
                  <a:lnTo>
                    <a:pt x="0" y="57"/>
                  </a:lnTo>
                  <a:lnTo>
                    <a:pt x="4" y="33"/>
                  </a:lnTo>
                  <a:lnTo>
                    <a:pt x="18" y="16"/>
                  </a:lnTo>
                  <a:lnTo>
                    <a:pt x="36" y="4"/>
                  </a:lnTo>
                  <a:lnTo>
                    <a:pt x="57"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2061" name="Freeform 13"/>
            <p:cNvSpPr>
              <a:spLocks noEditPoints="1"/>
            </p:cNvSpPr>
            <p:nvPr userDrawn="1"/>
          </p:nvSpPr>
          <p:spPr bwMode="black">
            <a:xfrm>
              <a:off x="2593976" y="3948113"/>
              <a:ext cx="328613" cy="373063"/>
            </a:xfrm>
            <a:custGeom>
              <a:avLst/>
              <a:gdLst/>
              <a:ahLst/>
              <a:cxnLst>
                <a:cxn ang="0">
                  <a:pos x="163" y="280"/>
                </a:cxn>
                <a:cxn ang="0">
                  <a:pos x="129" y="298"/>
                </a:cxn>
                <a:cxn ang="0">
                  <a:pos x="119" y="328"/>
                </a:cxn>
                <a:cxn ang="0">
                  <a:pos x="121" y="351"/>
                </a:cxn>
                <a:cxn ang="0">
                  <a:pos x="141" y="377"/>
                </a:cxn>
                <a:cxn ang="0">
                  <a:pos x="184" y="385"/>
                </a:cxn>
                <a:cxn ang="0">
                  <a:pos x="228" y="375"/>
                </a:cxn>
                <a:cxn ang="0">
                  <a:pos x="252" y="341"/>
                </a:cxn>
                <a:cxn ang="0">
                  <a:pos x="254" y="278"/>
                </a:cxn>
                <a:cxn ang="0">
                  <a:pos x="196" y="0"/>
                </a:cxn>
                <a:cxn ang="0">
                  <a:pos x="280" y="11"/>
                </a:cxn>
                <a:cxn ang="0">
                  <a:pos x="333" y="45"/>
                </a:cxn>
                <a:cxn ang="0">
                  <a:pos x="365" y="104"/>
                </a:cxn>
                <a:cxn ang="0">
                  <a:pos x="375" y="189"/>
                </a:cxn>
                <a:cxn ang="0">
                  <a:pos x="377" y="355"/>
                </a:cxn>
                <a:cxn ang="0">
                  <a:pos x="389" y="379"/>
                </a:cxn>
                <a:cxn ang="0">
                  <a:pos x="406" y="395"/>
                </a:cxn>
                <a:cxn ang="0">
                  <a:pos x="414" y="422"/>
                </a:cxn>
                <a:cxn ang="0">
                  <a:pos x="404" y="454"/>
                </a:cxn>
                <a:cxn ang="0">
                  <a:pos x="375" y="468"/>
                </a:cxn>
                <a:cxn ang="0">
                  <a:pos x="331" y="468"/>
                </a:cxn>
                <a:cxn ang="0">
                  <a:pos x="299" y="452"/>
                </a:cxn>
                <a:cxn ang="0">
                  <a:pos x="282" y="434"/>
                </a:cxn>
                <a:cxn ang="0">
                  <a:pos x="222" y="462"/>
                </a:cxn>
                <a:cxn ang="0">
                  <a:pos x="159" y="470"/>
                </a:cxn>
                <a:cxn ang="0">
                  <a:pos x="81" y="458"/>
                </a:cxn>
                <a:cxn ang="0">
                  <a:pos x="30" y="422"/>
                </a:cxn>
                <a:cxn ang="0">
                  <a:pos x="2" y="367"/>
                </a:cxn>
                <a:cxn ang="0">
                  <a:pos x="0" y="326"/>
                </a:cxn>
                <a:cxn ang="0">
                  <a:pos x="14" y="262"/>
                </a:cxn>
                <a:cxn ang="0">
                  <a:pos x="58" y="219"/>
                </a:cxn>
                <a:cxn ang="0">
                  <a:pos x="131" y="195"/>
                </a:cxn>
                <a:cxn ang="0">
                  <a:pos x="254" y="191"/>
                </a:cxn>
                <a:cxn ang="0">
                  <a:pos x="254" y="152"/>
                </a:cxn>
                <a:cxn ang="0">
                  <a:pos x="242" y="116"/>
                </a:cxn>
                <a:cxn ang="0">
                  <a:pos x="210" y="96"/>
                </a:cxn>
                <a:cxn ang="0">
                  <a:pos x="155" y="96"/>
                </a:cxn>
                <a:cxn ang="0">
                  <a:pos x="107" y="114"/>
                </a:cxn>
                <a:cxn ang="0">
                  <a:pos x="67" y="118"/>
                </a:cxn>
                <a:cxn ang="0">
                  <a:pos x="40" y="96"/>
                </a:cxn>
                <a:cxn ang="0">
                  <a:pos x="32" y="65"/>
                </a:cxn>
                <a:cxn ang="0">
                  <a:pos x="56" y="33"/>
                </a:cxn>
                <a:cxn ang="0">
                  <a:pos x="123" y="7"/>
                </a:cxn>
                <a:cxn ang="0">
                  <a:pos x="196" y="0"/>
                </a:cxn>
              </a:cxnLst>
              <a:rect l="0" t="0" r="r" b="b"/>
              <a:pathLst>
                <a:path w="414" h="470">
                  <a:moveTo>
                    <a:pt x="190" y="278"/>
                  </a:moveTo>
                  <a:lnTo>
                    <a:pt x="163" y="280"/>
                  </a:lnTo>
                  <a:lnTo>
                    <a:pt x="143" y="286"/>
                  </a:lnTo>
                  <a:lnTo>
                    <a:pt x="129" y="298"/>
                  </a:lnTo>
                  <a:lnTo>
                    <a:pt x="121" y="312"/>
                  </a:lnTo>
                  <a:lnTo>
                    <a:pt x="119" y="328"/>
                  </a:lnTo>
                  <a:lnTo>
                    <a:pt x="119" y="334"/>
                  </a:lnTo>
                  <a:lnTo>
                    <a:pt x="121" y="351"/>
                  </a:lnTo>
                  <a:lnTo>
                    <a:pt x="129" y="367"/>
                  </a:lnTo>
                  <a:lnTo>
                    <a:pt x="141" y="377"/>
                  </a:lnTo>
                  <a:lnTo>
                    <a:pt x="161" y="383"/>
                  </a:lnTo>
                  <a:lnTo>
                    <a:pt x="184" y="385"/>
                  </a:lnTo>
                  <a:lnTo>
                    <a:pt x="208" y="383"/>
                  </a:lnTo>
                  <a:lnTo>
                    <a:pt x="228" y="375"/>
                  </a:lnTo>
                  <a:lnTo>
                    <a:pt x="242" y="361"/>
                  </a:lnTo>
                  <a:lnTo>
                    <a:pt x="252" y="341"/>
                  </a:lnTo>
                  <a:lnTo>
                    <a:pt x="254" y="316"/>
                  </a:lnTo>
                  <a:lnTo>
                    <a:pt x="254" y="278"/>
                  </a:lnTo>
                  <a:lnTo>
                    <a:pt x="190" y="278"/>
                  </a:lnTo>
                  <a:close/>
                  <a:moveTo>
                    <a:pt x="196" y="0"/>
                  </a:moveTo>
                  <a:lnTo>
                    <a:pt x="242" y="2"/>
                  </a:lnTo>
                  <a:lnTo>
                    <a:pt x="280" y="11"/>
                  </a:lnTo>
                  <a:lnTo>
                    <a:pt x="309" y="25"/>
                  </a:lnTo>
                  <a:lnTo>
                    <a:pt x="333" y="45"/>
                  </a:lnTo>
                  <a:lnTo>
                    <a:pt x="353" y="71"/>
                  </a:lnTo>
                  <a:lnTo>
                    <a:pt x="365" y="104"/>
                  </a:lnTo>
                  <a:lnTo>
                    <a:pt x="373" y="142"/>
                  </a:lnTo>
                  <a:lnTo>
                    <a:pt x="375" y="189"/>
                  </a:lnTo>
                  <a:lnTo>
                    <a:pt x="375" y="338"/>
                  </a:lnTo>
                  <a:lnTo>
                    <a:pt x="377" y="355"/>
                  </a:lnTo>
                  <a:lnTo>
                    <a:pt x="381" y="369"/>
                  </a:lnTo>
                  <a:lnTo>
                    <a:pt x="389" y="379"/>
                  </a:lnTo>
                  <a:lnTo>
                    <a:pt x="397" y="387"/>
                  </a:lnTo>
                  <a:lnTo>
                    <a:pt x="406" y="395"/>
                  </a:lnTo>
                  <a:lnTo>
                    <a:pt x="412" y="407"/>
                  </a:lnTo>
                  <a:lnTo>
                    <a:pt x="414" y="422"/>
                  </a:lnTo>
                  <a:lnTo>
                    <a:pt x="412" y="440"/>
                  </a:lnTo>
                  <a:lnTo>
                    <a:pt x="404" y="454"/>
                  </a:lnTo>
                  <a:lnTo>
                    <a:pt x="391" y="464"/>
                  </a:lnTo>
                  <a:lnTo>
                    <a:pt x="375" y="468"/>
                  </a:lnTo>
                  <a:lnTo>
                    <a:pt x="353" y="470"/>
                  </a:lnTo>
                  <a:lnTo>
                    <a:pt x="331" y="468"/>
                  </a:lnTo>
                  <a:lnTo>
                    <a:pt x="313" y="460"/>
                  </a:lnTo>
                  <a:lnTo>
                    <a:pt x="299" y="452"/>
                  </a:lnTo>
                  <a:lnTo>
                    <a:pt x="289" y="444"/>
                  </a:lnTo>
                  <a:lnTo>
                    <a:pt x="282" y="434"/>
                  </a:lnTo>
                  <a:lnTo>
                    <a:pt x="254" y="452"/>
                  </a:lnTo>
                  <a:lnTo>
                    <a:pt x="222" y="462"/>
                  </a:lnTo>
                  <a:lnTo>
                    <a:pt x="190" y="468"/>
                  </a:lnTo>
                  <a:lnTo>
                    <a:pt x="159" y="470"/>
                  </a:lnTo>
                  <a:lnTo>
                    <a:pt x="117" y="468"/>
                  </a:lnTo>
                  <a:lnTo>
                    <a:pt x="81" y="458"/>
                  </a:lnTo>
                  <a:lnTo>
                    <a:pt x="52" y="442"/>
                  </a:lnTo>
                  <a:lnTo>
                    <a:pt x="30" y="422"/>
                  </a:lnTo>
                  <a:lnTo>
                    <a:pt x="12" y="397"/>
                  </a:lnTo>
                  <a:lnTo>
                    <a:pt x="2" y="367"/>
                  </a:lnTo>
                  <a:lnTo>
                    <a:pt x="0" y="332"/>
                  </a:lnTo>
                  <a:lnTo>
                    <a:pt x="0" y="326"/>
                  </a:lnTo>
                  <a:lnTo>
                    <a:pt x="4" y="292"/>
                  </a:lnTo>
                  <a:lnTo>
                    <a:pt x="14" y="262"/>
                  </a:lnTo>
                  <a:lnTo>
                    <a:pt x="34" y="239"/>
                  </a:lnTo>
                  <a:lnTo>
                    <a:pt x="58" y="219"/>
                  </a:lnTo>
                  <a:lnTo>
                    <a:pt x="91" y="203"/>
                  </a:lnTo>
                  <a:lnTo>
                    <a:pt x="131" y="195"/>
                  </a:lnTo>
                  <a:lnTo>
                    <a:pt x="174" y="191"/>
                  </a:lnTo>
                  <a:lnTo>
                    <a:pt x="254" y="191"/>
                  </a:lnTo>
                  <a:lnTo>
                    <a:pt x="254" y="175"/>
                  </a:lnTo>
                  <a:lnTo>
                    <a:pt x="254" y="152"/>
                  </a:lnTo>
                  <a:lnTo>
                    <a:pt x="250" y="132"/>
                  </a:lnTo>
                  <a:lnTo>
                    <a:pt x="242" y="116"/>
                  </a:lnTo>
                  <a:lnTo>
                    <a:pt x="228" y="104"/>
                  </a:lnTo>
                  <a:lnTo>
                    <a:pt x="210" y="96"/>
                  </a:lnTo>
                  <a:lnTo>
                    <a:pt x="186" y="94"/>
                  </a:lnTo>
                  <a:lnTo>
                    <a:pt x="155" y="96"/>
                  </a:lnTo>
                  <a:lnTo>
                    <a:pt x="129" y="104"/>
                  </a:lnTo>
                  <a:lnTo>
                    <a:pt x="107" y="114"/>
                  </a:lnTo>
                  <a:lnTo>
                    <a:pt x="85" y="120"/>
                  </a:lnTo>
                  <a:lnTo>
                    <a:pt x="67" y="118"/>
                  </a:lnTo>
                  <a:lnTo>
                    <a:pt x="52" y="110"/>
                  </a:lnTo>
                  <a:lnTo>
                    <a:pt x="40" y="96"/>
                  </a:lnTo>
                  <a:lnTo>
                    <a:pt x="32" y="81"/>
                  </a:lnTo>
                  <a:lnTo>
                    <a:pt x="32" y="65"/>
                  </a:lnTo>
                  <a:lnTo>
                    <a:pt x="40" y="47"/>
                  </a:lnTo>
                  <a:lnTo>
                    <a:pt x="56" y="33"/>
                  </a:lnTo>
                  <a:lnTo>
                    <a:pt x="87" y="17"/>
                  </a:lnTo>
                  <a:lnTo>
                    <a:pt x="123" y="7"/>
                  </a:lnTo>
                  <a:lnTo>
                    <a:pt x="161" y="2"/>
                  </a:lnTo>
                  <a:lnTo>
                    <a:pt x="196"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2062" name="Freeform 14"/>
            <p:cNvSpPr>
              <a:spLocks noEditPoints="1"/>
            </p:cNvSpPr>
            <p:nvPr userDrawn="1"/>
          </p:nvSpPr>
          <p:spPr bwMode="black">
            <a:xfrm>
              <a:off x="2987676" y="3794126"/>
              <a:ext cx="107950" cy="527050"/>
            </a:xfrm>
            <a:custGeom>
              <a:avLst/>
              <a:gdLst/>
              <a:ahLst/>
              <a:cxnLst>
                <a:cxn ang="0">
                  <a:pos x="67" y="194"/>
                </a:cxn>
                <a:cxn ang="0">
                  <a:pos x="91" y="198"/>
                </a:cxn>
                <a:cxn ang="0">
                  <a:pos x="109" y="211"/>
                </a:cxn>
                <a:cxn ang="0">
                  <a:pos x="123" y="231"/>
                </a:cxn>
                <a:cxn ang="0">
                  <a:pos x="126" y="253"/>
                </a:cxn>
                <a:cxn ang="0">
                  <a:pos x="126" y="605"/>
                </a:cxn>
                <a:cxn ang="0">
                  <a:pos x="123" y="628"/>
                </a:cxn>
                <a:cxn ang="0">
                  <a:pos x="109" y="648"/>
                </a:cxn>
                <a:cxn ang="0">
                  <a:pos x="91" y="660"/>
                </a:cxn>
                <a:cxn ang="0">
                  <a:pos x="67" y="664"/>
                </a:cxn>
                <a:cxn ang="0">
                  <a:pos x="43" y="660"/>
                </a:cxn>
                <a:cxn ang="0">
                  <a:pos x="25" y="648"/>
                </a:cxn>
                <a:cxn ang="0">
                  <a:pos x="12" y="628"/>
                </a:cxn>
                <a:cxn ang="0">
                  <a:pos x="8" y="605"/>
                </a:cxn>
                <a:cxn ang="0">
                  <a:pos x="8" y="253"/>
                </a:cxn>
                <a:cxn ang="0">
                  <a:pos x="12" y="231"/>
                </a:cxn>
                <a:cxn ang="0">
                  <a:pos x="25" y="211"/>
                </a:cxn>
                <a:cxn ang="0">
                  <a:pos x="43" y="198"/>
                </a:cxn>
                <a:cxn ang="0">
                  <a:pos x="67" y="194"/>
                </a:cxn>
                <a:cxn ang="0">
                  <a:pos x="67" y="0"/>
                </a:cxn>
                <a:cxn ang="0">
                  <a:pos x="93" y="6"/>
                </a:cxn>
                <a:cxn ang="0">
                  <a:pos x="115" y="20"/>
                </a:cxn>
                <a:cxn ang="0">
                  <a:pos x="128" y="41"/>
                </a:cxn>
                <a:cxn ang="0">
                  <a:pos x="134" y="67"/>
                </a:cxn>
                <a:cxn ang="0">
                  <a:pos x="128" y="93"/>
                </a:cxn>
                <a:cxn ang="0">
                  <a:pos x="115" y="115"/>
                </a:cxn>
                <a:cxn ang="0">
                  <a:pos x="93" y="128"/>
                </a:cxn>
                <a:cxn ang="0">
                  <a:pos x="67" y="134"/>
                </a:cxn>
                <a:cxn ang="0">
                  <a:pos x="41" y="128"/>
                </a:cxn>
                <a:cxn ang="0">
                  <a:pos x="19" y="115"/>
                </a:cxn>
                <a:cxn ang="0">
                  <a:pos x="6" y="93"/>
                </a:cxn>
                <a:cxn ang="0">
                  <a:pos x="0" y="67"/>
                </a:cxn>
                <a:cxn ang="0">
                  <a:pos x="6" y="41"/>
                </a:cxn>
                <a:cxn ang="0">
                  <a:pos x="19" y="20"/>
                </a:cxn>
                <a:cxn ang="0">
                  <a:pos x="41" y="6"/>
                </a:cxn>
                <a:cxn ang="0">
                  <a:pos x="67" y="0"/>
                </a:cxn>
              </a:cxnLst>
              <a:rect l="0" t="0" r="r" b="b"/>
              <a:pathLst>
                <a:path w="134" h="664">
                  <a:moveTo>
                    <a:pt x="67" y="194"/>
                  </a:moveTo>
                  <a:lnTo>
                    <a:pt x="91" y="198"/>
                  </a:lnTo>
                  <a:lnTo>
                    <a:pt x="109" y="211"/>
                  </a:lnTo>
                  <a:lnTo>
                    <a:pt x="123" y="231"/>
                  </a:lnTo>
                  <a:lnTo>
                    <a:pt x="126" y="253"/>
                  </a:lnTo>
                  <a:lnTo>
                    <a:pt x="126" y="605"/>
                  </a:lnTo>
                  <a:lnTo>
                    <a:pt x="123" y="628"/>
                  </a:lnTo>
                  <a:lnTo>
                    <a:pt x="109" y="648"/>
                  </a:lnTo>
                  <a:lnTo>
                    <a:pt x="91" y="660"/>
                  </a:lnTo>
                  <a:lnTo>
                    <a:pt x="67" y="664"/>
                  </a:lnTo>
                  <a:lnTo>
                    <a:pt x="43" y="660"/>
                  </a:lnTo>
                  <a:lnTo>
                    <a:pt x="25" y="648"/>
                  </a:lnTo>
                  <a:lnTo>
                    <a:pt x="12" y="628"/>
                  </a:lnTo>
                  <a:lnTo>
                    <a:pt x="8" y="605"/>
                  </a:lnTo>
                  <a:lnTo>
                    <a:pt x="8" y="253"/>
                  </a:lnTo>
                  <a:lnTo>
                    <a:pt x="12" y="231"/>
                  </a:lnTo>
                  <a:lnTo>
                    <a:pt x="25" y="211"/>
                  </a:lnTo>
                  <a:lnTo>
                    <a:pt x="43" y="198"/>
                  </a:lnTo>
                  <a:lnTo>
                    <a:pt x="67" y="194"/>
                  </a:lnTo>
                  <a:close/>
                  <a:moveTo>
                    <a:pt x="67" y="0"/>
                  </a:moveTo>
                  <a:lnTo>
                    <a:pt x="93" y="6"/>
                  </a:lnTo>
                  <a:lnTo>
                    <a:pt x="115" y="20"/>
                  </a:lnTo>
                  <a:lnTo>
                    <a:pt x="128" y="41"/>
                  </a:lnTo>
                  <a:lnTo>
                    <a:pt x="134" y="67"/>
                  </a:lnTo>
                  <a:lnTo>
                    <a:pt x="128" y="93"/>
                  </a:lnTo>
                  <a:lnTo>
                    <a:pt x="115" y="115"/>
                  </a:lnTo>
                  <a:lnTo>
                    <a:pt x="93" y="128"/>
                  </a:lnTo>
                  <a:lnTo>
                    <a:pt x="67" y="134"/>
                  </a:lnTo>
                  <a:lnTo>
                    <a:pt x="41" y="128"/>
                  </a:lnTo>
                  <a:lnTo>
                    <a:pt x="19" y="115"/>
                  </a:lnTo>
                  <a:lnTo>
                    <a:pt x="6" y="93"/>
                  </a:lnTo>
                  <a:lnTo>
                    <a:pt x="0" y="67"/>
                  </a:lnTo>
                  <a:lnTo>
                    <a:pt x="6" y="41"/>
                  </a:lnTo>
                  <a:lnTo>
                    <a:pt x="19" y="20"/>
                  </a:lnTo>
                  <a:lnTo>
                    <a:pt x="41" y="6"/>
                  </a:lnTo>
                  <a:lnTo>
                    <a:pt x="67"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2063" name="Freeform 15"/>
            <p:cNvSpPr>
              <a:spLocks/>
            </p:cNvSpPr>
            <p:nvPr userDrawn="1"/>
          </p:nvSpPr>
          <p:spPr bwMode="black">
            <a:xfrm>
              <a:off x="3190876" y="3808413"/>
              <a:ext cx="128588" cy="512763"/>
            </a:xfrm>
            <a:custGeom>
              <a:avLst/>
              <a:gdLst/>
              <a:ahLst/>
              <a:cxnLst>
                <a:cxn ang="0">
                  <a:pos x="60" y="0"/>
                </a:cxn>
                <a:cxn ang="0">
                  <a:pos x="84" y="6"/>
                </a:cxn>
                <a:cxn ang="0">
                  <a:pos x="101" y="17"/>
                </a:cxn>
                <a:cxn ang="0">
                  <a:pos x="115" y="37"/>
                </a:cxn>
                <a:cxn ang="0">
                  <a:pos x="119" y="59"/>
                </a:cxn>
                <a:cxn ang="0">
                  <a:pos x="119" y="514"/>
                </a:cxn>
                <a:cxn ang="0">
                  <a:pos x="121" y="531"/>
                </a:cxn>
                <a:cxn ang="0">
                  <a:pos x="127" y="545"/>
                </a:cxn>
                <a:cxn ang="0">
                  <a:pos x="137" y="555"/>
                </a:cxn>
                <a:cxn ang="0">
                  <a:pos x="147" y="563"/>
                </a:cxn>
                <a:cxn ang="0">
                  <a:pos x="155" y="571"/>
                </a:cxn>
                <a:cxn ang="0">
                  <a:pos x="161" y="583"/>
                </a:cxn>
                <a:cxn ang="0">
                  <a:pos x="163" y="598"/>
                </a:cxn>
                <a:cxn ang="0">
                  <a:pos x="161" y="616"/>
                </a:cxn>
                <a:cxn ang="0">
                  <a:pos x="153" y="630"/>
                </a:cxn>
                <a:cxn ang="0">
                  <a:pos x="139" y="640"/>
                </a:cxn>
                <a:cxn ang="0">
                  <a:pos x="123" y="644"/>
                </a:cxn>
                <a:cxn ang="0">
                  <a:pos x="103" y="646"/>
                </a:cxn>
                <a:cxn ang="0">
                  <a:pos x="84" y="644"/>
                </a:cxn>
                <a:cxn ang="0">
                  <a:pos x="66" y="638"/>
                </a:cxn>
                <a:cxn ang="0">
                  <a:pos x="48" y="626"/>
                </a:cxn>
                <a:cxn ang="0">
                  <a:pos x="28" y="610"/>
                </a:cxn>
                <a:cxn ang="0">
                  <a:pos x="14" y="587"/>
                </a:cxn>
                <a:cxn ang="0">
                  <a:pos x="4" y="557"/>
                </a:cxn>
                <a:cxn ang="0">
                  <a:pos x="0" y="523"/>
                </a:cxn>
                <a:cxn ang="0">
                  <a:pos x="0" y="59"/>
                </a:cxn>
                <a:cxn ang="0">
                  <a:pos x="4" y="37"/>
                </a:cxn>
                <a:cxn ang="0">
                  <a:pos x="18" y="17"/>
                </a:cxn>
                <a:cxn ang="0">
                  <a:pos x="36" y="6"/>
                </a:cxn>
                <a:cxn ang="0">
                  <a:pos x="60" y="0"/>
                </a:cxn>
              </a:cxnLst>
              <a:rect l="0" t="0" r="r" b="b"/>
              <a:pathLst>
                <a:path w="163" h="646">
                  <a:moveTo>
                    <a:pt x="60" y="0"/>
                  </a:moveTo>
                  <a:lnTo>
                    <a:pt x="84" y="6"/>
                  </a:lnTo>
                  <a:lnTo>
                    <a:pt x="101" y="17"/>
                  </a:lnTo>
                  <a:lnTo>
                    <a:pt x="115" y="37"/>
                  </a:lnTo>
                  <a:lnTo>
                    <a:pt x="119" y="59"/>
                  </a:lnTo>
                  <a:lnTo>
                    <a:pt x="119" y="514"/>
                  </a:lnTo>
                  <a:lnTo>
                    <a:pt x="121" y="531"/>
                  </a:lnTo>
                  <a:lnTo>
                    <a:pt x="127" y="545"/>
                  </a:lnTo>
                  <a:lnTo>
                    <a:pt x="137" y="555"/>
                  </a:lnTo>
                  <a:lnTo>
                    <a:pt x="147" y="563"/>
                  </a:lnTo>
                  <a:lnTo>
                    <a:pt x="155" y="571"/>
                  </a:lnTo>
                  <a:lnTo>
                    <a:pt x="161" y="583"/>
                  </a:lnTo>
                  <a:lnTo>
                    <a:pt x="163" y="598"/>
                  </a:lnTo>
                  <a:lnTo>
                    <a:pt x="161" y="616"/>
                  </a:lnTo>
                  <a:lnTo>
                    <a:pt x="153" y="630"/>
                  </a:lnTo>
                  <a:lnTo>
                    <a:pt x="139" y="640"/>
                  </a:lnTo>
                  <a:lnTo>
                    <a:pt x="123" y="644"/>
                  </a:lnTo>
                  <a:lnTo>
                    <a:pt x="103" y="646"/>
                  </a:lnTo>
                  <a:lnTo>
                    <a:pt x="84" y="644"/>
                  </a:lnTo>
                  <a:lnTo>
                    <a:pt x="66" y="638"/>
                  </a:lnTo>
                  <a:lnTo>
                    <a:pt x="48" y="626"/>
                  </a:lnTo>
                  <a:lnTo>
                    <a:pt x="28" y="610"/>
                  </a:lnTo>
                  <a:lnTo>
                    <a:pt x="14" y="587"/>
                  </a:lnTo>
                  <a:lnTo>
                    <a:pt x="4" y="557"/>
                  </a:lnTo>
                  <a:lnTo>
                    <a:pt x="0" y="523"/>
                  </a:lnTo>
                  <a:lnTo>
                    <a:pt x="0" y="59"/>
                  </a:lnTo>
                  <a:lnTo>
                    <a:pt x="4" y="37"/>
                  </a:lnTo>
                  <a:lnTo>
                    <a:pt x="18" y="17"/>
                  </a:lnTo>
                  <a:lnTo>
                    <a:pt x="36" y="6"/>
                  </a:lnTo>
                  <a:lnTo>
                    <a:pt x="60"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2064" name="Freeform 16"/>
            <p:cNvSpPr>
              <a:spLocks/>
            </p:cNvSpPr>
            <p:nvPr userDrawn="1"/>
          </p:nvSpPr>
          <p:spPr bwMode="black">
            <a:xfrm>
              <a:off x="3546476" y="3798888"/>
              <a:ext cx="360363" cy="525463"/>
            </a:xfrm>
            <a:custGeom>
              <a:avLst/>
              <a:gdLst/>
              <a:ahLst/>
              <a:cxnLst>
                <a:cxn ang="0">
                  <a:pos x="278" y="2"/>
                </a:cxn>
                <a:cxn ang="0">
                  <a:pos x="351" y="24"/>
                </a:cxn>
                <a:cxn ang="0">
                  <a:pos x="395" y="57"/>
                </a:cxn>
                <a:cxn ang="0">
                  <a:pos x="407" y="89"/>
                </a:cxn>
                <a:cxn ang="0">
                  <a:pos x="397" y="118"/>
                </a:cxn>
                <a:cxn ang="0">
                  <a:pos x="371" y="138"/>
                </a:cxn>
                <a:cxn ang="0">
                  <a:pos x="329" y="138"/>
                </a:cxn>
                <a:cxn ang="0">
                  <a:pos x="290" y="118"/>
                </a:cxn>
                <a:cxn ang="0">
                  <a:pos x="240" y="111"/>
                </a:cxn>
                <a:cxn ang="0">
                  <a:pos x="183" y="122"/>
                </a:cxn>
                <a:cxn ang="0">
                  <a:pos x="143" y="164"/>
                </a:cxn>
                <a:cxn ang="0">
                  <a:pos x="125" y="235"/>
                </a:cxn>
                <a:cxn ang="0">
                  <a:pos x="121" y="379"/>
                </a:cxn>
                <a:cxn ang="0">
                  <a:pos x="131" y="470"/>
                </a:cxn>
                <a:cxn ang="0">
                  <a:pos x="161" y="524"/>
                </a:cxn>
                <a:cxn ang="0">
                  <a:pos x="207" y="549"/>
                </a:cxn>
                <a:cxn ang="0">
                  <a:pos x="266" y="549"/>
                </a:cxn>
                <a:cxn ang="0">
                  <a:pos x="308" y="527"/>
                </a:cxn>
                <a:cxn ang="0">
                  <a:pos x="329" y="492"/>
                </a:cxn>
                <a:cxn ang="0">
                  <a:pos x="335" y="443"/>
                </a:cxn>
                <a:cxn ang="0">
                  <a:pos x="276" y="415"/>
                </a:cxn>
                <a:cxn ang="0">
                  <a:pos x="236" y="397"/>
                </a:cxn>
                <a:cxn ang="0">
                  <a:pos x="220" y="358"/>
                </a:cxn>
                <a:cxn ang="0">
                  <a:pos x="236" y="318"/>
                </a:cxn>
                <a:cxn ang="0">
                  <a:pos x="276" y="300"/>
                </a:cxn>
                <a:cxn ang="0">
                  <a:pos x="419" y="306"/>
                </a:cxn>
                <a:cxn ang="0">
                  <a:pos x="448" y="338"/>
                </a:cxn>
                <a:cxn ang="0">
                  <a:pos x="454" y="439"/>
                </a:cxn>
                <a:cxn ang="0">
                  <a:pos x="444" y="514"/>
                </a:cxn>
                <a:cxn ang="0">
                  <a:pos x="415" y="579"/>
                </a:cxn>
                <a:cxn ang="0">
                  <a:pos x="363" y="628"/>
                </a:cxn>
                <a:cxn ang="0">
                  <a:pos x="286" y="658"/>
                </a:cxn>
                <a:cxn ang="0">
                  <a:pos x="187" y="658"/>
                </a:cxn>
                <a:cxn ang="0">
                  <a:pos x="109" y="632"/>
                </a:cxn>
                <a:cxn ang="0">
                  <a:pos x="54" y="583"/>
                </a:cxn>
                <a:cxn ang="0">
                  <a:pos x="20" y="514"/>
                </a:cxn>
                <a:cxn ang="0">
                  <a:pos x="2" y="429"/>
                </a:cxn>
                <a:cxn ang="0">
                  <a:pos x="0" y="280"/>
                </a:cxn>
                <a:cxn ang="0">
                  <a:pos x="8" y="190"/>
                </a:cxn>
                <a:cxn ang="0">
                  <a:pos x="34" y="112"/>
                </a:cxn>
                <a:cxn ang="0">
                  <a:pos x="80" y="53"/>
                </a:cxn>
                <a:cxn ang="0">
                  <a:pos x="147" y="14"/>
                </a:cxn>
                <a:cxn ang="0">
                  <a:pos x="240" y="0"/>
                </a:cxn>
              </a:cxnLst>
              <a:rect l="0" t="0" r="r" b="b"/>
              <a:pathLst>
                <a:path w="454" h="662">
                  <a:moveTo>
                    <a:pt x="240" y="0"/>
                  </a:moveTo>
                  <a:lnTo>
                    <a:pt x="278" y="2"/>
                  </a:lnTo>
                  <a:lnTo>
                    <a:pt x="316" y="10"/>
                  </a:lnTo>
                  <a:lnTo>
                    <a:pt x="351" y="24"/>
                  </a:lnTo>
                  <a:lnTo>
                    <a:pt x="379" y="43"/>
                  </a:lnTo>
                  <a:lnTo>
                    <a:pt x="395" y="57"/>
                  </a:lnTo>
                  <a:lnTo>
                    <a:pt x="403" y="73"/>
                  </a:lnTo>
                  <a:lnTo>
                    <a:pt x="407" y="89"/>
                  </a:lnTo>
                  <a:lnTo>
                    <a:pt x="405" y="105"/>
                  </a:lnTo>
                  <a:lnTo>
                    <a:pt x="397" y="118"/>
                  </a:lnTo>
                  <a:lnTo>
                    <a:pt x="387" y="130"/>
                  </a:lnTo>
                  <a:lnTo>
                    <a:pt x="371" y="138"/>
                  </a:lnTo>
                  <a:lnTo>
                    <a:pt x="351" y="142"/>
                  </a:lnTo>
                  <a:lnTo>
                    <a:pt x="329" y="138"/>
                  </a:lnTo>
                  <a:lnTo>
                    <a:pt x="310" y="128"/>
                  </a:lnTo>
                  <a:lnTo>
                    <a:pt x="290" y="118"/>
                  </a:lnTo>
                  <a:lnTo>
                    <a:pt x="266" y="112"/>
                  </a:lnTo>
                  <a:lnTo>
                    <a:pt x="240" y="111"/>
                  </a:lnTo>
                  <a:lnTo>
                    <a:pt x="209" y="112"/>
                  </a:lnTo>
                  <a:lnTo>
                    <a:pt x="183" y="122"/>
                  </a:lnTo>
                  <a:lnTo>
                    <a:pt x="161" y="140"/>
                  </a:lnTo>
                  <a:lnTo>
                    <a:pt x="143" y="164"/>
                  </a:lnTo>
                  <a:lnTo>
                    <a:pt x="131" y="195"/>
                  </a:lnTo>
                  <a:lnTo>
                    <a:pt x="125" y="235"/>
                  </a:lnTo>
                  <a:lnTo>
                    <a:pt x="121" y="284"/>
                  </a:lnTo>
                  <a:lnTo>
                    <a:pt x="121" y="379"/>
                  </a:lnTo>
                  <a:lnTo>
                    <a:pt x="125" y="429"/>
                  </a:lnTo>
                  <a:lnTo>
                    <a:pt x="131" y="470"/>
                  </a:lnTo>
                  <a:lnTo>
                    <a:pt x="143" y="502"/>
                  </a:lnTo>
                  <a:lnTo>
                    <a:pt x="161" y="524"/>
                  </a:lnTo>
                  <a:lnTo>
                    <a:pt x="181" y="539"/>
                  </a:lnTo>
                  <a:lnTo>
                    <a:pt x="207" y="549"/>
                  </a:lnTo>
                  <a:lnTo>
                    <a:pt x="234" y="551"/>
                  </a:lnTo>
                  <a:lnTo>
                    <a:pt x="266" y="549"/>
                  </a:lnTo>
                  <a:lnTo>
                    <a:pt x="290" y="541"/>
                  </a:lnTo>
                  <a:lnTo>
                    <a:pt x="308" y="527"/>
                  </a:lnTo>
                  <a:lnTo>
                    <a:pt x="322" y="512"/>
                  </a:lnTo>
                  <a:lnTo>
                    <a:pt x="329" y="492"/>
                  </a:lnTo>
                  <a:lnTo>
                    <a:pt x="333" y="468"/>
                  </a:lnTo>
                  <a:lnTo>
                    <a:pt x="335" y="443"/>
                  </a:lnTo>
                  <a:lnTo>
                    <a:pt x="335" y="415"/>
                  </a:lnTo>
                  <a:lnTo>
                    <a:pt x="276" y="415"/>
                  </a:lnTo>
                  <a:lnTo>
                    <a:pt x="254" y="409"/>
                  </a:lnTo>
                  <a:lnTo>
                    <a:pt x="236" y="397"/>
                  </a:lnTo>
                  <a:lnTo>
                    <a:pt x="224" y="379"/>
                  </a:lnTo>
                  <a:lnTo>
                    <a:pt x="220" y="358"/>
                  </a:lnTo>
                  <a:lnTo>
                    <a:pt x="224" y="336"/>
                  </a:lnTo>
                  <a:lnTo>
                    <a:pt x="236" y="318"/>
                  </a:lnTo>
                  <a:lnTo>
                    <a:pt x="254" y="306"/>
                  </a:lnTo>
                  <a:lnTo>
                    <a:pt x="276" y="300"/>
                  </a:lnTo>
                  <a:lnTo>
                    <a:pt x="395" y="300"/>
                  </a:lnTo>
                  <a:lnTo>
                    <a:pt x="419" y="306"/>
                  </a:lnTo>
                  <a:lnTo>
                    <a:pt x="437" y="318"/>
                  </a:lnTo>
                  <a:lnTo>
                    <a:pt x="448" y="338"/>
                  </a:lnTo>
                  <a:lnTo>
                    <a:pt x="454" y="361"/>
                  </a:lnTo>
                  <a:lnTo>
                    <a:pt x="454" y="439"/>
                  </a:lnTo>
                  <a:lnTo>
                    <a:pt x="450" y="476"/>
                  </a:lnTo>
                  <a:lnTo>
                    <a:pt x="444" y="514"/>
                  </a:lnTo>
                  <a:lnTo>
                    <a:pt x="433" y="547"/>
                  </a:lnTo>
                  <a:lnTo>
                    <a:pt x="415" y="579"/>
                  </a:lnTo>
                  <a:lnTo>
                    <a:pt x="393" y="607"/>
                  </a:lnTo>
                  <a:lnTo>
                    <a:pt x="363" y="628"/>
                  </a:lnTo>
                  <a:lnTo>
                    <a:pt x="327" y="646"/>
                  </a:lnTo>
                  <a:lnTo>
                    <a:pt x="286" y="658"/>
                  </a:lnTo>
                  <a:lnTo>
                    <a:pt x="234" y="662"/>
                  </a:lnTo>
                  <a:lnTo>
                    <a:pt x="187" y="658"/>
                  </a:lnTo>
                  <a:lnTo>
                    <a:pt x="145" y="648"/>
                  </a:lnTo>
                  <a:lnTo>
                    <a:pt x="109" y="632"/>
                  </a:lnTo>
                  <a:lnTo>
                    <a:pt x="80" y="610"/>
                  </a:lnTo>
                  <a:lnTo>
                    <a:pt x="54" y="583"/>
                  </a:lnTo>
                  <a:lnTo>
                    <a:pt x="34" y="551"/>
                  </a:lnTo>
                  <a:lnTo>
                    <a:pt x="20" y="514"/>
                  </a:lnTo>
                  <a:lnTo>
                    <a:pt x="8" y="474"/>
                  </a:lnTo>
                  <a:lnTo>
                    <a:pt x="2" y="429"/>
                  </a:lnTo>
                  <a:lnTo>
                    <a:pt x="0" y="381"/>
                  </a:lnTo>
                  <a:lnTo>
                    <a:pt x="0" y="280"/>
                  </a:lnTo>
                  <a:lnTo>
                    <a:pt x="2" y="233"/>
                  </a:lnTo>
                  <a:lnTo>
                    <a:pt x="8" y="190"/>
                  </a:lnTo>
                  <a:lnTo>
                    <a:pt x="20" y="150"/>
                  </a:lnTo>
                  <a:lnTo>
                    <a:pt x="34" y="112"/>
                  </a:lnTo>
                  <a:lnTo>
                    <a:pt x="54" y="81"/>
                  </a:lnTo>
                  <a:lnTo>
                    <a:pt x="80" y="53"/>
                  </a:lnTo>
                  <a:lnTo>
                    <a:pt x="111" y="29"/>
                  </a:lnTo>
                  <a:lnTo>
                    <a:pt x="147" y="14"/>
                  </a:lnTo>
                  <a:lnTo>
                    <a:pt x="191" y="4"/>
                  </a:lnTo>
                  <a:lnTo>
                    <a:pt x="240"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2065" name="Freeform 17"/>
            <p:cNvSpPr>
              <a:spLocks/>
            </p:cNvSpPr>
            <p:nvPr userDrawn="1"/>
          </p:nvSpPr>
          <p:spPr bwMode="black">
            <a:xfrm>
              <a:off x="3968751" y="3948113"/>
              <a:ext cx="273050" cy="373063"/>
            </a:xfrm>
            <a:custGeom>
              <a:avLst/>
              <a:gdLst/>
              <a:ahLst/>
              <a:cxnLst>
                <a:cxn ang="0">
                  <a:pos x="265" y="0"/>
                </a:cxn>
                <a:cxn ang="0">
                  <a:pos x="287" y="2"/>
                </a:cxn>
                <a:cxn ang="0">
                  <a:pos x="305" y="7"/>
                </a:cxn>
                <a:cxn ang="0">
                  <a:pos x="321" y="13"/>
                </a:cxn>
                <a:cxn ang="0">
                  <a:pos x="335" y="27"/>
                </a:cxn>
                <a:cxn ang="0">
                  <a:pos x="343" y="41"/>
                </a:cxn>
                <a:cxn ang="0">
                  <a:pos x="345" y="59"/>
                </a:cxn>
                <a:cxn ang="0">
                  <a:pos x="341" y="77"/>
                </a:cxn>
                <a:cxn ang="0">
                  <a:pos x="333" y="96"/>
                </a:cxn>
                <a:cxn ang="0">
                  <a:pos x="319" y="110"/>
                </a:cxn>
                <a:cxn ang="0">
                  <a:pos x="299" y="118"/>
                </a:cxn>
                <a:cxn ang="0">
                  <a:pos x="275" y="118"/>
                </a:cxn>
                <a:cxn ang="0">
                  <a:pos x="267" y="116"/>
                </a:cxn>
                <a:cxn ang="0">
                  <a:pos x="255" y="114"/>
                </a:cxn>
                <a:cxn ang="0">
                  <a:pos x="238" y="114"/>
                </a:cxn>
                <a:cxn ang="0">
                  <a:pos x="218" y="116"/>
                </a:cxn>
                <a:cxn ang="0">
                  <a:pos x="198" y="122"/>
                </a:cxn>
                <a:cxn ang="0">
                  <a:pos x="182" y="132"/>
                </a:cxn>
                <a:cxn ang="0">
                  <a:pos x="170" y="146"/>
                </a:cxn>
                <a:cxn ang="0">
                  <a:pos x="162" y="166"/>
                </a:cxn>
                <a:cxn ang="0">
                  <a:pos x="162" y="411"/>
                </a:cxn>
                <a:cxn ang="0">
                  <a:pos x="156" y="434"/>
                </a:cxn>
                <a:cxn ang="0">
                  <a:pos x="144" y="454"/>
                </a:cxn>
                <a:cxn ang="0">
                  <a:pos x="125" y="466"/>
                </a:cxn>
                <a:cxn ang="0">
                  <a:pos x="103" y="470"/>
                </a:cxn>
                <a:cxn ang="0">
                  <a:pos x="79" y="466"/>
                </a:cxn>
                <a:cxn ang="0">
                  <a:pos x="59" y="454"/>
                </a:cxn>
                <a:cxn ang="0">
                  <a:pos x="45" y="434"/>
                </a:cxn>
                <a:cxn ang="0">
                  <a:pos x="41" y="411"/>
                </a:cxn>
                <a:cxn ang="0">
                  <a:pos x="41" y="140"/>
                </a:cxn>
                <a:cxn ang="0">
                  <a:pos x="39" y="120"/>
                </a:cxn>
                <a:cxn ang="0">
                  <a:pos x="33" y="108"/>
                </a:cxn>
                <a:cxn ang="0">
                  <a:pos x="25" y="98"/>
                </a:cxn>
                <a:cxn ang="0">
                  <a:pos x="16" y="89"/>
                </a:cxn>
                <a:cxn ang="0">
                  <a:pos x="8" y="81"/>
                </a:cxn>
                <a:cxn ang="0">
                  <a:pos x="2" y="69"/>
                </a:cxn>
                <a:cxn ang="0">
                  <a:pos x="0" y="55"/>
                </a:cxn>
                <a:cxn ang="0">
                  <a:pos x="2" y="37"/>
                </a:cxn>
                <a:cxn ang="0">
                  <a:pos x="10" y="23"/>
                </a:cxn>
                <a:cxn ang="0">
                  <a:pos x="21" y="13"/>
                </a:cxn>
                <a:cxn ang="0">
                  <a:pos x="37" y="7"/>
                </a:cxn>
                <a:cxn ang="0">
                  <a:pos x="59" y="6"/>
                </a:cxn>
                <a:cxn ang="0">
                  <a:pos x="65" y="6"/>
                </a:cxn>
                <a:cxn ang="0">
                  <a:pos x="71" y="6"/>
                </a:cxn>
                <a:cxn ang="0">
                  <a:pos x="77" y="7"/>
                </a:cxn>
                <a:cxn ang="0">
                  <a:pos x="105" y="19"/>
                </a:cxn>
                <a:cxn ang="0">
                  <a:pos x="127" y="35"/>
                </a:cxn>
                <a:cxn ang="0">
                  <a:pos x="142" y="57"/>
                </a:cxn>
                <a:cxn ang="0">
                  <a:pos x="168" y="31"/>
                </a:cxn>
                <a:cxn ang="0">
                  <a:pos x="194" y="15"/>
                </a:cxn>
                <a:cxn ang="0">
                  <a:pos x="222" y="6"/>
                </a:cxn>
                <a:cxn ang="0">
                  <a:pos x="245" y="2"/>
                </a:cxn>
                <a:cxn ang="0">
                  <a:pos x="265" y="0"/>
                </a:cxn>
              </a:cxnLst>
              <a:rect l="0" t="0" r="r" b="b"/>
              <a:pathLst>
                <a:path w="345" h="470">
                  <a:moveTo>
                    <a:pt x="265" y="0"/>
                  </a:moveTo>
                  <a:lnTo>
                    <a:pt x="287" y="2"/>
                  </a:lnTo>
                  <a:lnTo>
                    <a:pt x="305" y="7"/>
                  </a:lnTo>
                  <a:lnTo>
                    <a:pt x="321" y="13"/>
                  </a:lnTo>
                  <a:lnTo>
                    <a:pt x="335" y="27"/>
                  </a:lnTo>
                  <a:lnTo>
                    <a:pt x="343" y="41"/>
                  </a:lnTo>
                  <a:lnTo>
                    <a:pt x="345" y="59"/>
                  </a:lnTo>
                  <a:lnTo>
                    <a:pt x="341" y="77"/>
                  </a:lnTo>
                  <a:lnTo>
                    <a:pt x="333" y="96"/>
                  </a:lnTo>
                  <a:lnTo>
                    <a:pt x="319" y="110"/>
                  </a:lnTo>
                  <a:lnTo>
                    <a:pt x="299" y="118"/>
                  </a:lnTo>
                  <a:lnTo>
                    <a:pt x="275" y="118"/>
                  </a:lnTo>
                  <a:lnTo>
                    <a:pt x="267" y="116"/>
                  </a:lnTo>
                  <a:lnTo>
                    <a:pt x="255" y="114"/>
                  </a:lnTo>
                  <a:lnTo>
                    <a:pt x="238" y="114"/>
                  </a:lnTo>
                  <a:lnTo>
                    <a:pt x="218" y="116"/>
                  </a:lnTo>
                  <a:lnTo>
                    <a:pt x="198" y="122"/>
                  </a:lnTo>
                  <a:lnTo>
                    <a:pt x="182" y="132"/>
                  </a:lnTo>
                  <a:lnTo>
                    <a:pt x="170" y="146"/>
                  </a:lnTo>
                  <a:lnTo>
                    <a:pt x="162" y="166"/>
                  </a:lnTo>
                  <a:lnTo>
                    <a:pt x="162" y="411"/>
                  </a:lnTo>
                  <a:lnTo>
                    <a:pt x="156" y="434"/>
                  </a:lnTo>
                  <a:lnTo>
                    <a:pt x="144" y="454"/>
                  </a:lnTo>
                  <a:lnTo>
                    <a:pt x="125" y="466"/>
                  </a:lnTo>
                  <a:lnTo>
                    <a:pt x="103" y="470"/>
                  </a:lnTo>
                  <a:lnTo>
                    <a:pt x="79" y="466"/>
                  </a:lnTo>
                  <a:lnTo>
                    <a:pt x="59" y="454"/>
                  </a:lnTo>
                  <a:lnTo>
                    <a:pt x="45" y="434"/>
                  </a:lnTo>
                  <a:lnTo>
                    <a:pt x="41" y="411"/>
                  </a:lnTo>
                  <a:lnTo>
                    <a:pt x="41" y="140"/>
                  </a:lnTo>
                  <a:lnTo>
                    <a:pt x="39" y="120"/>
                  </a:lnTo>
                  <a:lnTo>
                    <a:pt x="33" y="108"/>
                  </a:lnTo>
                  <a:lnTo>
                    <a:pt x="25" y="98"/>
                  </a:lnTo>
                  <a:lnTo>
                    <a:pt x="16" y="89"/>
                  </a:lnTo>
                  <a:lnTo>
                    <a:pt x="8" y="81"/>
                  </a:lnTo>
                  <a:lnTo>
                    <a:pt x="2" y="69"/>
                  </a:lnTo>
                  <a:lnTo>
                    <a:pt x="0" y="55"/>
                  </a:lnTo>
                  <a:lnTo>
                    <a:pt x="2" y="37"/>
                  </a:lnTo>
                  <a:lnTo>
                    <a:pt x="10" y="23"/>
                  </a:lnTo>
                  <a:lnTo>
                    <a:pt x="21" y="13"/>
                  </a:lnTo>
                  <a:lnTo>
                    <a:pt x="37" y="7"/>
                  </a:lnTo>
                  <a:lnTo>
                    <a:pt x="59" y="6"/>
                  </a:lnTo>
                  <a:lnTo>
                    <a:pt x="65" y="6"/>
                  </a:lnTo>
                  <a:lnTo>
                    <a:pt x="71" y="6"/>
                  </a:lnTo>
                  <a:lnTo>
                    <a:pt x="77" y="7"/>
                  </a:lnTo>
                  <a:lnTo>
                    <a:pt x="105" y="19"/>
                  </a:lnTo>
                  <a:lnTo>
                    <a:pt x="127" y="35"/>
                  </a:lnTo>
                  <a:lnTo>
                    <a:pt x="142" y="57"/>
                  </a:lnTo>
                  <a:lnTo>
                    <a:pt x="168" y="31"/>
                  </a:lnTo>
                  <a:lnTo>
                    <a:pt x="194" y="15"/>
                  </a:lnTo>
                  <a:lnTo>
                    <a:pt x="222" y="6"/>
                  </a:lnTo>
                  <a:lnTo>
                    <a:pt x="245" y="2"/>
                  </a:lnTo>
                  <a:lnTo>
                    <a:pt x="265"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2066" name="Freeform 18"/>
            <p:cNvSpPr>
              <a:spLocks noEditPoints="1"/>
            </p:cNvSpPr>
            <p:nvPr userDrawn="1"/>
          </p:nvSpPr>
          <p:spPr bwMode="black">
            <a:xfrm>
              <a:off x="4268788" y="3948113"/>
              <a:ext cx="301625" cy="373063"/>
            </a:xfrm>
            <a:custGeom>
              <a:avLst/>
              <a:gdLst/>
              <a:ahLst/>
              <a:cxnLst>
                <a:cxn ang="0">
                  <a:pos x="191" y="108"/>
                </a:cxn>
                <a:cxn ang="0">
                  <a:pos x="165" y="110"/>
                </a:cxn>
                <a:cxn ang="0">
                  <a:pos x="145" y="122"/>
                </a:cxn>
                <a:cxn ang="0">
                  <a:pos x="131" y="138"/>
                </a:cxn>
                <a:cxn ang="0">
                  <a:pos x="123" y="160"/>
                </a:cxn>
                <a:cxn ang="0">
                  <a:pos x="119" y="189"/>
                </a:cxn>
                <a:cxn ang="0">
                  <a:pos x="119" y="282"/>
                </a:cxn>
                <a:cxn ang="0">
                  <a:pos x="123" y="310"/>
                </a:cxn>
                <a:cxn ang="0">
                  <a:pos x="131" y="334"/>
                </a:cxn>
                <a:cxn ang="0">
                  <a:pos x="145" y="349"/>
                </a:cxn>
                <a:cxn ang="0">
                  <a:pos x="165" y="359"/>
                </a:cxn>
                <a:cxn ang="0">
                  <a:pos x="191" y="363"/>
                </a:cxn>
                <a:cxn ang="0">
                  <a:pos x="216" y="359"/>
                </a:cxn>
                <a:cxn ang="0">
                  <a:pos x="236" y="349"/>
                </a:cxn>
                <a:cxn ang="0">
                  <a:pos x="250" y="334"/>
                </a:cxn>
                <a:cxn ang="0">
                  <a:pos x="258" y="310"/>
                </a:cxn>
                <a:cxn ang="0">
                  <a:pos x="262" y="282"/>
                </a:cxn>
                <a:cxn ang="0">
                  <a:pos x="262" y="189"/>
                </a:cxn>
                <a:cxn ang="0">
                  <a:pos x="258" y="160"/>
                </a:cxn>
                <a:cxn ang="0">
                  <a:pos x="250" y="138"/>
                </a:cxn>
                <a:cxn ang="0">
                  <a:pos x="236" y="122"/>
                </a:cxn>
                <a:cxn ang="0">
                  <a:pos x="216" y="110"/>
                </a:cxn>
                <a:cxn ang="0">
                  <a:pos x="191" y="108"/>
                </a:cxn>
                <a:cxn ang="0">
                  <a:pos x="191" y="0"/>
                </a:cxn>
                <a:cxn ang="0">
                  <a:pos x="236" y="4"/>
                </a:cxn>
                <a:cxn ang="0">
                  <a:pos x="276" y="15"/>
                </a:cxn>
                <a:cxn ang="0">
                  <a:pos x="310" y="31"/>
                </a:cxn>
                <a:cxn ang="0">
                  <a:pos x="335" y="55"/>
                </a:cxn>
                <a:cxn ang="0">
                  <a:pos x="355" y="83"/>
                </a:cxn>
                <a:cxn ang="0">
                  <a:pos x="371" y="116"/>
                </a:cxn>
                <a:cxn ang="0">
                  <a:pos x="379" y="150"/>
                </a:cxn>
                <a:cxn ang="0">
                  <a:pos x="381" y="187"/>
                </a:cxn>
                <a:cxn ang="0">
                  <a:pos x="381" y="282"/>
                </a:cxn>
                <a:cxn ang="0">
                  <a:pos x="379" y="320"/>
                </a:cxn>
                <a:cxn ang="0">
                  <a:pos x="371" y="355"/>
                </a:cxn>
                <a:cxn ang="0">
                  <a:pos x="355" y="387"/>
                </a:cxn>
                <a:cxn ang="0">
                  <a:pos x="335" y="415"/>
                </a:cxn>
                <a:cxn ang="0">
                  <a:pos x="310" y="438"/>
                </a:cxn>
                <a:cxn ang="0">
                  <a:pos x="276" y="456"/>
                </a:cxn>
                <a:cxn ang="0">
                  <a:pos x="236" y="466"/>
                </a:cxn>
                <a:cxn ang="0">
                  <a:pos x="191" y="470"/>
                </a:cxn>
                <a:cxn ang="0">
                  <a:pos x="145" y="466"/>
                </a:cxn>
                <a:cxn ang="0">
                  <a:pos x="105" y="456"/>
                </a:cxn>
                <a:cxn ang="0">
                  <a:pos x="72" y="438"/>
                </a:cxn>
                <a:cxn ang="0">
                  <a:pos x="46" y="415"/>
                </a:cxn>
                <a:cxn ang="0">
                  <a:pos x="26" y="387"/>
                </a:cxn>
                <a:cxn ang="0">
                  <a:pos x="10" y="355"/>
                </a:cxn>
                <a:cxn ang="0">
                  <a:pos x="2" y="320"/>
                </a:cxn>
                <a:cxn ang="0">
                  <a:pos x="0" y="282"/>
                </a:cxn>
                <a:cxn ang="0">
                  <a:pos x="0" y="187"/>
                </a:cxn>
                <a:cxn ang="0">
                  <a:pos x="2" y="150"/>
                </a:cxn>
                <a:cxn ang="0">
                  <a:pos x="10" y="116"/>
                </a:cxn>
                <a:cxn ang="0">
                  <a:pos x="26" y="83"/>
                </a:cxn>
                <a:cxn ang="0">
                  <a:pos x="46" y="55"/>
                </a:cxn>
                <a:cxn ang="0">
                  <a:pos x="72" y="31"/>
                </a:cxn>
                <a:cxn ang="0">
                  <a:pos x="105" y="15"/>
                </a:cxn>
                <a:cxn ang="0">
                  <a:pos x="145" y="4"/>
                </a:cxn>
                <a:cxn ang="0">
                  <a:pos x="191" y="0"/>
                </a:cxn>
              </a:cxnLst>
              <a:rect l="0" t="0" r="r" b="b"/>
              <a:pathLst>
                <a:path w="381" h="470">
                  <a:moveTo>
                    <a:pt x="191" y="108"/>
                  </a:moveTo>
                  <a:lnTo>
                    <a:pt x="165" y="110"/>
                  </a:lnTo>
                  <a:lnTo>
                    <a:pt x="145" y="122"/>
                  </a:lnTo>
                  <a:lnTo>
                    <a:pt x="131" y="138"/>
                  </a:lnTo>
                  <a:lnTo>
                    <a:pt x="123" y="160"/>
                  </a:lnTo>
                  <a:lnTo>
                    <a:pt x="119" y="189"/>
                  </a:lnTo>
                  <a:lnTo>
                    <a:pt x="119" y="282"/>
                  </a:lnTo>
                  <a:lnTo>
                    <a:pt x="123" y="310"/>
                  </a:lnTo>
                  <a:lnTo>
                    <a:pt x="131" y="334"/>
                  </a:lnTo>
                  <a:lnTo>
                    <a:pt x="145" y="349"/>
                  </a:lnTo>
                  <a:lnTo>
                    <a:pt x="165" y="359"/>
                  </a:lnTo>
                  <a:lnTo>
                    <a:pt x="191" y="363"/>
                  </a:lnTo>
                  <a:lnTo>
                    <a:pt x="216" y="359"/>
                  </a:lnTo>
                  <a:lnTo>
                    <a:pt x="236" y="349"/>
                  </a:lnTo>
                  <a:lnTo>
                    <a:pt x="250" y="334"/>
                  </a:lnTo>
                  <a:lnTo>
                    <a:pt x="258" y="310"/>
                  </a:lnTo>
                  <a:lnTo>
                    <a:pt x="262" y="282"/>
                  </a:lnTo>
                  <a:lnTo>
                    <a:pt x="262" y="189"/>
                  </a:lnTo>
                  <a:lnTo>
                    <a:pt x="258" y="160"/>
                  </a:lnTo>
                  <a:lnTo>
                    <a:pt x="250" y="138"/>
                  </a:lnTo>
                  <a:lnTo>
                    <a:pt x="236" y="122"/>
                  </a:lnTo>
                  <a:lnTo>
                    <a:pt x="216" y="110"/>
                  </a:lnTo>
                  <a:lnTo>
                    <a:pt x="191" y="108"/>
                  </a:lnTo>
                  <a:close/>
                  <a:moveTo>
                    <a:pt x="191" y="0"/>
                  </a:moveTo>
                  <a:lnTo>
                    <a:pt x="236" y="4"/>
                  </a:lnTo>
                  <a:lnTo>
                    <a:pt x="276" y="15"/>
                  </a:lnTo>
                  <a:lnTo>
                    <a:pt x="310" y="31"/>
                  </a:lnTo>
                  <a:lnTo>
                    <a:pt x="335" y="55"/>
                  </a:lnTo>
                  <a:lnTo>
                    <a:pt x="355" y="83"/>
                  </a:lnTo>
                  <a:lnTo>
                    <a:pt x="371" y="116"/>
                  </a:lnTo>
                  <a:lnTo>
                    <a:pt x="379" y="150"/>
                  </a:lnTo>
                  <a:lnTo>
                    <a:pt x="381" y="187"/>
                  </a:lnTo>
                  <a:lnTo>
                    <a:pt x="381" y="282"/>
                  </a:lnTo>
                  <a:lnTo>
                    <a:pt x="379" y="320"/>
                  </a:lnTo>
                  <a:lnTo>
                    <a:pt x="371" y="355"/>
                  </a:lnTo>
                  <a:lnTo>
                    <a:pt x="355" y="387"/>
                  </a:lnTo>
                  <a:lnTo>
                    <a:pt x="335" y="415"/>
                  </a:lnTo>
                  <a:lnTo>
                    <a:pt x="310" y="438"/>
                  </a:lnTo>
                  <a:lnTo>
                    <a:pt x="276" y="456"/>
                  </a:lnTo>
                  <a:lnTo>
                    <a:pt x="236" y="466"/>
                  </a:lnTo>
                  <a:lnTo>
                    <a:pt x="191" y="470"/>
                  </a:lnTo>
                  <a:lnTo>
                    <a:pt x="145" y="466"/>
                  </a:lnTo>
                  <a:lnTo>
                    <a:pt x="105" y="456"/>
                  </a:lnTo>
                  <a:lnTo>
                    <a:pt x="72" y="438"/>
                  </a:lnTo>
                  <a:lnTo>
                    <a:pt x="46" y="415"/>
                  </a:lnTo>
                  <a:lnTo>
                    <a:pt x="26" y="387"/>
                  </a:lnTo>
                  <a:lnTo>
                    <a:pt x="10" y="355"/>
                  </a:lnTo>
                  <a:lnTo>
                    <a:pt x="2" y="320"/>
                  </a:lnTo>
                  <a:lnTo>
                    <a:pt x="0" y="282"/>
                  </a:lnTo>
                  <a:lnTo>
                    <a:pt x="0" y="187"/>
                  </a:lnTo>
                  <a:lnTo>
                    <a:pt x="2" y="150"/>
                  </a:lnTo>
                  <a:lnTo>
                    <a:pt x="10" y="116"/>
                  </a:lnTo>
                  <a:lnTo>
                    <a:pt x="26" y="83"/>
                  </a:lnTo>
                  <a:lnTo>
                    <a:pt x="46" y="55"/>
                  </a:lnTo>
                  <a:lnTo>
                    <a:pt x="72" y="31"/>
                  </a:lnTo>
                  <a:lnTo>
                    <a:pt x="105" y="15"/>
                  </a:lnTo>
                  <a:lnTo>
                    <a:pt x="145" y="4"/>
                  </a:lnTo>
                  <a:lnTo>
                    <a:pt x="191"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2067" name="Freeform 19"/>
            <p:cNvSpPr>
              <a:spLocks/>
            </p:cNvSpPr>
            <p:nvPr userDrawn="1"/>
          </p:nvSpPr>
          <p:spPr bwMode="black">
            <a:xfrm>
              <a:off x="4656138" y="3948113"/>
              <a:ext cx="331788" cy="373063"/>
            </a:xfrm>
            <a:custGeom>
              <a:avLst/>
              <a:gdLst/>
              <a:ahLst/>
              <a:cxnLst>
                <a:cxn ang="0">
                  <a:pos x="59" y="0"/>
                </a:cxn>
                <a:cxn ang="0">
                  <a:pos x="83" y="4"/>
                </a:cxn>
                <a:cxn ang="0">
                  <a:pos x="101" y="17"/>
                </a:cxn>
                <a:cxn ang="0">
                  <a:pos x="115" y="37"/>
                </a:cxn>
                <a:cxn ang="0">
                  <a:pos x="119" y="59"/>
                </a:cxn>
                <a:cxn ang="0">
                  <a:pos x="119" y="290"/>
                </a:cxn>
                <a:cxn ang="0">
                  <a:pos x="121" y="310"/>
                </a:cxn>
                <a:cxn ang="0">
                  <a:pos x="125" y="326"/>
                </a:cxn>
                <a:cxn ang="0">
                  <a:pos x="131" y="339"/>
                </a:cxn>
                <a:cxn ang="0">
                  <a:pos x="143" y="349"/>
                </a:cxn>
                <a:cxn ang="0">
                  <a:pos x="161" y="355"/>
                </a:cxn>
                <a:cxn ang="0">
                  <a:pos x="182" y="357"/>
                </a:cxn>
                <a:cxn ang="0">
                  <a:pos x="212" y="353"/>
                </a:cxn>
                <a:cxn ang="0">
                  <a:pos x="238" y="341"/>
                </a:cxn>
                <a:cxn ang="0">
                  <a:pos x="256" y="322"/>
                </a:cxn>
                <a:cxn ang="0">
                  <a:pos x="256" y="59"/>
                </a:cxn>
                <a:cxn ang="0">
                  <a:pos x="260" y="37"/>
                </a:cxn>
                <a:cxn ang="0">
                  <a:pos x="274" y="17"/>
                </a:cxn>
                <a:cxn ang="0">
                  <a:pos x="293" y="4"/>
                </a:cxn>
                <a:cxn ang="0">
                  <a:pos x="315" y="0"/>
                </a:cxn>
                <a:cxn ang="0">
                  <a:pos x="339" y="4"/>
                </a:cxn>
                <a:cxn ang="0">
                  <a:pos x="359" y="17"/>
                </a:cxn>
                <a:cxn ang="0">
                  <a:pos x="371" y="37"/>
                </a:cxn>
                <a:cxn ang="0">
                  <a:pos x="375" y="59"/>
                </a:cxn>
                <a:cxn ang="0">
                  <a:pos x="375" y="338"/>
                </a:cxn>
                <a:cxn ang="0">
                  <a:pos x="379" y="355"/>
                </a:cxn>
                <a:cxn ang="0">
                  <a:pos x="385" y="369"/>
                </a:cxn>
                <a:cxn ang="0">
                  <a:pos x="393" y="379"/>
                </a:cxn>
                <a:cxn ang="0">
                  <a:pos x="402" y="387"/>
                </a:cxn>
                <a:cxn ang="0">
                  <a:pos x="410" y="395"/>
                </a:cxn>
                <a:cxn ang="0">
                  <a:pos x="416" y="407"/>
                </a:cxn>
                <a:cxn ang="0">
                  <a:pos x="418" y="422"/>
                </a:cxn>
                <a:cxn ang="0">
                  <a:pos x="416" y="440"/>
                </a:cxn>
                <a:cxn ang="0">
                  <a:pos x="408" y="454"/>
                </a:cxn>
                <a:cxn ang="0">
                  <a:pos x="394" y="464"/>
                </a:cxn>
                <a:cxn ang="0">
                  <a:pos x="379" y="468"/>
                </a:cxn>
                <a:cxn ang="0">
                  <a:pos x="359" y="470"/>
                </a:cxn>
                <a:cxn ang="0">
                  <a:pos x="339" y="468"/>
                </a:cxn>
                <a:cxn ang="0">
                  <a:pos x="321" y="462"/>
                </a:cxn>
                <a:cxn ang="0">
                  <a:pos x="303" y="450"/>
                </a:cxn>
                <a:cxn ang="0">
                  <a:pos x="293" y="444"/>
                </a:cxn>
                <a:cxn ang="0">
                  <a:pos x="287" y="436"/>
                </a:cxn>
                <a:cxn ang="0">
                  <a:pos x="280" y="424"/>
                </a:cxn>
                <a:cxn ang="0">
                  <a:pos x="254" y="444"/>
                </a:cxn>
                <a:cxn ang="0">
                  <a:pos x="224" y="458"/>
                </a:cxn>
                <a:cxn ang="0">
                  <a:pos x="188" y="468"/>
                </a:cxn>
                <a:cxn ang="0">
                  <a:pos x="149" y="470"/>
                </a:cxn>
                <a:cxn ang="0">
                  <a:pos x="113" y="468"/>
                </a:cxn>
                <a:cxn ang="0">
                  <a:pos x="81" y="458"/>
                </a:cxn>
                <a:cxn ang="0">
                  <a:pos x="55" y="444"/>
                </a:cxn>
                <a:cxn ang="0">
                  <a:pos x="34" y="424"/>
                </a:cxn>
                <a:cxn ang="0">
                  <a:pos x="20" y="401"/>
                </a:cxn>
                <a:cxn ang="0">
                  <a:pos x="8" y="373"/>
                </a:cxn>
                <a:cxn ang="0">
                  <a:pos x="2" y="339"/>
                </a:cxn>
                <a:cxn ang="0">
                  <a:pos x="0" y="306"/>
                </a:cxn>
                <a:cxn ang="0">
                  <a:pos x="0" y="59"/>
                </a:cxn>
                <a:cxn ang="0">
                  <a:pos x="4" y="37"/>
                </a:cxn>
                <a:cxn ang="0">
                  <a:pos x="18" y="17"/>
                </a:cxn>
                <a:cxn ang="0">
                  <a:pos x="36" y="4"/>
                </a:cxn>
                <a:cxn ang="0">
                  <a:pos x="59" y="0"/>
                </a:cxn>
              </a:cxnLst>
              <a:rect l="0" t="0" r="r" b="b"/>
              <a:pathLst>
                <a:path w="418" h="470">
                  <a:moveTo>
                    <a:pt x="59" y="0"/>
                  </a:moveTo>
                  <a:lnTo>
                    <a:pt x="83" y="4"/>
                  </a:lnTo>
                  <a:lnTo>
                    <a:pt x="101" y="17"/>
                  </a:lnTo>
                  <a:lnTo>
                    <a:pt x="115" y="37"/>
                  </a:lnTo>
                  <a:lnTo>
                    <a:pt x="119" y="59"/>
                  </a:lnTo>
                  <a:lnTo>
                    <a:pt x="119" y="290"/>
                  </a:lnTo>
                  <a:lnTo>
                    <a:pt x="121" y="310"/>
                  </a:lnTo>
                  <a:lnTo>
                    <a:pt x="125" y="326"/>
                  </a:lnTo>
                  <a:lnTo>
                    <a:pt x="131" y="339"/>
                  </a:lnTo>
                  <a:lnTo>
                    <a:pt x="143" y="349"/>
                  </a:lnTo>
                  <a:lnTo>
                    <a:pt x="161" y="355"/>
                  </a:lnTo>
                  <a:lnTo>
                    <a:pt x="182" y="357"/>
                  </a:lnTo>
                  <a:lnTo>
                    <a:pt x="212" y="353"/>
                  </a:lnTo>
                  <a:lnTo>
                    <a:pt x="238" y="341"/>
                  </a:lnTo>
                  <a:lnTo>
                    <a:pt x="256" y="322"/>
                  </a:lnTo>
                  <a:lnTo>
                    <a:pt x="256" y="59"/>
                  </a:lnTo>
                  <a:lnTo>
                    <a:pt x="260" y="37"/>
                  </a:lnTo>
                  <a:lnTo>
                    <a:pt x="274" y="17"/>
                  </a:lnTo>
                  <a:lnTo>
                    <a:pt x="293" y="4"/>
                  </a:lnTo>
                  <a:lnTo>
                    <a:pt x="315" y="0"/>
                  </a:lnTo>
                  <a:lnTo>
                    <a:pt x="339" y="4"/>
                  </a:lnTo>
                  <a:lnTo>
                    <a:pt x="359" y="17"/>
                  </a:lnTo>
                  <a:lnTo>
                    <a:pt x="371" y="37"/>
                  </a:lnTo>
                  <a:lnTo>
                    <a:pt x="375" y="59"/>
                  </a:lnTo>
                  <a:lnTo>
                    <a:pt x="375" y="338"/>
                  </a:lnTo>
                  <a:lnTo>
                    <a:pt x="379" y="355"/>
                  </a:lnTo>
                  <a:lnTo>
                    <a:pt x="385" y="369"/>
                  </a:lnTo>
                  <a:lnTo>
                    <a:pt x="393" y="379"/>
                  </a:lnTo>
                  <a:lnTo>
                    <a:pt x="402" y="387"/>
                  </a:lnTo>
                  <a:lnTo>
                    <a:pt x="410" y="395"/>
                  </a:lnTo>
                  <a:lnTo>
                    <a:pt x="416" y="407"/>
                  </a:lnTo>
                  <a:lnTo>
                    <a:pt x="418" y="422"/>
                  </a:lnTo>
                  <a:lnTo>
                    <a:pt x="416" y="440"/>
                  </a:lnTo>
                  <a:lnTo>
                    <a:pt x="408" y="454"/>
                  </a:lnTo>
                  <a:lnTo>
                    <a:pt x="394" y="464"/>
                  </a:lnTo>
                  <a:lnTo>
                    <a:pt x="379" y="468"/>
                  </a:lnTo>
                  <a:lnTo>
                    <a:pt x="359" y="470"/>
                  </a:lnTo>
                  <a:lnTo>
                    <a:pt x="339" y="468"/>
                  </a:lnTo>
                  <a:lnTo>
                    <a:pt x="321" y="462"/>
                  </a:lnTo>
                  <a:lnTo>
                    <a:pt x="303" y="450"/>
                  </a:lnTo>
                  <a:lnTo>
                    <a:pt x="293" y="444"/>
                  </a:lnTo>
                  <a:lnTo>
                    <a:pt x="287" y="436"/>
                  </a:lnTo>
                  <a:lnTo>
                    <a:pt x="280" y="424"/>
                  </a:lnTo>
                  <a:lnTo>
                    <a:pt x="254" y="444"/>
                  </a:lnTo>
                  <a:lnTo>
                    <a:pt x="224" y="458"/>
                  </a:lnTo>
                  <a:lnTo>
                    <a:pt x="188" y="468"/>
                  </a:lnTo>
                  <a:lnTo>
                    <a:pt x="149" y="470"/>
                  </a:lnTo>
                  <a:lnTo>
                    <a:pt x="113" y="468"/>
                  </a:lnTo>
                  <a:lnTo>
                    <a:pt x="81" y="458"/>
                  </a:lnTo>
                  <a:lnTo>
                    <a:pt x="55" y="444"/>
                  </a:lnTo>
                  <a:lnTo>
                    <a:pt x="34" y="424"/>
                  </a:lnTo>
                  <a:lnTo>
                    <a:pt x="20" y="401"/>
                  </a:lnTo>
                  <a:lnTo>
                    <a:pt x="8" y="373"/>
                  </a:lnTo>
                  <a:lnTo>
                    <a:pt x="2" y="339"/>
                  </a:lnTo>
                  <a:lnTo>
                    <a:pt x="0" y="306"/>
                  </a:lnTo>
                  <a:lnTo>
                    <a:pt x="0" y="59"/>
                  </a:lnTo>
                  <a:lnTo>
                    <a:pt x="4" y="37"/>
                  </a:lnTo>
                  <a:lnTo>
                    <a:pt x="18" y="17"/>
                  </a:lnTo>
                  <a:lnTo>
                    <a:pt x="36" y="4"/>
                  </a:lnTo>
                  <a:lnTo>
                    <a:pt x="59"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sp>
          <p:nvSpPr>
            <p:cNvPr id="2068" name="Freeform 20"/>
            <p:cNvSpPr>
              <a:spLocks noEditPoints="1"/>
            </p:cNvSpPr>
            <p:nvPr userDrawn="1"/>
          </p:nvSpPr>
          <p:spPr bwMode="black">
            <a:xfrm>
              <a:off x="5037138" y="3948113"/>
              <a:ext cx="328613" cy="498475"/>
            </a:xfrm>
            <a:custGeom>
              <a:avLst/>
              <a:gdLst/>
              <a:ahLst/>
              <a:cxnLst>
                <a:cxn ang="0">
                  <a:pos x="202" y="104"/>
                </a:cxn>
                <a:cxn ang="0">
                  <a:pos x="158" y="126"/>
                </a:cxn>
                <a:cxn ang="0">
                  <a:pos x="180" y="357"/>
                </a:cxn>
                <a:cxn ang="0">
                  <a:pos x="224" y="371"/>
                </a:cxn>
                <a:cxn ang="0">
                  <a:pos x="271" y="355"/>
                </a:cxn>
                <a:cxn ang="0">
                  <a:pos x="293" y="314"/>
                </a:cxn>
                <a:cxn ang="0">
                  <a:pos x="295" y="179"/>
                </a:cxn>
                <a:cxn ang="0">
                  <a:pos x="285" y="130"/>
                </a:cxn>
                <a:cxn ang="0">
                  <a:pos x="251" y="104"/>
                </a:cxn>
                <a:cxn ang="0">
                  <a:pos x="59" y="0"/>
                </a:cxn>
                <a:cxn ang="0">
                  <a:pos x="97" y="7"/>
                </a:cxn>
                <a:cxn ang="0">
                  <a:pos x="125" y="27"/>
                </a:cxn>
                <a:cxn ang="0">
                  <a:pos x="164" y="17"/>
                </a:cxn>
                <a:cxn ang="0">
                  <a:pos x="244" y="0"/>
                </a:cxn>
                <a:cxn ang="0">
                  <a:pos x="319" y="11"/>
                </a:cxn>
                <a:cxn ang="0">
                  <a:pos x="372" y="49"/>
                </a:cxn>
                <a:cxn ang="0">
                  <a:pos x="404" y="108"/>
                </a:cxn>
                <a:cxn ang="0">
                  <a:pos x="414" y="189"/>
                </a:cxn>
                <a:cxn ang="0">
                  <a:pos x="412" y="308"/>
                </a:cxn>
                <a:cxn ang="0">
                  <a:pos x="394" y="385"/>
                </a:cxn>
                <a:cxn ang="0">
                  <a:pos x="357" y="438"/>
                </a:cxn>
                <a:cxn ang="0">
                  <a:pos x="293" y="466"/>
                </a:cxn>
                <a:cxn ang="0">
                  <a:pos x="218" y="468"/>
                </a:cxn>
                <a:cxn ang="0">
                  <a:pos x="158" y="444"/>
                </a:cxn>
                <a:cxn ang="0">
                  <a:pos x="154" y="590"/>
                </a:cxn>
                <a:cxn ang="0">
                  <a:pos x="123" y="622"/>
                </a:cxn>
                <a:cxn ang="0">
                  <a:pos x="75" y="622"/>
                </a:cxn>
                <a:cxn ang="0">
                  <a:pos x="43" y="590"/>
                </a:cxn>
                <a:cxn ang="0">
                  <a:pos x="39" y="134"/>
                </a:cxn>
                <a:cxn ang="0">
                  <a:pos x="31" y="102"/>
                </a:cxn>
                <a:cxn ang="0">
                  <a:pos x="16" y="85"/>
                </a:cxn>
                <a:cxn ang="0">
                  <a:pos x="2" y="63"/>
                </a:cxn>
                <a:cxn ang="0">
                  <a:pos x="2" y="31"/>
                </a:cxn>
                <a:cxn ang="0">
                  <a:pos x="24" y="7"/>
                </a:cxn>
                <a:cxn ang="0">
                  <a:pos x="59" y="0"/>
                </a:cxn>
              </a:cxnLst>
              <a:rect l="0" t="0" r="r" b="b"/>
              <a:pathLst>
                <a:path w="414" h="628">
                  <a:moveTo>
                    <a:pt x="224" y="100"/>
                  </a:moveTo>
                  <a:lnTo>
                    <a:pt x="202" y="104"/>
                  </a:lnTo>
                  <a:lnTo>
                    <a:pt x="180" y="112"/>
                  </a:lnTo>
                  <a:lnTo>
                    <a:pt x="158" y="126"/>
                  </a:lnTo>
                  <a:lnTo>
                    <a:pt x="158" y="343"/>
                  </a:lnTo>
                  <a:lnTo>
                    <a:pt x="180" y="357"/>
                  </a:lnTo>
                  <a:lnTo>
                    <a:pt x="202" y="367"/>
                  </a:lnTo>
                  <a:lnTo>
                    <a:pt x="224" y="371"/>
                  </a:lnTo>
                  <a:lnTo>
                    <a:pt x="251" y="367"/>
                  </a:lnTo>
                  <a:lnTo>
                    <a:pt x="271" y="355"/>
                  </a:lnTo>
                  <a:lnTo>
                    <a:pt x="285" y="338"/>
                  </a:lnTo>
                  <a:lnTo>
                    <a:pt x="293" y="314"/>
                  </a:lnTo>
                  <a:lnTo>
                    <a:pt x="295" y="284"/>
                  </a:lnTo>
                  <a:lnTo>
                    <a:pt x="295" y="179"/>
                  </a:lnTo>
                  <a:lnTo>
                    <a:pt x="293" y="152"/>
                  </a:lnTo>
                  <a:lnTo>
                    <a:pt x="285" y="130"/>
                  </a:lnTo>
                  <a:lnTo>
                    <a:pt x="271" y="114"/>
                  </a:lnTo>
                  <a:lnTo>
                    <a:pt x="251" y="104"/>
                  </a:lnTo>
                  <a:lnTo>
                    <a:pt x="224" y="100"/>
                  </a:lnTo>
                  <a:close/>
                  <a:moveTo>
                    <a:pt x="59" y="0"/>
                  </a:moveTo>
                  <a:lnTo>
                    <a:pt x="79" y="2"/>
                  </a:lnTo>
                  <a:lnTo>
                    <a:pt x="97" y="7"/>
                  </a:lnTo>
                  <a:lnTo>
                    <a:pt x="115" y="19"/>
                  </a:lnTo>
                  <a:lnTo>
                    <a:pt x="125" y="27"/>
                  </a:lnTo>
                  <a:lnTo>
                    <a:pt x="133" y="35"/>
                  </a:lnTo>
                  <a:lnTo>
                    <a:pt x="164" y="17"/>
                  </a:lnTo>
                  <a:lnTo>
                    <a:pt x="204" y="4"/>
                  </a:lnTo>
                  <a:lnTo>
                    <a:pt x="244" y="0"/>
                  </a:lnTo>
                  <a:lnTo>
                    <a:pt x="285" y="4"/>
                  </a:lnTo>
                  <a:lnTo>
                    <a:pt x="319" y="11"/>
                  </a:lnTo>
                  <a:lnTo>
                    <a:pt x="349" y="27"/>
                  </a:lnTo>
                  <a:lnTo>
                    <a:pt x="372" y="49"/>
                  </a:lnTo>
                  <a:lnTo>
                    <a:pt x="390" y="75"/>
                  </a:lnTo>
                  <a:lnTo>
                    <a:pt x="404" y="108"/>
                  </a:lnTo>
                  <a:lnTo>
                    <a:pt x="412" y="146"/>
                  </a:lnTo>
                  <a:lnTo>
                    <a:pt x="414" y="189"/>
                  </a:lnTo>
                  <a:lnTo>
                    <a:pt x="414" y="260"/>
                  </a:lnTo>
                  <a:lnTo>
                    <a:pt x="412" y="308"/>
                  </a:lnTo>
                  <a:lnTo>
                    <a:pt x="406" y="349"/>
                  </a:lnTo>
                  <a:lnTo>
                    <a:pt x="394" y="385"/>
                  </a:lnTo>
                  <a:lnTo>
                    <a:pt x="378" y="415"/>
                  </a:lnTo>
                  <a:lnTo>
                    <a:pt x="357" y="438"/>
                  </a:lnTo>
                  <a:lnTo>
                    <a:pt x="329" y="456"/>
                  </a:lnTo>
                  <a:lnTo>
                    <a:pt x="293" y="466"/>
                  </a:lnTo>
                  <a:lnTo>
                    <a:pt x="251" y="470"/>
                  </a:lnTo>
                  <a:lnTo>
                    <a:pt x="218" y="468"/>
                  </a:lnTo>
                  <a:lnTo>
                    <a:pt x="186" y="458"/>
                  </a:lnTo>
                  <a:lnTo>
                    <a:pt x="158" y="444"/>
                  </a:lnTo>
                  <a:lnTo>
                    <a:pt x="158" y="569"/>
                  </a:lnTo>
                  <a:lnTo>
                    <a:pt x="154" y="590"/>
                  </a:lnTo>
                  <a:lnTo>
                    <a:pt x="140" y="610"/>
                  </a:lnTo>
                  <a:lnTo>
                    <a:pt x="123" y="622"/>
                  </a:lnTo>
                  <a:lnTo>
                    <a:pt x="99" y="628"/>
                  </a:lnTo>
                  <a:lnTo>
                    <a:pt x="75" y="622"/>
                  </a:lnTo>
                  <a:lnTo>
                    <a:pt x="57" y="610"/>
                  </a:lnTo>
                  <a:lnTo>
                    <a:pt x="43" y="590"/>
                  </a:lnTo>
                  <a:lnTo>
                    <a:pt x="39" y="569"/>
                  </a:lnTo>
                  <a:lnTo>
                    <a:pt x="39" y="134"/>
                  </a:lnTo>
                  <a:lnTo>
                    <a:pt x="37" y="116"/>
                  </a:lnTo>
                  <a:lnTo>
                    <a:pt x="31" y="102"/>
                  </a:lnTo>
                  <a:lnTo>
                    <a:pt x="25" y="92"/>
                  </a:lnTo>
                  <a:lnTo>
                    <a:pt x="16" y="85"/>
                  </a:lnTo>
                  <a:lnTo>
                    <a:pt x="8" y="75"/>
                  </a:lnTo>
                  <a:lnTo>
                    <a:pt x="2" y="63"/>
                  </a:lnTo>
                  <a:lnTo>
                    <a:pt x="0" y="49"/>
                  </a:lnTo>
                  <a:lnTo>
                    <a:pt x="2" y="31"/>
                  </a:lnTo>
                  <a:lnTo>
                    <a:pt x="10" y="17"/>
                  </a:lnTo>
                  <a:lnTo>
                    <a:pt x="24" y="7"/>
                  </a:lnTo>
                  <a:lnTo>
                    <a:pt x="39" y="2"/>
                  </a:lnTo>
                  <a:lnTo>
                    <a:pt x="59" y="0"/>
                  </a:lnTo>
                  <a:close/>
                </a:path>
              </a:pathLst>
            </a:custGeom>
            <a:solidFill>
              <a:srgbClr val="FF0200"/>
            </a:solid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latin typeface="Arial" pitchFamily="34" charset="0"/>
              </a:endParaRPr>
            </a:p>
          </p:txBody>
        </p:sp>
      </p:grpSp>
      <p:sp>
        <p:nvSpPr>
          <p:cNvPr id="4" name="TextBox 3" descr="CONFIDENTIAL_TAG_0xFFEE"/>
          <p:cNvSpPr txBox="1"/>
          <p:nvPr userDrawn="1"/>
        </p:nvSpPr>
        <p:spPr>
          <a:xfrm>
            <a:off x="411163" y="6060553"/>
            <a:ext cx="3095199" cy="261610"/>
          </a:xfrm>
          <a:prstGeom prst="rect">
            <a:avLst/>
          </a:prstGeom>
          <a:noFill/>
        </p:spPr>
        <p:txBody>
          <a:bodyPr vert="horz" rtlCol="0">
            <a:spAutoFit/>
          </a:bodyPr>
          <a:lstStyle/>
          <a:p>
            <a:endParaRPr lang="en-US" sz="1100" b="0" i="0" u="none">
              <a:solidFill>
                <a:schemeClr val="bg1"/>
              </a:solidFill>
              <a:latin typeface="Calibri"/>
            </a:endParaRPr>
          </a:p>
        </p:txBody>
      </p:sp>
      <p:sp>
        <p:nvSpPr>
          <p:cNvPr id="7" name="MSIPCMContentMarking" descr="{&quot;HashCode&quot;:-685326706,&quot;Placement&quot;:&quot;Footer&quot;}">
            <a:extLst>
              <a:ext uri="{FF2B5EF4-FFF2-40B4-BE49-F238E27FC236}">
                <a16:creationId xmlns:a16="http://schemas.microsoft.com/office/drawing/2014/main" id="{472D547E-C2E2-4687-95DC-75DECC241FA1}"/>
              </a:ext>
            </a:extLst>
          </p:cNvPr>
          <p:cNvSpPr txBox="1"/>
          <p:nvPr userDrawn="1"/>
        </p:nvSpPr>
        <p:spPr>
          <a:xfrm>
            <a:off x="0" y="6595656"/>
            <a:ext cx="1631108" cy="262344"/>
          </a:xfrm>
          <a:prstGeom prst="rect">
            <a:avLst/>
          </a:prstGeom>
          <a:noFill/>
        </p:spPr>
        <p:txBody>
          <a:bodyPr vert="horz" wrap="square" lIns="0" tIns="0" rIns="0" bIns="0" rtlCol="0" anchor="ctr" anchorCtr="1">
            <a:spAutoFit/>
          </a:bodyPr>
          <a:lstStyle/>
          <a:p>
            <a:pPr algn="l">
              <a:spcBef>
                <a:spcPts val="0"/>
              </a:spcBef>
              <a:spcAft>
                <a:spcPts val="0"/>
              </a:spcAft>
            </a:pPr>
            <a:r>
              <a:rPr lang="en-GB" sz="1000">
                <a:solidFill>
                  <a:srgbClr val="000000"/>
                </a:solidFill>
                <a:latin typeface="Calibri" panose="020F0502020204030204" pitchFamily="34" charset="0"/>
              </a:rPr>
              <a:t>Classified: RMG – Internal</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hdr="0" dt="0"/>
  <p:txStyles>
    <p:titleStyle>
      <a:lvl1pPr algn="l" defTabSz="914400" rtl="0" eaLnBrk="1" latinLnBrk="0" hangingPunct="1">
        <a:lnSpc>
          <a:spcPct val="90000"/>
        </a:lnSpc>
        <a:spcBef>
          <a:spcPct val="0"/>
        </a:spcBef>
        <a:buNone/>
        <a:defRPr sz="3600" b="1" kern="1200">
          <a:solidFill>
            <a:schemeClr val="tx1"/>
          </a:solidFill>
          <a:latin typeface="Arial" pitchFamily="34" charset="0"/>
          <a:ea typeface="+mj-ea"/>
          <a:cs typeface="+mj-cs"/>
        </a:defRPr>
      </a:lvl1pPr>
    </p:titleStyle>
    <p:bodyStyle>
      <a:lvl1pPr marL="277813" indent="-277813" algn="l" defTabSz="914400" rtl="0" eaLnBrk="1" latinLnBrk="0" hangingPunct="1">
        <a:spcBef>
          <a:spcPct val="20000"/>
        </a:spcBef>
        <a:buClr>
          <a:schemeClr val="tx2"/>
        </a:buClr>
        <a:buFont typeface="Verdana" pitchFamily="34" charset="0"/>
        <a:buChar char="•"/>
        <a:defRPr sz="2400" kern="1200">
          <a:solidFill>
            <a:schemeClr val="tx1"/>
          </a:solidFill>
          <a:latin typeface="Arial" pitchFamily="34" charset="0"/>
          <a:ea typeface="+mn-ea"/>
          <a:cs typeface="+mn-cs"/>
        </a:defRPr>
      </a:lvl1pPr>
      <a:lvl2pPr marL="447675" indent="0" algn="l" defTabSz="914400" rtl="0" eaLnBrk="1" latinLnBrk="0" hangingPunct="1">
        <a:spcBef>
          <a:spcPct val="20000"/>
        </a:spcBef>
        <a:buFontTx/>
        <a:buNone/>
        <a:defRPr sz="2000" kern="1200">
          <a:solidFill>
            <a:schemeClr val="tx2"/>
          </a:solidFill>
          <a:latin typeface="Arial" pitchFamily="34" charset="0"/>
          <a:ea typeface="+mn-ea"/>
          <a:cs typeface="+mn-cs"/>
        </a:defRPr>
      </a:lvl2pPr>
      <a:lvl3pPr marL="996950" indent="-185738" algn="l" defTabSz="914400" rtl="0" eaLnBrk="1" latinLnBrk="0" hangingPunct="1">
        <a:spcBef>
          <a:spcPct val="20000"/>
        </a:spcBef>
        <a:buClr>
          <a:schemeClr val="tx2"/>
        </a:buClr>
        <a:buFont typeface="Arial" pitchFamily="34" charset="0"/>
        <a:buChar char="–"/>
        <a:defRPr sz="1800" kern="1200">
          <a:solidFill>
            <a:schemeClr val="tx1"/>
          </a:solidFill>
          <a:latin typeface="Arial" pitchFamily="34" charset="0"/>
          <a:ea typeface="+mn-ea"/>
          <a:cs typeface="+mn-cs"/>
        </a:defRPr>
      </a:lvl3pPr>
      <a:lvl4pPr marL="1358900" indent="-180975" algn="l" defTabSz="914400" rtl="0" eaLnBrk="1" latinLnBrk="0" hangingPunct="1">
        <a:spcBef>
          <a:spcPct val="20000"/>
        </a:spcBef>
        <a:buFont typeface="Arial" pitchFamily="34" charset="0"/>
        <a:buChar char="–"/>
        <a:defRPr sz="1600" kern="1200">
          <a:solidFill>
            <a:schemeClr val="tx1">
              <a:lumMod val="65000"/>
              <a:lumOff val="35000"/>
            </a:schemeClr>
          </a:solidFill>
          <a:latin typeface="Arial" pitchFamily="34" charset="0"/>
          <a:ea typeface="+mn-ea"/>
          <a:cs typeface="+mn-cs"/>
        </a:defRPr>
      </a:lvl4pPr>
      <a:lvl5pPr marL="1725613" indent="-185738" algn="l" defTabSz="914400" rtl="0" eaLnBrk="1" latinLnBrk="0" hangingPunct="1">
        <a:spcBef>
          <a:spcPct val="20000"/>
        </a:spcBef>
        <a:buFont typeface="Arial" pitchFamily="34" charset="0"/>
        <a:buChar char="–"/>
        <a:defRPr sz="1600" kern="1200">
          <a:solidFill>
            <a:schemeClr val="tx1">
              <a:lumMod val="65000"/>
              <a:lumOff val="35000"/>
            </a:schemeClr>
          </a:solidFill>
          <a:latin typeface="Arial"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1730" name="Rectangle 2" descr="Rectangle 2::Rectangle 2::"/>
          <p:cNvSpPr>
            <a:spLocks noGrp="1" noChangeArrowheads="1"/>
          </p:cNvSpPr>
          <p:nvPr>
            <p:ph type="title"/>
          </p:nvPr>
        </p:nvSpPr>
        <p:spPr>
          <a:xfrm>
            <a:off x="417080" y="147498"/>
            <a:ext cx="8414305" cy="435432"/>
          </a:xfrm>
        </p:spPr>
        <p:txBody>
          <a:bodyPr/>
          <a:lstStyle/>
          <a:p>
            <a:pPr algn="ctr"/>
            <a:r>
              <a:rPr lang="en-US" sz="1200" dirty="0">
                <a:solidFill>
                  <a:srgbClr val="FF0000"/>
                </a:solidFill>
                <a:latin typeface="+mn-lt"/>
              </a:rPr>
              <a:t>Road Safety Campaign – No Need To Speed</a:t>
            </a:r>
            <a:br>
              <a:rPr lang="en-US" sz="1200" dirty="0">
                <a:solidFill>
                  <a:srgbClr val="FF0000"/>
                </a:solidFill>
                <a:latin typeface="+mn-lt"/>
              </a:rPr>
            </a:br>
            <a:r>
              <a:rPr lang="en-US" sz="1200" dirty="0">
                <a:solidFill>
                  <a:srgbClr val="FF0000"/>
                </a:solidFill>
                <a:latin typeface="+mn-lt"/>
              </a:rPr>
              <a:t>16</a:t>
            </a:r>
            <a:r>
              <a:rPr lang="en-US" sz="1200" baseline="30000" dirty="0">
                <a:solidFill>
                  <a:srgbClr val="FF0000"/>
                </a:solidFill>
                <a:latin typeface="+mn-lt"/>
              </a:rPr>
              <a:t>th</a:t>
            </a:r>
            <a:r>
              <a:rPr lang="en-US" sz="1200" dirty="0">
                <a:solidFill>
                  <a:srgbClr val="FF0000"/>
                </a:solidFill>
                <a:latin typeface="+mn-lt"/>
              </a:rPr>
              <a:t> November 2020</a:t>
            </a:r>
            <a:br>
              <a:rPr lang="en-US" sz="1200" dirty="0">
                <a:solidFill>
                  <a:srgbClr val="FF0000"/>
                </a:solidFill>
                <a:latin typeface="+mn-lt"/>
              </a:rPr>
            </a:br>
            <a:endParaRPr lang="en-US" sz="1200" dirty="0">
              <a:solidFill>
                <a:srgbClr val="FF0000"/>
              </a:solidFill>
              <a:latin typeface="+mn-lt"/>
            </a:endParaRPr>
          </a:p>
        </p:txBody>
      </p:sp>
      <p:sp>
        <p:nvSpPr>
          <p:cNvPr id="9" name="Rectangle 8">
            <a:extLst>
              <a:ext uri="{FF2B5EF4-FFF2-40B4-BE49-F238E27FC236}">
                <a16:creationId xmlns:a16="http://schemas.microsoft.com/office/drawing/2014/main" id="{0F4590A0-6692-4499-8A78-B2923BD77799}"/>
              </a:ext>
            </a:extLst>
          </p:cNvPr>
          <p:cNvSpPr/>
          <p:nvPr/>
        </p:nvSpPr>
        <p:spPr>
          <a:xfrm>
            <a:off x="531779" y="471346"/>
            <a:ext cx="8299606" cy="6524863"/>
          </a:xfrm>
          <a:prstGeom prst="rect">
            <a:avLst/>
          </a:prstGeom>
        </p:spPr>
        <p:txBody>
          <a:bodyPr wrap="square">
            <a:spAutoFit/>
          </a:bodyPr>
          <a:lstStyle/>
          <a:p>
            <a:pPr lvl="0"/>
            <a:r>
              <a:rPr lang="en-GB" sz="950" b="1" u="sng" dirty="0">
                <a:solidFill>
                  <a:srgbClr val="000000"/>
                </a:solidFill>
              </a:rPr>
              <a:t>Audience</a:t>
            </a:r>
            <a:r>
              <a:rPr lang="en-GB" sz="950" b="1" dirty="0">
                <a:solidFill>
                  <a:srgbClr val="000000"/>
                </a:solidFill>
              </a:rPr>
              <a:t> </a:t>
            </a:r>
          </a:p>
          <a:p>
            <a:pPr lvl="0"/>
            <a:endParaRPr lang="en-GB" sz="950" b="1" dirty="0">
              <a:solidFill>
                <a:srgbClr val="000000"/>
              </a:solidFill>
            </a:endParaRPr>
          </a:p>
          <a:p>
            <a:pPr lvl="0"/>
            <a:r>
              <a:rPr lang="en-GB" sz="950" dirty="0">
                <a:solidFill>
                  <a:srgbClr val="000000"/>
                </a:solidFill>
              </a:rPr>
              <a:t>Anybody who drives a vehicle on Royal Mail Group business</a:t>
            </a:r>
          </a:p>
          <a:p>
            <a:pPr lvl="0"/>
            <a:endParaRPr lang="en-GB" sz="950" dirty="0">
              <a:solidFill>
                <a:srgbClr val="000000"/>
              </a:solidFill>
            </a:endParaRPr>
          </a:p>
          <a:p>
            <a:pPr lvl="0"/>
            <a:r>
              <a:rPr lang="en-GB" sz="950" b="1" u="sng" dirty="0">
                <a:solidFill>
                  <a:srgbClr val="000000"/>
                </a:solidFill>
              </a:rPr>
              <a:t>Objective</a:t>
            </a:r>
          </a:p>
          <a:p>
            <a:pPr lvl="0"/>
            <a:endParaRPr lang="en-GB" sz="950" b="1" u="sng" dirty="0">
              <a:solidFill>
                <a:srgbClr val="000000"/>
              </a:solidFill>
            </a:endParaRPr>
          </a:p>
          <a:p>
            <a:r>
              <a:rPr lang="en-GB" sz="950" dirty="0"/>
              <a:t>For the RS campaign in November 2020; and in alignment with the BRAKE Road Safety Week, the theme for the November RMG Road Safety Week 2020 will be ‘No Need To Speed’. Following findings that just a quarter of people think vehicles travel at a safe speed on the street where they live, the key message for this campaign is to encourage everyone to be more aware of their speed when driving, learn the what, the why, and the where of speed.  The campaign will also highlight that whether someone is walking to school, cycling into town or driving for work, the speed of traffic matters to their safety.</a:t>
            </a:r>
          </a:p>
          <a:p>
            <a:pPr lvl="0"/>
            <a:endParaRPr lang="en-GB" sz="950" b="1" u="sng" dirty="0">
              <a:solidFill>
                <a:srgbClr val="000000"/>
              </a:solidFill>
            </a:endParaRPr>
          </a:p>
          <a:p>
            <a:pPr lvl="0"/>
            <a:r>
              <a:rPr lang="en-GB" sz="950" dirty="0"/>
              <a:t>Our Campaign will run alongside the BRAKE Road Safety Week Campaign W/C 16</a:t>
            </a:r>
            <a:r>
              <a:rPr lang="en-GB" sz="950" baseline="30000" dirty="0"/>
              <a:t>th</a:t>
            </a:r>
            <a:r>
              <a:rPr lang="en-GB" sz="950" dirty="0"/>
              <a:t> November 2020.</a:t>
            </a:r>
            <a:endParaRPr lang="en-GB" sz="950" b="1" u="sng" dirty="0">
              <a:solidFill>
                <a:srgbClr val="000000"/>
              </a:solidFill>
            </a:endParaRPr>
          </a:p>
          <a:p>
            <a:endParaRPr lang="en-GB" sz="950" b="1" u="sng" dirty="0">
              <a:solidFill>
                <a:srgbClr val="000000"/>
              </a:solidFill>
            </a:endParaRPr>
          </a:p>
          <a:p>
            <a:r>
              <a:rPr lang="en-GB" sz="950" b="1" u="sng" dirty="0">
                <a:solidFill>
                  <a:srgbClr val="000000"/>
                </a:solidFill>
              </a:rPr>
              <a:t>Key Messages</a:t>
            </a:r>
          </a:p>
          <a:p>
            <a:endParaRPr lang="en-GB" sz="950" b="1" u="sng" dirty="0">
              <a:solidFill>
                <a:srgbClr val="000000"/>
              </a:solidFill>
            </a:endParaRPr>
          </a:p>
          <a:p>
            <a:pPr marL="171450" indent="-171450">
              <a:buFont typeface="Arial" panose="020B0604020202020204" pitchFamily="34" charset="0"/>
              <a:buChar char="•"/>
            </a:pPr>
            <a:r>
              <a:rPr lang="en-GB" sz="950" dirty="0"/>
              <a:t>Highlighting the risks involved by not observing the local speed limits when driving</a:t>
            </a:r>
          </a:p>
          <a:p>
            <a:pPr marL="171450" indent="-171450">
              <a:buFont typeface="Arial" panose="020B0604020202020204" pitchFamily="34" charset="0"/>
              <a:buChar char="•"/>
            </a:pPr>
            <a:r>
              <a:rPr lang="en-GB" sz="950" dirty="0"/>
              <a:t>Understand that it is Royal Mail Group policy to adhere to the local speed limits whilst driving for Royal Mail</a:t>
            </a:r>
          </a:p>
          <a:p>
            <a:pPr marL="171450" indent="-171450">
              <a:buFont typeface="Arial" panose="020B0604020202020204" pitchFamily="34" charset="0"/>
              <a:buChar char="•"/>
            </a:pPr>
            <a:r>
              <a:rPr lang="en-GB" sz="950" dirty="0"/>
              <a:t>The consequences of failing to adhere to the local speed limits could land you with a fine, penalty points and the possibility of disqualification from driving.</a:t>
            </a:r>
          </a:p>
          <a:p>
            <a:endParaRPr lang="en-GB" sz="950" b="1" dirty="0"/>
          </a:p>
          <a:p>
            <a:r>
              <a:rPr lang="en-GB" sz="950" b="1" dirty="0"/>
              <a:t>For Managers:</a:t>
            </a:r>
            <a:r>
              <a:rPr lang="en-GB" sz="950" dirty="0"/>
              <a:t> </a:t>
            </a:r>
          </a:p>
          <a:p>
            <a:pPr marL="171450" lvl="0" indent="-171450">
              <a:buFont typeface="Arial" panose="020B0604020202020204" pitchFamily="34" charset="0"/>
              <a:buChar char="•"/>
            </a:pPr>
            <a:r>
              <a:rPr lang="en-GB" sz="950" dirty="0"/>
              <a:t>Deliver the huddle</a:t>
            </a:r>
          </a:p>
          <a:p>
            <a:pPr marL="171450" lvl="0" indent="-171450">
              <a:buFont typeface="Arial" panose="020B0604020202020204" pitchFamily="34" charset="0"/>
              <a:buChar char="•"/>
            </a:pPr>
            <a:r>
              <a:rPr lang="en-GB" sz="950" dirty="0"/>
              <a:t>Display the poster</a:t>
            </a:r>
          </a:p>
          <a:p>
            <a:pPr marL="171450" lvl="0" indent="-171450">
              <a:buFont typeface="Arial" panose="020B0604020202020204" pitchFamily="34" charset="0"/>
              <a:buChar char="•"/>
            </a:pPr>
            <a:r>
              <a:rPr lang="en-GB" sz="950" dirty="0"/>
              <a:t>Check fleet app for drivers speeding</a:t>
            </a:r>
          </a:p>
          <a:p>
            <a:pPr marL="171450" lvl="0" indent="-171450">
              <a:buFont typeface="Arial" panose="020B0604020202020204" pitchFamily="34" charset="0"/>
              <a:buChar char="•"/>
            </a:pPr>
            <a:r>
              <a:rPr lang="en-GB" sz="950" dirty="0"/>
              <a:t>Use coaching process</a:t>
            </a:r>
          </a:p>
          <a:p>
            <a:pPr marL="171450" lvl="0" indent="-171450">
              <a:buFont typeface="Arial" panose="020B0604020202020204" pitchFamily="34" charset="0"/>
              <a:buChar char="•"/>
            </a:pPr>
            <a:r>
              <a:rPr lang="en-GB" sz="950" dirty="0"/>
              <a:t>Review </a:t>
            </a:r>
            <a:r>
              <a:rPr lang="en-GB" sz="950" dirty="0" err="1"/>
              <a:t>NoiPs</a:t>
            </a:r>
            <a:r>
              <a:rPr lang="en-GB" sz="950" dirty="0"/>
              <a:t> </a:t>
            </a:r>
          </a:p>
          <a:p>
            <a:pPr marL="171450" lvl="0" indent="-171450">
              <a:buFont typeface="Arial" panose="020B0604020202020204" pitchFamily="34" charset="0"/>
              <a:buChar char="•"/>
            </a:pPr>
            <a:r>
              <a:rPr lang="en-GB" sz="950" dirty="0"/>
              <a:t>Managers should check the fleet app daily to observe the number of vehicles that are driving above the speed limits.  </a:t>
            </a:r>
          </a:p>
          <a:p>
            <a:pPr marL="171450" lvl="0" indent="-171450">
              <a:buFont typeface="Arial" panose="020B0604020202020204" pitchFamily="34" charset="0"/>
              <a:buChar char="•"/>
            </a:pPr>
            <a:r>
              <a:rPr lang="en-GB" sz="950" dirty="0"/>
              <a:t>Use the telemetry coaching process to correct drivers who speed, and help them to drive within the speed limit</a:t>
            </a:r>
          </a:p>
          <a:p>
            <a:pPr marL="171450" lvl="0" indent="-171450" hangingPunct="0">
              <a:buFont typeface="Arial" panose="020B0604020202020204" pitchFamily="34" charset="0"/>
              <a:buChar char="•"/>
            </a:pPr>
            <a:r>
              <a:rPr lang="en-GB" sz="950" dirty="0"/>
              <a:t>Assist the Front-Line Manager in promoting the campaign </a:t>
            </a:r>
          </a:p>
          <a:p>
            <a:pPr marL="171450" lvl="0" indent="-171450" hangingPunct="0">
              <a:buFont typeface="Arial" panose="020B0604020202020204" pitchFamily="34" charset="0"/>
              <a:buChar char="•"/>
            </a:pPr>
            <a:r>
              <a:rPr lang="en-GB" sz="950" dirty="0"/>
              <a:t>Work with the Union's ASRs and WSRs</a:t>
            </a:r>
          </a:p>
          <a:p>
            <a:pPr lvl="0"/>
            <a:endParaRPr lang="en-GB" sz="950" b="1" u="sng" dirty="0">
              <a:solidFill>
                <a:srgbClr val="000000"/>
              </a:solidFill>
            </a:endParaRPr>
          </a:p>
          <a:p>
            <a:r>
              <a:rPr lang="en-GB" sz="950" b="1" u="sng" dirty="0">
                <a:solidFill>
                  <a:srgbClr val="000000"/>
                </a:solidFill>
              </a:rPr>
              <a:t>Channels - </a:t>
            </a:r>
            <a:r>
              <a:rPr lang="en-GB" sz="950" b="1" dirty="0">
                <a:solidFill>
                  <a:srgbClr val="FF0000"/>
                </a:solidFill>
              </a:rPr>
              <a:t>Considering the current COVID-19 pandemic, a number of these channels may not be available for us to use subject to ongoing communication of the situation.</a:t>
            </a:r>
          </a:p>
          <a:p>
            <a:endParaRPr lang="en-GB" sz="950" u="sng" dirty="0"/>
          </a:p>
          <a:p>
            <a:pPr marL="171450" lvl="0" indent="-171450">
              <a:buFont typeface="Arial" panose="020B0604020202020204" pitchFamily="34" charset="0"/>
              <a:buChar char="•"/>
            </a:pPr>
            <a:r>
              <a:rPr lang="en-GB" sz="950" dirty="0"/>
              <a:t>Regional Updates</a:t>
            </a:r>
          </a:p>
          <a:p>
            <a:pPr marL="171450" lvl="0" indent="-171450">
              <a:buFont typeface="Arial" panose="020B0604020202020204" pitchFamily="34" charset="0"/>
              <a:buChar char="•"/>
            </a:pPr>
            <a:r>
              <a:rPr lang="en-GB" sz="950" dirty="0"/>
              <a:t>Intranet</a:t>
            </a:r>
          </a:p>
          <a:p>
            <a:pPr marL="171450" lvl="0" indent="-171450">
              <a:buFont typeface="Arial" panose="020B0604020202020204" pitchFamily="34" charset="0"/>
              <a:buChar char="•"/>
            </a:pPr>
            <a:r>
              <a:rPr lang="en-GB" sz="950" dirty="0"/>
              <a:t>Huddles – Each unit will deliver message using huddle format</a:t>
            </a:r>
          </a:p>
          <a:p>
            <a:pPr marL="171450" lvl="0" indent="-171450">
              <a:buFont typeface="Arial" panose="020B0604020202020204" pitchFamily="34" charset="0"/>
              <a:buChar char="•"/>
            </a:pPr>
            <a:r>
              <a:rPr lang="en-GB" sz="950" dirty="0"/>
              <a:t>Poster to be printed on site &amp; displayed to support the campaign and replicated on plasma screens</a:t>
            </a:r>
          </a:p>
          <a:p>
            <a:pPr marL="171450" lvl="0" indent="-171450">
              <a:buFont typeface="Arial" panose="020B0604020202020204" pitchFamily="34" charset="0"/>
              <a:buChar char="•"/>
            </a:pPr>
            <a:r>
              <a:rPr lang="en-GB" sz="950" dirty="0"/>
              <a:t>Workplace Platform</a:t>
            </a:r>
          </a:p>
          <a:p>
            <a:r>
              <a:rPr lang="en-GB" sz="950" dirty="0"/>
              <a:t> </a:t>
            </a:r>
          </a:p>
          <a:p>
            <a:r>
              <a:rPr lang="en-GB" sz="950" dirty="0"/>
              <a:t>Seek activity from all Managers and ASRs with responsibility for fleet (With current social distancing measures in place)</a:t>
            </a:r>
          </a:p>
          <a:p>
            <a:pPr marL="0" lvl="1"/>
            <a:endParaRPr lang="en-GB" sz="900" b="1" u="sng" dirty="0">
              <a:solidFill>
                <a:srgbClr val="000000"/>
              </a:solidFill>
            </a:endParaRPr>
          </a:p>
          <a:p>
            <a:pPr marL="0" lvl="1"/>
            <a:endParaRPr lang="en-GB" sz="1000" b="1" u="sng" dirty="0">
              <a:solidFill>
                <a:srgbClr val="000000"/>
              </a:solidFill>
            </a:endParaRPr>
          </a:p>
        </p:txBody>
      </p:sp>
      <p:pic>
        <p:nvPicPr>
          <p:cNvPr id="11" name="Picture 10">
            <a:extLst>
              <a:ext uri="{FF2B5EF4-FFF2-40B4-BE49-F238E27FC236}">
                <a16:creationId xmlns:a16="http://schemas.microsoft.com/office/drawing/2014/main" id="{83DDFE2D-B454-4122-8466-67FEA84AD2FA}"/>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131570" cy="5020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521959867"/>
      </p:ext>
    </p:extLst>
  </p:cSld>
  <p:clrMapOvr>
    <a:masterClrMapping/>
  </p:clrMapOvr>
  <p:transition/>
</p:sld>
</file>

<file path=ppt/theme/theme1.xml><?xml version="1.0" encoding="utf-8"?>
<a:theme xmlns:a="http://schemas.openxmlformats.org/drawingml/2006/main" name="Office Theme">
  <a:themeElements>
    <a:clrScheme name="Royal Mail Group">
      <a:dk1>
        <a:srgbClr val="000000"/>
      </a:dk1>
      <a:lt1>
        <a:srgbClr val="FFFFFF"/>
      </a:lt1>
      <a:dk2>
        <a:srgbClr val="FF0000"/>
      </a:dk2>
      <a:lt2>
        <a:srgbClr val="666666"/>
      </a:lt2>
      <a:accent1>
        <a:srgbClr val="204A91"/>
      </a:accent1>
      <a:accent2>
        <a:srgbClr val="000000"/>
      </a:accent2>
      <a:accent3>
        <a:srgbClr val="007E5F"/>
      </a:accent3>
      <a:accent4>
        <a:srgbClr val="969696"/>
      </a:accent4>
      <a:accent5>
        <a:srgbClr val="B2B2B2"/>
      </a:accent5>
      <a:accent6>
        <a:srgbClr val="DDDDDD"/>
      </a:accent6>
      <a:hlink>
        <a:srgbClr val="204A91"/>
      </a:hlink>
      <a:folHlink>
        <a:srgbClr val="204A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20528</TotalTime>
  <Words>358</Words>
  <Application>Microsoft Office PowerPoint</Application>
  <PresentationFormat>On-screen Show (4:3)</PresentationFormat>
  <Paragraphs>38</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Verdana</vt:lpstr>
      <vt:lpstr>Office Theme</vt:lpstr>
      <vt:lpstr>Road Safety Campaign – No Need To Speed 16th November 2020 </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www.wizkit.com</dc:creator>
  <cp:lastModifiedBy>Louise Pietrzykowska</cp:lastModifiedBy>
  <cp:revision>201</cp:revision>
  <dcterms:created xsi:type="dcterms:W3CDTF">2011-10-20T13:01:56Z</dcterms:created>
  <dcterms:modified xsi:type="dcterms:W3CDTF">2020-11-12T10:09:34Z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WizKit Template Type">
    <vt:lpwstr>Onscreen</vt:lpwstr>
  </property>
  <property fmtid="{D5CDD505-2E9C-101B-9397-08002B2CF9AE}" pid="3" name="WizKit Template Version">
    <vt:i4>5</vt:i4>
  </property>
  <property fmtid="{D5CDD505-2E9C-101B-9397-08002B2CF9AE}" pid="4" name="WizKit Template Sub">
    <vt:lpwstr>Group</vt:lpwstr>
  </property>
  <property fmtid="{D5CDD505-2E9C-101B-9397-08002B2CF9AE}" pid="5" name="MSIP_Label_980f36f3-41a5-4f45-a6a2-e224f336accd_Enabled">
    <vt:lpwstr>True</vt:lpwstr>
  </property>
  <property fmtid="{D5CDD505-2E9C-101B-9397-08002B2CF9AE}" pid="6" name="MSIP_Label_980f36f3-41a5-4f45-a6a2-e224f336accd_SiteId">
    <vt:lpwstr>7a082108-90dd-41ac-be41-9b8feabee2da</vt:lpwstr>
  </property>
  <property fmtid="{D5CDD505-2E9C-101B-9397-08002B2CF9AE}" pid="7" name="MSIP_Label_980f36f3-41a5-4f45-a6a2-e224f336accd_Owner">
    <vt:lpwstr>olesha.rhoden@royalmail.com</vt:lpwstr>
  </property>
  <property fmtid="{D5CDD505-2E9C-101B-9397-08002B2CF9AE}" pid="8" name="MSIP_Label_980f36f3-41a5-4f45-a6a2-e224f336accd_SetDate">
    <vt:lpwstr>2019-09-24T13:28:52.9108843Z</vt:lpwstr>
  </property>
  <property fmtid="{D5CDD505-2E9C-101B-9397-08002B2CF9AE}" pid="9" name="MSIP_Label_980f36f3-41a5-4f45-a6a2-e224f336accd_Name">
    <vt:lpwstr>Internal</vt:lpwstr>
  </property>
  <property fmtid="{D5CDD505-2E9C-101B-9397-08002B2CF9AE}" pid="10" name="MSIP_Label_980f36f3-41a5-4f45-a6a2-e224f336accd_Application">
    <vt:lpwstr>Microsoft Azure Information Protection</vt:lpwstr>
  </property>
  <property fmtid="{D5CDD505-2E9C-101B-9397-08002B2CF9AE}" pid="11" name="MSIP_Label_980f36f3-41a5-4f45-a6a2-e224f336accd_Extended_MSFT_Method">
    <vt:lpwstr>Automatic</vt:lpwstr>
  </property>
  <property fmtid="{D5CDD505-2E9C-101B-9397-08002B2CF9AE}" pid="12" name="Sensitivity">
    <vt:lpwstr>Internal</vt:lpwstr>
  </property>
</Properties>
</file>