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E9EC7-413C-4BC7-BE00-863CE33F568A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6AFD9-C1B7-4DA1-8807-811A192C7EC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atate\AppData\Local\Microsoft\Windows\Temporary Internet Files\Content.Outlook\NYEHGUDQ\20200611_13351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atate\AppData\Local\Microsoft\Windows\Temporary Internet Files\Content.Outlook\NYEHGUDQ\20200611_131200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C:\Users\atate\AppData\Local\Microsoft\Windows\Temporary Internet Files\Content.Outlook\NYEHGUDQ\20200611_130018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atate</dc:creator>
  <cp:lastModifiedBy>Nickie Jones</cp:lastModifiedBy>
  <cp:revision>1</cp:revision>
  <dcterms:created xsi:type="dcterms:W3CDTF">2020-06-25T12:12:40Z</dcterms:created>
  <dcterms:modified xsi:type="dcterms:W3CDTF">2020-07-01T07:49:38Z</dcterms:modified>
</cp:coreProperties>
</file>