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957">
          <p15:clr>
            <a:srgbClr val="A4A3A4"/>
          </p15:clr>
        </p15:guide>
        <p15:guide id="4" orient="horz" pos="910">
          <p15:clr>
            <a:srgbClr val="A4A3A4"/>
          </p15:clr>
        </p15:guide>
        <p15:guide id="5" orient="horz" pos="4071">
          <p15:clr>
            <a:srgbClr val="A4A3A4"/>
          </p15:clr>
        </p15:guide>
        <p15:guide id="6" orient="horz" pos="3651">
          <p15:clr>
            <a:srgbClr val="A4A3A4"/>
          </p15:clr>
        </p15:guide>
        <p15:guide id="7" orient="horz" pos="3592">
          <p15:clr>
            <a:srgbClr val="A4A3A4"/>
          </p15:clr>
        </p15:guide>
        <p15:guide id="8" pos="2880">
          <p15:clr>
            <a:srgbClr val="A4A3A4"/>
          </p15:clr>
        </p15:guide>
        <p15:guide id="9" pos="263">
          <p15:clr>
            <a:srgbClr val="A4A3A4"/>
          </p15:clr>
        </p15:guide>
        <p15:guide id="10" pos="549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 Bromhall" initials="MB" lastIdx="6" clrIdx="0">
    <p:extLst>
      <p:ext uri="{19B8F6BF-5375-455C-9EA6-DF929625EA0E}">
        <p15:presenceInfo xmlns:p15="http://schemas.microsoft.com/office/powerpoint/2012/main" userId="S-1-5-21-3684057560-553081627-3205033306-483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48" autoAdjust="0"/>
    <p:restoredTop sz="88099" autoAdjust="0"/>
  </p:normalViewPr>
  <p:slideViewPr>
    <p:cSldViewPr snapToGrid="0" showGuides="1">
      <p:cViewPr varScale="1">
        <p:scale>
          <a:sx n="95" d="100"/>
          <a:sy n="95" d="100"/>
        </p:scale>
        <p:origin x="810" y="66"/>
      </p:cViewPr>
      <p:guideLst>
        <p:guide orient="horz" pos="2160"/>
        <p:guide orient="horz" pos="210"/>
        <p:guide orient="horz" pos="957"/>
        <p:guide orient="horz" pos="910"/>
        <p:guide orient="horz" pos="4071"/>
        <p:guide orient="horz" pos="3651"/>
        <p:guide orient="horz" pos="3592"/>
        <p:guide pos="2880"/>
        <p:guide pos="263"/>
        <p:guide pos="54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5B98C-38FD-463E-89C3-3E9D0D210203}" type="datetimeFigureOut">
              <a:rPr lang="en-US" smtClean="0"/>
              <a:t>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50C06-39EF-477F-A317-6810B10A2E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68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C07F4E0-1604-49A8-8AFD-492A88FAAC25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EE4C5386-DB2A-45A4-86A4-E806641C31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27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C7A7C-EF87-4345-A252-C0FB2595B3D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4"/>
            <a:ext cx="8310562" cy="990000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8" name="Group 7"/>
          <p:cNvGrpSpPr/>
          <p:nvPr userDrawn="1"/>
        </p:nvGrpSpPr>
        <p:grpSpPr bwMode="black">
          <a:xfrm>
            <a:off x="2734543" y="5329614"/>
            <a:ext cx="3669134" cy="461588"/>
            <a:chOff x="179388" y="3794126"/>
            <a:chExt cx="5186363" cy="652462"/>
          </a:xfrm>
        </p:grpSpPr>
        <p:sp>
          <p:nvSpPr>
            <p:cNvPr id="9" name="Freeform 7"/>
            <p:cNvSpPr>
              <a:spLocks noEditPoints="1"/>
            </p:cNvSpPr>
            <p:nvPr userDrawn="1"/>
          </p:nvSpPr>
          <p:spPr bwMode="black">
            <a:xfrm>
              <a:off x="179388" y="3805238"/>
              <a:ext cx="350838" cy="519113"/>
            </a:xfrm>
            <a:custGeom>
              <a:avLst/>
              <a:gdLst/>
              <a:ahLst/>
              <a:cxnLst>
                <a:cxn ang="0">
                  <a:pos x="121" y="114"/>
                </a:cxn>
                <a:cxn ang="0">
                  <a:pos x="121" y="282"/>
                </a:cxn>
                <a:cxn ang="0">
                  <a:pos x="222" y="282"/>
                </a:cxn>
                <a:cxn ang="0">
                  <a:pos x="252" y="280"/>
                </a:cxn>
                <a:cxn ang="0">
                  <a:pos x="276" y="272"/>
                </a:cxn>
                <a:cxn ang="0">
                  <a:pos x="295" y="259"/>
                </a:cxn>
                <a:cxn ang="0">
                  <a:pos x="307" y="239"/>
                </a:cxn>
                <a:cxn ang="0">
                  <a:pos x="311" y="215"/>
                </a:cxn>
                <a:cxn ang="0">
                  <a:pos x="311" y="180"/>
                </a:cxn>
                <a:cxn ang="0">
                  <a:pos x="307" y="158"/>
                </a:cxn>
                <a:cxn ang="0">
                  <a:pos x="297" y="138"/>
                </a:cxn>
                <a:cxn ang="0">
                  <a:pos x="280" y="124"/>
                </a:cxn>
                <a:cxn ang="0">
                  <a:pos x="256" y="116"/>
                </a:cxn>
                <a:cxn ang="0">
                  <a:pos x="226" y="114"/>
                </a:cxn>
                <a:cxn ang="0">
                  <a:pos x="121" y="114"/>
                </a:cxn>
                <a:cxn ang="0">
                  <a:pos x="59" y="0"/>
                </a:cxn>
                <a:cxn ang="0">
                  <a:pos x="228" y="0"/>
                </a:cxn>
                <a:cxn ang="0">
                  <a:pos x="276" y="4"/>
                </a:cxn>
                <a:cxn ang="0">
                  <a:pos x="317" y="12"/>
                </a:cxn>
                <a:cxn ang="0">
                  <a:pos x="353" y="27"/>
                </a:cxn>
                <a:cxn ang="0">
                  <a:pos x="383" y="47"/>
                </a:cxn>
                <a:cxn ang="0">
                  <a:pos x="404" y="73"/>
                </a:cxn>
                <a:cxn ang="0">
                  <a:pos x="422" y="104"/>
                </a:cxn>
                <a:cxn ang="0">
                  <a:pos x="430" y="140"/>
                </a:cxn>
                <a:cxn ang="0">
                  <a:pos x="434" y="180"/>
                </a:cxn>
                <a:cxn ang="0">
                  <a:pos x="434" y="215"/>
                </a:cxn>
                <a:cxn ang="0">
                  <a:pos x="430" y="257"/>
                </a:cxn>
                <a:cxn ang="0">
                  <a:pos x="416" y="294"/>
                </a:cxn>
                <a:cxn ang="0">
                  <a:pos x="396" y="326"/>
                </a:cxn>
                <a:cxn ang="0">
                  <a:pos x="367" y="352"/>
                </a:cxn>
                <a:cxn ang="0">
                  <a:pos x="333" y="371"/>
                </a:cxn>
                <a:cxn ang="0">
                  <a:pos x="387" y="468"/>
                </a:cxn>
                <a:cxn ang="0">
                  <a:pos x="436" y="567"/>
                </a:cxn>
                <a:cxn ang="0">
                  <a:pos x="442" y="591"/>
                </a:cxn>
                <a:cxn ang="0">
                  <a:pos x="438" y="610"/>
                </a:cxn>
                <a:cxn ang="0">
                  <a:pos x="428" y="628"/>
                </a:cxn>
                <a:cxn ang="0">
                  <a:pos x="414" y="642"/>
                </a:cxn>
                <a:cxn ang="0">
                  <a:pos x="396" y="650"/>
                </a:cxn>
                <a:cxn ang="0">
                  <a:pos x="377" y="654"/>
                </a:cxn>
                <a:cxn ang="0">
                  <a:pos x="361" y="652"/>
                </a:cxn>
                <a:cxn ang="0">
                  <a:pos x="347" y="646"/>
                </a:cxn>
                <a:cxn ang="0">
                  <a:pos x="335" y="634"/>
                </a:cxn>
                <a:cxn ang="0">
                  <a:pos x="323" y="616"/>
                </a:cxn>
                <a:cxn ang="0">
                  <a:pos x="268" y="504"/>
                </a:cxn>
                <a:cxn ang="0">
                  <a:pos x="204" y="393"/>
                </a:cxn>
                <a:cxn ang="0">
                  <a:pos x="121" y="393"/>
                </a:cxn>
                <a:cxn ang="0">
                  <a:pos x="121" y="593"/>
                </a:cxn>
                <a:cxn ang="0">
                  <a:pos x="117" y="616"/>
                </a:cxn>
                <a:cxn ang="0">
                  <a:pos x="103" y="636"/>
                </a:cxn>
                <a:cxn ang="0">
                  <a:pos x="85" y="648"/>
                </a:cxn>
                <a:cxn ang="0">
                  <a:pos x="59" y="654"/>
                </a:cxn>
                <a:cxn ang="0">
                  <a:pos x="38" y="648"/>
                </a:cxn>
                <a:cxn ang="0">
                  <a:pos x="18" y="636"/>
                </a:cxn>
                <a:cxn ang="0">
                  <a:pos x="4" y="616"/>
                </a:cxn>
                <a:cxn ang="0">
                  <a:pos x="0" y="593"/>
                </a:cxn>
                <a:cxn ang="0">
                  <a:pos x="0" y="61"/>
                </a:cxn>
                <a:cxn ang="0">
                  <a:pos x="4" y="37"/>
                </a:cxn>
                <a:cxn ang="0">
                  <a:pos x="18" y="18"/>
                </a:cxn>
                <a:cxn ang="0">
                  <a:pos x="38" y="6"/>
                </a:cxn>
                <a:cxn ang="0">
                  <a:pos x="59" y="0"/>
                </a:cxn>
              </a:cxnLst>
              <a:rect l="0" t="0" r="r" b="b"/>
              <a:pathLst>
                <a:path w="442" h="654">
                  <a:moveTo>
                    <a:pt x="121" y="114"/>
                  </a:moveTo>
                  <a:lnTo>
                    <a:pt x="121" y="282"/>
                  </a:lnTo>
                  <a:lnTo>
                    <a:pt x="222" y="282"/>
                  </a:lnTo>
                  <a:lnTo>
                    <a:pt x="252" y="280"/>
                  </a:lnTo>
                  <a:lnTo>
                    <a:pt x="276" y="272"/>
                  </a:lnTo>
                  <a:lnTo>
                    <a:pt x="295" y="259"/>
                  </a:lnTo>
                  <a:lnTo>
                    <a:pt x="307" y="239"/>
                  </a:lnTo>
                  <a:lnTo>
                    <a:pt x="311" y="215"/>
                  </a:lnTo>
                  <a:lnTo>
                    <a:pt x="311" y="180"/>
                  </a:lnTo>
                  <a:lnTo>
                    <a:pt x="307" y="158"/>
                  </a:lnTo>
                  <a:lnTo>
                    <a:pt x="297" y="138"/>
                  </a:lnTo>
                  <a:lnTo>
                    <a:pt x="280" y="124"/>
                  </a:lnTo>
                  <a:lnTo>
                    <a:pt x="256" y="116"/>
                  </a:lnTo>
                  <a:lnTo>
                    <a:pt x="226" y="114"/>
                  </a:lnTo>
                  <a:lnTo>
                    <a:pt x="121" y="114"/>
                  </a:lnTo>
                  <a:close/>
                  <a:moveTo>
                    <a:pt x="59" y="0"/>
                  </a:moveTo>
                  <a:lnTo>
                    <a:pt x="228" y="0"/>
                  </a:lnTo>
                  <a:lnTo>
                    <a:pt x="276" y="4"/>
                  </a:lnTo>
                  <a:lnTo>
                    <a:pt x="317" y="12"/>
                  </a:lnTo>
                  <a:lnTo>
                    <a:pt x="353" y="27"/>
                  </a:lnTo>
                  <a:lnTo>
                    <a:pt x="383" y="47"/>
                  </a:lnTo>
                  <a:lnTo>
                    <a:pt x="404" y="73"/>
                  </a:lnTo>
                  <a:lnTo>
                    <a:pt x="422" y="104"/>
                  </a:lnTo>
                  <a:lnTo>
                    <a:pt x="430" y="140"/>
                  </a:lnTo>
                  <a:lnTo>
                    <a:pt x="434" y="180"/>
                  </a:lnTo>
                  <a:lnTo>
                    <a:pt x="434" y="215"/>
                  </a:lnTo>
                  <a:lnTo>
                    <a:pt x="430" y="257"/>
                  </a:lnTo>
                  <a:lnTo>
                    <a:pt x="416" y="294"/>
                  </a:lnTo>
                  <a:lnTo>
                    <a:pt x="396" y="326"/>
                  </a:lnTo>
                  <a:lnTo>
                    <a:pt x="367" y="352"/>
                  </a:lnTo>
                  <a:lnTo>
                    <a:pt x="333" y="371"/>
                  </a:lnTo>
                  <a:lnTo>
                    <a:pt x="387" y="468"/>
                  </a:lnTo>
                  <a:lnTo>
                    <a:pt x="436" y="567"/>
                  </a:lnTo>
                  <a:lnTo>
                    <a:pt x="442" y="591"/>
                  </a:lnTo>
                  <a:lnTo>
                    <a:pt x="438" y="610"/>
                  </a:lnTo>
                  <a:lnTo>
                    <a:pt x="428" y="628"/>
                  </a:lnTo>
                  <a:lnTo>
                    <a:pt x="414" y="642"/>
                  </a:lnTo>
                  <a:lnTo>
                    <a:pt x="396" y="650"/>
                  </a:lnTo>
                  <a:lnTo>
                    <a:pt x="377" y="654"/>
                  </a:lnTo>
                  <a:lnTo>
                    <a:pt x="361" y="652"/>
                  </a:lnTo>
                  <a:lnTo>
                    <a:pt x="347" y="646"/>
                  </a:lnTo>
                  <a:lnTo>
                    <a:pt x="335" y="634"/>
                  </a:lnTo>
                  <a:lnTo>
                    <a:pt x="323" y="616"/>
                  </a:lnTo>
                  <a:lnTo>
                    <a:pt x="268" y="504"/>
                  </a:lnTo>
                  <a:lnTo>
                    <a:pt x="204" y="393"/>
                  </a:lnTo>
                  <a:lnTo>
                    <a:pt x="121" y="393"/>
                  </a:lnTo>
                  <a:lnTo>
                    <a:pt x="121" y="593"/>
                  </a:lnTo>
                  <a:lnTo>
                    <a:pt x="117" y="616"/>
                  </a:lnTo>
                  <a:lnTo>
                    <a:pt x="103" y="636"/>
                  </a:lnTo>
                  <a:lnTo>
                    <a:pt x="85" y="648"/>
                  </a:lnTo>
                  <a:lnTo>
                    <a:pt x="59" y="654"/>
                  </a:lnTo>
                  <a:lnTo>
                    <a:pt x="38" y="648"/>
                  </a:lnTo>
                  <a:lnTo>
                    <a:pt x="18" y="636"/>
                  </a:lnTo>
                  <a:lnTo>
                    <a:pt x="4" y="616"/>
                  </a:lnTo>
                  <a:lnTo>
                    <a:pt x="0" y="593"/>
                  </a:lnTo>
                  <a:lnTo>
                    <a:pt x="0" y="61"/>
                  </a:lnTo>
                  <a:lnTo>
                    <a:pt x="4" y="37"/>
                  </a:lnTo>
                  <a:lnTo>
                    <a:pt x="18" y="18"/>
                  </a:lnTo>
                  <a:lnTo>
                    <a:pt x="38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black">
            <a:xfrm>
              <a:off x="590551" y="3948113"/>
              <a:ext cx="303213" cy="373063"/>
            </a:xfrm>
            <a:custGeom>
              <a:avLst/>
              <a:gdLst/>
              <a:ahLst/>
              <a:cxnLst>
                <a:cxn ang="0">
                  <a:pos x="193" y="108"/>
                </a:cxn>
                <a:cxn ang="0">
                  <a:pos x="167" y="110"/>
                </a:cxn>
                <a:cxn ang="0">
                  <a:pos x="147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21" y="189"/>
                </a:cxn>
                <a:cxn ang="0">
                  <a:pos x="121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7" y="349"/>
                </a:cxn>
                <a:cxn ang="0">
                  <a:pos x="167" y="359"/>
                </a:cxn>
                <a:cxn ang="0">
                  <a:pos x="193" y="363"/>
                </a:cxn>
                <a:cxn ang="0">
                  <a:pos x="218" y="359"/>
                </a:cxn>
                <a:cxn ang="0">
                  <a:pos x="238" y="349"/>
                </a:cxn>
                <a:cxn ang="0">
                  <a:pos x="252" y="334"/>
                </a:cxn>
                <a:cxn ang="0">
                  <a:pos x="260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60" y="160"/>
                </a:cxn>
                <a:cxn ang="0">
                  <a:pos x="252" y="138"/>
                </a:cxn>
                <a:cxn ang="0">
                  <a:pos x="238" y="122"/>
                </a:cxn>
                <a:cxn ang="0">
                  <a:pos x="218" y="110"/>
                </a:cxn>
                <a:cxn ang="0">
                  <a:pos x="193" y="108"/>
                </a:cxn>
                <a:cxn ang="0">
                  <a:pos x="193" y="0"/>
                </a:cxn>
                <a:cxn ang="0">
                  <a:pos x="238" y="4"/>
                </a:cxn>
                <a:cxn ang="0">
                  <a:pos x="278" y="15"/>
                </a:cxn>
                <a:cxn ang="0">
                  <a:pos x="310" y="31"/>
                </a:cxn>
                <a:cxn ang="0">
                  <a:pos x="337" y="55"/>
                </a:cxn>
                <a:cxn ang="0">
                  <a:pos x="357" y="83"/>
                </a:cxn>
                <a:cxn ang="0">
                  <a:pos x="371" y="116"/>
                </a:cxn>
                <a:cxn ang="0">
                  <a:pos x="381" y="150"/>
                </a:cxn>
                <a:cxn ang="0">
                  <a:pos x="383" y="187"/>
                </a:cxn>
                <a:cxn ang="0">
                  <a:pos x="383" y="282"/>
                </a:cxn>
                <a:cxn ang="0">
                  <a:pos x="381" y="320"/>
                </a:cxn>
                <a:cxn ang="0">
                  <a:pos x="371" y="355"/>
                </a:cxn>
                <a:cxn ang="0">
                  <a:pos x="357" y="387"/>
                </a:cxn>
                <a:cxn ang="0">
                  <a:pos x="337" y="415"/>
                </a:cxn>
                <a:cxn ang="0">
                  <a:pos x="310" y="438"/>
                </a:cxn>
                <a:cxn ang="0">
                  <a:pos x="278" y="456"/>
                </a:cxn>
                <a:cxn ang="0">
                  <a:pos x="238" y="466"/>
                </a:cxn>
                <a:cxn ang="0">
                  <a:pos x="193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4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2" y="355"/>
                </a:cxn>
                <a:cxn ang="0">
                  <a:pos x="4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4" y="150"/>
                </a:cxn>
                <a:cxn ang="0">
                  <a:pos x="12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4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3" y="0"/>
                </a:cxn>
              </a:cxnLst>
              <a:rect l="0" t="0" r="r" b="b"/>
              <a:pathLst>
                <a:path w="383" h="470">
                  <a:moveTo>
                    <a:pt x="193" y="108"/>
                  </a:moveTo>
                  <a:lnTo>
                    <a:pt x="167" y="110"/>
                  </a:lnTo>
                  <a:lnTo>
                    <a:pt x="147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21" y="189"/>
                  </a:lnTo>
                  <a:lnTo>
                    <a:pt x="121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7" y="349"/>
                  </a:lnTo>
                  <a:lnTo>
                    <a:pt x="167" y="359"/>
                  </a:lnTo>
                  <a:lnTo>
                    <a:pt x="193" y="363"/>
                  </a:lnTo>
                  <a:lnTo>
                    <a:pt x="218" y="359"/>
                  </a:lnTo>
                  <a:lnTo>
                    <a:pt x="238" y="349"/>
                  </a:lnTo>
                  <a:lnTo>
                    <a:pt x="252" y="334"/>
                  </a:lnTo>
                  <a:lnTo>
                    <a:pt x="260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60" y="160"/>
                  </a:lnTo>
                  <a:lnTo>
                    <a:pt x="252" y="138"/>
                  </a:lnTo>
                  <a:lnTo>
                    <a:pt x="238" y="122"/>
                  </a:lnTo>
                  <a:lnTo>
                    <a:pt x="218" y="110"/>
                  </a:lnTo>
                  <a:lnTo>
                    <a:pt x="193" y="108"/>
                  </a:lnTo>
                  <a:close/>
                  <a:moveTo>
                    <a:pt x="193" y="0"/>
                  </a:moveTo>
                  <a:lnTo>
                    <a:pt x="238" y="4"/>
                  </a:lnTo>
                  <a:lnTo>
                    <a:pt x="278" y="15"/>
                  </a:lnTo>
                  <a:lnTo>
                    <a:pt x="310" y="31"/>
                  </a:lnTo>
                  <a:lnTo>
                    <a:pt x="337" y="55"/>
                  </a:lnTo>
                  <a:lnTo>
                    <a:pt x="357" y="83"/>
                  </a:lnTo>
                  <a:lnTo>
                    <a:pt x="371" y="116"/>
                  </a:lnTo>
                  <a:lnTo>
                    <a:pt x="381" y="150"/>
                  </a:lnTo>
                  <a:lnTo>
                    <a:pt x="383" y="187"/>
                  </a:lnTo>
                  <a:lnTo>
                    <a:pt x="383" y="282"/>
                  </a:lnTo>
                  <a:lnTo>
                    <a:pt x="381" y="320"/>
                  </a:lnTo>
                  <a:lnTo>
                    <a:pt x="371" y="355"/>
                  </a:lnTo>
                  <a:lnTo>
                    <a:pt x="357" y="387"/>
                  </a:lnTo>
                  <a:lnTo>
                    <a:pt x="337" y="415"/>
                  </a:lnTo>
                  <a:lnTo>
                    <a:pt x="310" y="438"/>
                  </a:lnTo>
                  <a:lnTo>
                    <a:pt x="278" y="456"/>
                  </a:lnTo>
                  <a:lnTo>
                    <a:pt x="238" y="466"/>
                  </a:lnTo>
                  <a:lnTo>
                    <a:pt x="193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4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2" y="355"/>
                  </a:lnTo>
                  <a:lnTo>
                    <a:pt x="4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4" y="150"/>
                  </a:lnTo>
                  <a:lnTo>
                    <a:pt x="12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4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black">
            <a:xfrm>
              <a:off x="930276" y="3948113"/>
              <a:ext cx="325438" cy="49847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93" y="2"/>
                </a:cxn>
                <a:cxn ang="0">
                  <a:pos x="107" y="9"/>
                </a:cxn>
                <a:cxn ang="0">
                  <a:pos x="119" y="23"/>
                </a:cxn>
                <a:cxn ang="0">
                  <a:pos x="126" y="41"/>
                </a:cxn>
                <a:cxn ang="0">
                  <a:pos x="144" y="94"/>
                </a:cxn>
                <a:cxn ang="0">
                  <a:pos x="164" y="158"/>
                </a:cxn>
                <a:cxn ang="0">
                  <a:pos x="188" y="227"/>
                </a:cxn>
                <a:cxn ang="0">
                  <a:pos x="214" y="298"/>
                </a:cxn>
                <a:cxn ang="0">
                  <a:pos x="295" y="41"/>
                </a:cxn>
                <a:cxn ang="0">
                  <a:pos x="305" y="21"/>
                </a:cxn>
                <a:cxn ang="0">
                  <a:pos x="319" y="9"/>
                </a:cxn>
                <a:cxn ang="0">
                  <a:pos x="333" y="2"/>
                </a:cxn>
                <a:cxn ang="0">
                  <a:pos x="351" y="0"/>
                </a:cxn>
                <a:cxn ang="0">
                  <a:pos x="368" y="2"/>
                </a:cxn>
                <a:cxn ang="0">
                  <a:pos x="384" y="9"/>
                </a:cxn>
                <a:cxn ang="0">
                  <a:pos x="398" y="21"/>
                </a:cxn>
                <a:cxn ang="0">
                  <a:pos x="406" y="37"/>
                </a:cxn>
                <a:cxn ang="0">
                  <a:pos x="410" y="57"/>
                </a:cxn>
                <a:cxn ang="0">
                  <a:pos x="406" y="81"/>
                </a:cxn>
                <a:cxn ang="0">
                  <a:pos x="293" y="401"/>
                </a:cxn>
                <a:cxn ang="0">
                  <a:pos x="269" y="458"/>
                </a:cxn>
                <a:cxn ang="0">
                  <a:pos x="245" y="507"/>
                </a:cxn>
                <a:cxn ang="0">
                  <a:pos x="218" y="547"/>
                </a:cxn>
                <a:cxn ang="0">
                  <a:pos x="186" y="579"/>
                </a:cxn>
                <a:cxn ang="0">
                  <a:pos x="152" y="604"/>
                </a:cxn>
                <a:cxn ang="0">
                  <a:pos x="111" y="620"/>
                </a:cxn>
                <a:cxn ang="0">
                  <a:pos x="65" y="628"/>
                </a:cxn>
                <a:cxn ang="0">
                  <a:pos x="43" y="626"/>
                </a:cxn>
                <a:cxn ang="0">
                  <a:pos x="23" y="618"/>
                </a:cxn>
                <a:cxn ang="0">
                  <a:pos x="12" y="604"/>
                </a:cxn>
                <a:cxn ang="0">
                  <a:pos x="2" y="588"/>
                </a:cxn>
                <a:cxn ang="0">
                  <a:pos x="0" y="571"/>
                </a:cxn>
                <a:cxn ang="0">
                  <a:pos x="2" y="553"/>
                </a:cxn>
                <a:cxn ang="0">
                  <a:pos x="8" y="539"/>
                </a:cxn>
                <a:cxn ang="0">
                  <a:pos x="17" y="525"/>
                </a:cxn>
                <a:cxn ang="0">
                  <a:pos x="33" y="517"/>
                </a:cxn>
                <a:cxn ang="0">
                  <a:pos x="53" y="511"/>
                </a:cxn>
                <a:cxn ang="0">
                  <a:pos x="75" y="509"/>
                </a:cxn>
                <a:cxn ang="0">
                  <a:pos x="97" y="504"/>
                </a:cxn>
                <a:cxn ang="0">
                  <a:pos x="117" y="492"/>
                </a:cxn>
                <a:cxn ang="0">
                  <a:pos x="138" y="474"/>
                </a:cxn>
                <a:cxn ang="0">
                  <a:pos x="158" y="446"/>
                </a:cxn>
                <a:cxn ang="0">
                  <a:pos x="134" y="391"/>
                </a:cxn>
                <a:cxn ang="0">
                  <a:pos x="113" y="332"/>
                </a:cxn>
                <a:cxn ang="0">
                  <a:pos x="91" y="274"/>
                </a:cxn>
                <a:cxn ang="0">
                  <a:pos x="69" y="217"/>
                </a:cxn>
                <a:cxn ang="0">
                  <a:pos x="49" y="164"/>
                </a:cxn>
                <a:cxn ang="0">
                  <a:pos x="33" y="114"/>
                </a:cxn>
                <a:cxn ang="0">
                  <a:pos x="19" y="73"/>
                </a:cxn>
                <a:cxn ang="0">
                  <a:pos x="17" y="47"/>
                </a:cxn>
                <a:cxn ang="0">
                  <a:pos x="23" y="27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7" y="0"/>
                </a:cxn>
              </a:cxnLst>
              <a:rect l="0" t="0" r="r" b="b"/>
              <a:pathLst>
                <a:path w="410" h="628">
                  <a:moveTo>
                    <a:pt x="77" y="0"/>
                  </a:moveTo>
                  <a:lnTo>
                    <a:pt x="93" y="2"/>
                  </a:lnTo>
                  <a:lnTo>
                    <a:pt x="107" y="9"/>
                  </a:lnTo>
                  <a:lnTo>
                    <a:pt x="119" y="23"/>
                  </a:lnTo>
                  <a:lnTo>
                    <a:pt x="126" y="41"/>
                  </a:lnTo>
                  <a:lnTo>
                    <a:pt x="144" y="94"/>
                  </a:lnTo>
                  <a:lnTo>
                    <a:pt x="164" y="158"/>
                  </a:lnTo>
                  <a:lnTo>
                    <a:pt x="188" y="227"/>
                  </a:lnTo>
                  <a:lnTo>
                    <a:pt x="214" y="298"/>
                  </a:lnTo>
                  <a:lnTo>
                    <a:pt x="295" y="41"/>
                  </a:lnTo>
                  <a:lnTo>
                    <a:pt x="305" y="21"/>
                  </a:lnTo>
                  <a:lnTo>
                    <a:pt x="319" y="9"/>
                  </a:lnTo>
                  <a:lnTo>
                    <a:pt x="333" y="2"/>
                  </a:lnTo>
                  <a:lnTo>
                    <a:pt x="351" y="0"/>
                  </a:lnTo>
                  <a:lnTo>
                    <a:pt x="368" y="2"/>
                  </a:lnTo>
                  <a:lnTo>
                    <a:pt x="384" y="9"/>
                  </a:lnTo>
                  <a:lnTo>
                    <a:pt x="398" y="21"/>
                  </a:lnTo>
                  <a:lnTo>
                    <a:pt x="406" y="37"/>
                  </a:lnTo>
                  <a:lnTo>
                    <a:pt x="410" y="57"/>
                  </a:lnTo>
                  <a:lnTo>
                    <a:pt x="406" y="81"/>
                  </a:lnTo>
                  <a:lnTo>
                    <a:pt x="293" y="401"/>
                  </a:lnTo>
                  <a:lnTo>
                    <a:pt x="269" y="458"/>
                  </a:lnTo>
                  <a:lnTo>
                    <a:pt x="245" y="507"/>
                  </a:lnTo>
                  <a:lnTo>
                    <a:pt x="218" y="547"/>
                  </a:lnTo>
                  <a:lnTo>
                    <a:pt x="186" y="579"/>
                  </a:lnTo>
                  <a:lnTo>
                    <a:pt x="152" y="604"/>
                  </a:lnTo>
                  <a:lnTo>
                    <a:pt x="111" y="620"/>
                  </a:lnTo>
                  <a:lnTo>
                    <a:pt x="65" y="628"/>
                  </a:lnTo>
                  <a:lnTo>
                    <a:pt x="43" y="626"/>
                  </a:lnTo>
                  <a:lnTo>
                    <a:pt x="23" y="618"/>
                  </a:lnTo>
                  <a:lnTo>
                    <a:pt x="12" y="604"/>
                  </a:lnTo>
                  <a:lnTo>
                    <a:pt x="2" y="588"/>
                  </a:lnTo>
                  <a:lnTo>
                    <a:pt x="0" y="571"/>
                  </a:lnTo>
                  <a:lnTo>
                    <a:pt x="2" y="553"/>
                  </a:lnTo>
                  <a:lnTo>
                    <a:pt x="8" y="539"/>
                  </a:lnTo>
                  <a:lnTo>
                    <a:pt x="17" y="525"/>
                  </a:lnTo>
                  <a:lnTo>
                    <a:pt x="33" y="517"/>
                  </a:lnTo>
                  <a:lnTo>
                    <a:pt x="53" y="511"/>
                  </a:lnTo>
                  <a:lnTo>
                    <a:pt x="75" y="509"/>
                  </a:lnTo>
                  <a:lnTo>
                    <a:pt x="97" y="504"/>
                  </a:lnTo>
                  <a:lnTo>
                    <a:pt x="117" y="492"/>
                  </a:lnTo>
                  <a:lnTo>
                    <a:pt x="138" y="474"/>
                  </a:lnTo>
                  <a:lnTo>
                    <a:pt x="158" y="446"/>
                  </a:lnTo>
                  <a:lnTo>
                    <a:pt x="134" y="391"/>
                  </a:lnTo>
                  <a:lnTo>
                    <a:pt x="113" y="332"/>
                  </a:lnTo>
                  <a:lnTo>
                    <a:pt x="91" y="274"/>
                  </a:lnTo>
                  <a:lnTo>
                    <a:pt x="69" y="217"/>
                  </a:lnTo>
                  <a:lnTo>
                    <a:pt x="49" y="164"/>
                  </a:lnTo>
                  <a:lnTo>
                    <a:pt x="33" y="114"/>
                  </a:lnTo>
                  <a:lnTo>
                    <a:pt x="19" y="73"/>
                  </a:lnTo>
                  <a:lnTo>
                    <a:pt x="17" y="47"/>
                  </a:lnTo>
                  <a:lnTo>
                    <a:pt x="23" y="27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black">
            <a:xfrm>
              <a:off x="1293813" y="3948113"/>
              <a:ext cx="328613" cy="373063"/>
            </a:xfrm>
            <a:custGeom>
              <a:avLst/>
              <a:gdLst/>
              <a:ahLst/>
              <a:cxnLst>
                <a:cxn ang="0">
                  <a:pos x="162" y="280"/>
                </a:cxn>
                <a:cxn ang="0">
                  <a:pos x="128" y="298"/>
                </a:cxn>
                <a:cxn ang="0">
                  <a:pos x="118" y="328"/>
                </a:cxn>
                <a:cxn ang="0">
                  <a:pos x="120" y="351"/>
                </a:cxn>
                <a:cxn ang="0">
                  <a:pos x="140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1" y="341"/>
                </a:cxn>
                <a:cxn ang="0">
                  <a:pos x="253" y="278"/>
                </a:cxn>
                <a:cxn ang="0">
                  <a:pos x="196" y="0"/>
                </a:cxn>
                <a:cxn ang="0">
                  <a:pos x="279" y="11"/>
                </a:cxn>
                <a:cxn ang="0">
                  <a:pos x="333" y="45"/>
                </a:cxn>
                <a:cxn ang="0">
                  <a:pos x="364" y="104"/>
                </a:cxn>
                <a:cxn ang="0">
                  <a:pos x="374" y="189"/>
                </a:cxn>
                <a:cxn ang="0">
                  <a:pos x="376" y="355"/>
                </a:cxn>
                <a:cxn ang="0">
                  <a:pos x="388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2" y="454"/>
                </a:cxn>
                <a:cxn ang="0">
                  <a:pos x="374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5" y="440"/>
                </a:cxn>
                <a:cxn ang="0">
                  <a:pos x="253" y="452"/>
                </a:cxn>
                <a:cxn ang="0">
                  <a:pos x="190" y="468"/>
                </a:cxn>
                <a:cxn ang="0">
                  <a:pos x="117" y="468"/>
                </a:cxn>
                <a:cxn ang="0">
                  <a:pos x="51" y="442"/>
                </a:cxn>
                <a:cxn ang="0">
                  <a:pos x="11" y="397"/>
                </a:cxn>
                <a:cxn ang="0">
                  <a:pos x="0" y="332"/>
                </a:cxn>
                <a:cxn ang="0">
                  <a:pos x="4" y="292"/>
                </a:cxn>
                <a:cxn ang="0">
                  <a:pos x="33" y="239"/>
                </a:cxn>
                <a:cxn ang="0">
                  <a:pos x="91" y="203"/>
                </a:cxn>
                <a:cxn ang="0">
                  <a:pos x="174" y="191"/>
                </a:cxn>
                <a:cxn ang="0">
                  <a:pos x="253" y="175"/>
                </a:cxn>
                <a:cxn ang="0">
                  <a:pos x="249" y="132"/>
                </a:cxn>
                <a:cxn ang="0">
                  <a:pos x="228" y="104"/>
                </a:cxn>
                <a:cxn ang="0">
                  <a:pos x="186" y="94"/>
                </a:cxn>
                <a:cxn ang="0">
                  <a:pos x="128" y="104"/>
                </a:cxn>
                <a:cxn ang="0">
                  <a:pos x="85" y="120"/>
                </a:cxn>
                <a:cxn ang="0">
                  <a:pos x="51" y="110"/>
                </a:cxn>
                <a:cxn ang="0">
                  <a:pos x="31" y="81"/>
                </a:cxn>
                <a:cxn ang="0">
                  <a:pos x="39" y="47"/>
                </a:cxn>
                <a:cxn ang="0">
                  <a:pos x="87" y="17"/>
                </a:cxn>
                <a:cxn ang="0">
                  <a:pos x="160" y="2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2" y="280"/>
                  </a:lnTo>
                  <a:lnTo>
                    <a:pt x="142" y="286"/>
                  </a:lnTo>
                  <a:lnTo>
                    <a:pt x="128" y="298"/>
                  </a:lnTo>
                  <a:lnTo>
                    <a:pt x="120" y="312"/>
                  </a:lnTo>
                  <a:lnTo>
                    <a:pt x="118" y="328"/>
                  </a:lnTo>
                  <a:lnTo>
                    <a:pt x="118" y="334"/>
                  </a:lnTo>
                  <a:lnTo>
                    <a:pt x="120" y="351"/>
                  </a:lnTo>
                  <a:lnTo>
                    <a:pt x="128" y="367"/>
                  </a:lnTo>
                  <a:lnTo>
                    <a:pt x="140" y="377"/>
                  </a:lnTo>
                  <a:lnTo>
                    <a:pt x="160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1" y="361"/>
                  </a:lnTo>
                  <a:lnTo>
                    <a:pt x="251" y="341"/>
                  </a:lnTo>
                  <a:lnTo>
                    <a:pt x="253" y="316"/>
                  </a:lnTo>
                  <a:lnTo>
                    <a:pt x="253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1" y="2"/>
                  </a:lnTo>
                  <a:lnTo>
                    <a:pt x="279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2" y="71"/>
                  </a:lnTo>
                  <a:lnTo>
                    <a:pt x="364" y="104"/>
                  </a:lnTo>
                  <a:lnTo>
                    <a:pt x="372" y="142"/>
                  </a:lnTo>
                  <a:lnTo>
                    <a:pt x="374" y="189"/>
                  </a:lnTo>
                  <a:lnTo>
                    <a:pt x="374" y="338"/>
                  </a:lnTo>
                  <a:lnTo>
                    <a:pt x="376" y="355"/>
                  </a:lnTo>
                  <a:lnTo>
                    <a:pt x="380" y="369"/>
                  </a:lnTo>
                  <a:lnTo>
                    <a:pt x="388" y="379"/>
                  </a:lnTo>
                  <a:lnTo>
                    <a:pt x="396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0" y="440"/>
                  </a:lnTo>
                  <a:lnTo>
                    <a:pt x="402" y="454"/>
                  </a:lnTo>
                  <a:lnTo>
                    <a:pt x="390" y="464"/>
                  </a:lnTo>
                  <a:lnTo>
                    <a:pt x="374" y="468"/>
                  </a:lnTo>
                  <a:lnTo>
                    <a:pt x="352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91" y="446"/>
                  </a:lnTo>
                  <a:lnTo>
                    <a:pt x="285" y="440"/>
                  </a:lnTo>
                  <a:lnTo>
                    <a:pt x="281" y="434"/>
                  </a:lnTo>
                  <a:lnTo>
                    <a:pt x="253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8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1" y="442"/>
                  </a:lnTo>
                  <a:lnTo>
                    <a:pt x="29" y="422"/>
                  </a:lnTo>
                  <a:lnTo>
                    <a:pt x="11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3" y="262"/>
                  </a:lnTo>
                  <a:lnTo>
                    <a:pt x="33" y="239"/>
                  </a:lnTo>
                  <a:lnTo>
                    <a:pt x="57" y="219"/>
                  </a:lnTo>
                  <a:lnTo>
                    <a:pt x="91" y="203"/>
                  </a:lnTo>
                  <a:lnTo>
                    <a:pt x="128" y="195"/>
                  </a:lnTo>
                  <a:lnTo>
                    <a:pt x="174" y="191"/>
                  </a:lnTo>
                  <a:lnTo>
                    <a:pt x="253" y="191"/>
                  </a:lnTo>
                  <a:lnTo>
                    <a:pt x="253" y="175"/>
                  </a:lnTo>
                  <a:lnTo>
                    <a:pt x="253" y="152"/>
                  </a:lnTo>
                  <a:lnTo>
                    <a:pt x="249" y="132"/>
                  </a:lnTo>
                  <a:lnTo>
                    <a:pt x="241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4" y="96"/>
                  </a:lnTo>
                  <a:lnTo>
                    <a:pt x="128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1" y="110"/>
                  </a:lnTo>
                  <a:lnTo>
                    <a:pt x="39" y="96"/>
                  </a:lnTo>
                  <a:lnTo>
                    <a:pt x="31" y="81"/>
                  </a:lnTo>
                  <a:lnTo>
                    <a:pt x="31" y="65"/>
                  </a:lnTo>
                  <a:lnTo>
                    <a:pt x="39" y="47"/>
                  </a:lnTo>
                  <a:lnTo>
                    <a:pt x="55" y="33"/>
                  </a:lnTo>
                  <a:lnTo>
                    <a:pt x="87" y="17"/>
                  </a:lnTo>
                  <a:lnTo>
                    <a:pt x="122" y="7"/>
                  </a:lnTo>
                  <a:lnTo>
                    <a:pt x="160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black">
            <a:xfrm>
              <a:off x="1690688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6"/>
                </a:cxn>
                <a:cxn ang="0">
                  <a:pos x="103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3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8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3" y="6"/>
                  </a:lnTo>
                  <a:lnTo>
                    <a:pt x="103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3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8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black">
            <a:xfrm>
              <a:off x="2062163" y="3798888"/>
              <a:ext cx="458788" cy="52546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7" y="2"/>
                </a:cxn>
                <a:cxn ang="0">
                  <a:pos x="95" y="8"/>
                </a:cxn>
                <a:cxn ang="0">
                  <a:pos x="107" y="20"/>
                </a:cxn>
                <a:cxn ang="0">
                  <a:pos x="117" y="35"/>
                </a:cxn>
                <a:cxn ang="0">
                  <a:pos x="289" y="383"/>
                </a:cxn>
                <a:cxn ang="0">
                  <a:pos x="462" y="33"/>
                </a:cxn>
                <a:cxn ang="0">
                  <a:pos x="474" y="16"/>
                </a:cxn>
                <a:cxn ang="0">
                  <a:pos x="488" y="6"/>
                </a:cxn>
                <a:cxn ang="0">
                  <a:pos x="502" y="2"/>
                </a:cxn>
                <a:cxn ang="0">
                  <a:pos x="519" y="0"/>
                </a:cxn>
                <a:cxn ang="0">
                  <a:pos x="541" y="4"/>
                </a:cxn>
                <a:cxn ang="0">
                  <a:pos x="559" y="18"/>
                </a:cxn>
                <a:cxn ang="0">
                  <a:pos x="571" y="35"/>
                </a:cxn>
                <a:cxn ang="0">
                  <a:pos x="577" y="57"/>
                </a:cxn>
                <a:cxn ang="0">
                  <a:pos x="577" y="605"/>
                </a:cxn>
                <a:cxn ang="0">
                  <a:pos x="571" y="626"/>
                </a:cxn>
                <a:cxn ang="0">
                  <a:pos x="559" y="644"/>
                </a:cxn>
                <a:cxn ang="0">
                  <a:pos x="543" y="656"/>
                </a:cxn>
                <a:cxn ang="0">
                  <a:pos x="519" y="662"/>
                </a:cxn>
                <a:cxn ang="0">
                  <a:pos x="498" y="656"/>
                </a:cxn>
                <a:cxn ang="0">
                  <a:pos x="480" y="644"/>
                </a:cxn>
                <a:cxn ang="0">
                  <a:pos x="468" y="626"/>
                </a:cxn>
                <a:cxn ang="0">
                  <a:pos x="464" y="605"/>
                </a:cxn>
                <a:cxn ang="0">
                  <a:pos x="464" y="269"/>
                </a:cxn>
                <a:cxn ang="0">
                  <a:pos x="343" y="520"/>
                </a:cxn>
                <a:cxn ang="0">
                  <a:pos x="329" y="539"/>
                </a:cxn>
                <a:cxn ang="0">
                  <a:pos x="309" y="551"/>
                </a:cxn>
                <a:cxn ang="0">
                  <a:pos x="287" y="555"/>
                </a:cxn>
                <a:cxn ang="0">
                  <a:pos x="266" y="551"/>
                </a:cxn>
                <a:cxn ang="0">
                  <a:pos x="248" y="539"/>
                </a:cxn>
                <a:cxn ang="0">
                  <a:pos x="232" y="520"/>
                </a:cxn>
                <a:cxn ang="0">
                  <a:pos x="111" y="269"/>
                </a:cxn>
                <a:cxn ang="0">
                  <a:pos x="111" y="605"/>
                </a:cxn>
                <a:cxn ang="0">
                  <a:pos x="107" y="626"/>
                </a:cxn>
                <a:cxn ang="0">
                  <a:pos x="95" y="644"/>
                </a:cxn>
                <a:cxn ang="0">
                  <a:pos x="77" y="656"/>
                </a:cxn>
                <a:cxn ang="0">
                  <a:pos x="55" y="662"/>
                </a:cxn>
                <a:cxn ang="0">
                  <a:pos x="34" y="656"/>
                </a:cxn>
                <a:cxn ang="0">
                  <a:pos x="16" y="644"/>
                </a:cxn>
                <a:cxn ang="0">
                  <a:pos x="4" y="626"/>
                </a:cxn>
                <a:cxn ang="0">
                  <a:pos x="0" y="605"/>
                </a:cxn>
                <a:cxn ang="0">
                  <a:pos x="0" y="57"/>
                </a:cxn>
                <a:cxn ang="0">
                  <a:pos x="4" y="33"/>
                </a:cxn>
                <a:cxn ang="0">
                  <a:pos x="18" y="16"/>
                </a:cxn>
                <a:cxn ang="0">
                  <a:pos x="36" y="4"/>
                </a:cxn>
                <a:cxn ang="0">
                  <a:pos x="57" y="0"/>
                </a:cxn>
              </a:cxnLst>
              <a:rect l="0" t="0" r="r" b="b"/>
              <a:pathLst>
                <a:path w="577" h="662">
                  <a:moveTo>
                    <a:pt x="57" y="0"/>
                  </a:moveTo>
                  <a:lnTo>
                    <a:pt x="77" y="2"/>
                  </a:lnTo>
                  <a:lnTo>
                    <a:pt x="95" y="8"/>
                  </a:lnTo>
                  <a:lnTo>
                    <a:pt x="107" y="20"/>
                  </a:lnTo>
                  <a:lnTo>
                    <a:pt x="117" y="35"/>
                  </a:lnTo>
                  <a:lnTo>
                    <a:pt x="289" y="383"/>
                  </a:lnTo>
                  <a:lnTo>
                    <a:pt x="462" y="33"/>
                  </a:lnTo>
                  <a:lnTo>
                    <a:pt x="474" y="16"/>
                  </a:lnTo>
                  <a:lnTo>
                    <a:pt x="488" y="6"/>
                  </a:lnTo>
                  <a:lnTo>
                    <a:pt x="502" y="2"/>
                  </a:lnTo>
                  <a:lnTo>
                    <a:pt x="519" y="0"/>
                  </a:lnTo>
                  <a:lnTo>
                    <a:pt x="541" y="4"/>
                  </a:lnTo>
                  <a:lnTo>
                    <a:pt x="559" y="18"/>
                  </a:lnTo>
                  <a:lnTo>
                    <a:pt x="571" y="35"/>
                  </a:lnTo>
                  <a:lnTo>
                    <a:pt x="577" y="57"/>
                  </a:lnTo>
                  <a:lnTo>
                    <a:pt x="577" y="605"/>
                  </a:lnTo>
                  <a:lnTo>
                    <a:pt x="571" y="626"/>
                  </a:lnTo>
                  <a:lnTo>
                    <a:pt x="559" y="644"/>
                  </a:lnTo>
                  <a:lnTo>
                    <a:pt x="543" y="656"/>
                  </a:lnTo>
                  <a:lnTo>
                    <a:pt x="519" y="662"/>
                  </a:lnTo>
                  <a:lnTo>
                    <a:pt x="498" y="656"/>
                  </a:lnTo>
                  <a:lnTo>
                    <a:pt x="480" y="644"/>
                  </a:lnTo>
                  <a:lnTo>
                    <a:pt x="468" y="626"/>
                  </a:lnTo>
                  <a:lnTo>
                    <a:pt x="464" y="605"/>
                  </a:lnTo>
                  <a:lnTo>
                    <a:pt x="464" y="269"/>
                  </a:lnTo>
                  <a:lnTo>
                    <a:pt x="343" y="520"/>
                  </a:lnTo>
                  <a:lnTo>
                    <a:pt x="329" y="539"/>
                  </a:lnTo>
                  <a:lnTo>
                    <a:pt x="309" y="551"/>
                  </a:lnTo>
                  <a:lnTo>
                    <a:pt x="287" y="555"/>
                  </a:lnTo>
                  <a:lnTo>
                    <a:pt x="266" y="551"/>
                  </a:lnTo>
                  <a:lnTo>
                    <a:pt x="248" y="539"/>
                  </a:lnTo>
                  <a:lnTo>
                    <a:pt x="232" y="520"/>
                  </a:lnTo>
                  <a:lnTo>
                    <a:pt x="111" y="269"/>
                  </a:lnTo>
                  <a:lnTo>
                    <a:pt x="111" y="605"/>
                  </a:lnTo>
                  <a:lnTo>
                    <a:pt x="107" y="626"/>
                  </a:lnTo>
                  <a:lnTo>
                    <a:pt x="95" y="644"/>
                  </a:lnTo>
                  <a:lnTo>
                    <a:pt x="77" y="656"/>
                  </a:lnTo>
                  <a:lnTo>
                    <a:pt x="55" y="662"/>
                  </a:lnTo>
                  <a:lnTo>
                    <a:pt x="34" y="656"/>
                  </a:lnTo>
                  <a:lnTo>
                    <a:pt x="16" y="644"/>
                  </a:lnTo>
                  <a:lnTo>
                    <a:pt x="4" y="626"/>
                  </a:lnTo>
                  <a:lnTo>
                    <a:pt x="0" y="605"/>
                  </a:lnTo>
                  <a:lnTo>
                    <a:pt x="0" y="57"/>
                  </a:lnTo>
                  <a:lnTo>
                    <a:pt x="4" y="33"/>
                  </a:lnTo>
                  <a:lnTo>
                    <a:pt x="18" y="16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black">
            <a:xfrm>
              <a:off x="2593976" y="3948113"/>
              <a:ext cx="328613" cy="373063"/>
            </a:xfrm>
            <a:custGeom>
              <a:avLst/>
              <a:gdLst/>
              <a:ahLst/>
              <a:cxnLst>
                <a:cxn ang="0">
                  <a:pos x="163" y="280"/>
                </a:cxn>
                <a:cxn ang="0">
                  <a:pos x="129" y="298"/>
                </a:cxn>
                <a:cxn ang="0">
                  <a:pos x="119" y="328"/>
                </a:cxn>
                <a:cxn ang="0">
                  <a:pos x="121" y="351"/>
                </a:cxn>
                <a:cxn ang="0">
                  <a:pos x="141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2" y="341"/>
                </a:cxn>
                <a:cxn ang="0">
                  <a:pos x="254" y="278"/>
                </a:cxn>
                <a:cxn ang="0">
                  <a:pos x="196" y="0"/>
                </a:cxn>
                <a:cxn ang="0">
                  <a:pos x="280" y="11"/>
                </a:cxn>
                <a:cxn ang="0">
                  <a:pos x="333" y="45"/>
                </a:cxn>
                <a:cxn ang="0">
                  <a:pos x="365" y="104"/>
                </a:cxn>
                <a:cxn ang="0">
                  <a:pos x="375" y="189"/>
                </a:cxn>
                <a:cxn ang="0">
                  <a:pos x="377" y="355"/>
                </a:cxn>
                <a:cxn ang="0">
                  <a:pos x="389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4" y="454"/>
                </a:cxn>
                <a:cxn ang="0">
                  <a:pos x="375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2" y="434"/>
                </a:cxn>
                <a:cxn ang="0">
                  <a:pos x="222" y="462"/>
                </a:cxn>
                <a:cxn ang="0">
                  <a:pos x="159" y="470"/>
                </a:cxn>
                <a:cxn ang="0">
                  <a:pos x="81" y="458"/>
                </a:cxn>
                <a:cxn ang="0">
                  <a:pos x="30" y="422"/>
                </a:cxn>
                <a:cxn ang="0">
                  <a:pos x="2" y="367"/>
                </a:cxn>
                <a:cxn ang="0">
                  <a:pos x="0" y="326"/>
                </a:cxn>
                <a:cxn ang="0">
                  <a:pos x="14" y="262"/>
                </a:cxn>
                <a:cxn ang="0">
                  <a:pos x="58" y="219"/>
                </a:cxn>
                <a:cxn ang="0">
                  <a:pos x="131" y="195"/>
                </a:cxn>
                <a:cxn ang="0">
                  <a:pos x="254" y="191"/>
                </a:cxn>
                <a:cxn ang="0">
                  <a:pos x="254" y="152"/>
                </a:cxn>
                <a:cxn ang="0">
                  <a:pos x="242" y="116"/>
                </a:cxn>
                <a:cxn ang="0">
                  <a:pos x="210" y="96"/>
                </a:cxn>
                <a:cxn ang="0">
                  <a:pos x="155" y="96"/>
                </a:cxn>
                <a:cxn ang="0">
                  <a:pos x="107" y="114"/>
                </a:cxn>
                <a:cxn ang="0">
                  <a:pos x="67" y="118"/>
                </a:cxn>
                <a:cxn ang="0">
                  <a:pos x="40" y="96"/>
                </a:cxn>
                <a:cxn ang="0">
                  <a:pos x="32" y="65"/>
                </a:cxn>
                <a:cxn ang="0">
                  <a:pos x="56" y="33"/>
                </a:cxn>
                <a:cxn ang="0">
                  <a:pos x="123" y="7"/>
                </a:cxn>
                <a:cxn ang="0">
                  <a:pos x="196" y="0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3" y="280"/>
                  </a:lnTo>
                  <a:lnTo>
                    <a:pt x="143" y="286"/>
                  </a:lnTo>
                  <a:lnTo>
                    <a:pt x="129" y="298"/>
                  </a:lnTo>
                  <a:lnTo>
                    <a:pt x="121" y="312"/>
                  </a:lnTo>
                  <a:lnTo>
                    <a:pt x="119" y="328"/>
                  </a:lnTo>
                  <a:lnTo>
                    <a:pt x="119" y="334"/>
                  </a:lnTo>
                  <a:lnTo>
                    <a:pt x="121" y="351"/>
                  </a:lnTo>
                  <a:lnTo>
                    <a:pt x="129" y="367"/>
                  </a:lnTo>
                  <a:lnTo>
                    <a:pt x="141" y="377"/>
                  </a:lnTo>
                  <a:lnTo>
                    <a:pt x="161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2" y="361"/>
                  </a:lnTo>
                  <a:lnTo>
                    <a:pt x="252" y="341"/>
                  </a:lnTo>
                  <a:lnTo>
                    <a:pt x="254" y="316"/>
                  </a:lnTo>
                  <a:lnTo>
                    <a:pt x="254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2" y="2"/>
                  </a:lnTo>
                  <a:lnTo>
                    <a:pt x="280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3" y="71"/>
                  </a:lnTo>
                  <a:lnTo>
                    <a:pt x="365" y="104"/>
                  </a:lnTo>
                  <a:lnTo>
                    <a:pt x="373" y="142"/>
                  </a:lnTo>
                  <a:lnTo>
                    <a:pt x="375" y="189"/>
                  </a:lnTo>
                  <a:lnTo>
                    <a:pt x="375" y="338"/>
                  </a:lnTo>
                  <a:lnTo>
                    <a:pt x="377" y="355"/>
                  </a:lnTo>
                  <a:lnTo>
                    <a:pt x="381" y="369"/>
                  </a:lnTo>
                  <a:lnTo>
                    <a:pt x="389" y="379"/>
                  </a:lnTo>
                  <a:lnTo>
                    <a:pt x="397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2" y="440"/>
                  </a:lnTo>
                  <a:lnTo>
                    <a:pt x="404" y="454"/>
                  </a:lnTo>
                  <a:lnTo>
                    <a:pt x="391" y="464"/>
                  </a:lnTo>
                  <a:lnTo>
                    <a:pt x="375" y="468"/>
                  </a:lnTo>
                  <a:lnTo>
                    <a:pt x="353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89" y="444"/>
                  </a:lnTo>
                  <a:lnTo>
                    <a:pt x="282" y="434"/>
                  </a:lnTo>
                  <a:lnTo>
                    <a:pt x="254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9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2" y="442"/>
                  </a:lnTo>
                  <a:lnTo>
                    <a:pt x="30" y="422"/>
                  </a:lnTo>
                  <a:lnTo>
                    <a:pt x="12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4" y="262"/>
                  </a:lnTo>
                  <a:lnTo>
                    <a:pt x="34" y="239"/>
                  </a:lnTo>
                  <a:lnTo>
                    <a:pt x="58" y="219"/>
                  </a:lnTo>
                  <a:lnTo>
                    <a:pt x="91" y="203"/>
                  </a:lnTo>
                  <a:lnTo>
                    <a:pt x="131" y="195"/>
                  </a:lnTo>
                  <a:lnTo>
                    <a:pt x="174" y="191"/>
                  </a:lnTo>
                  <a:lnTo>
                    <a:pt x="254" y="191"/>
                  </a:lnTo>
                  <a:lnTo>
                    <a:pt x="254" y="175"/>
                  </a:lnTo>
                  <a:lnTo>
                    <a:pt x="254" y="152"/>
                  </a:lnTo>
                  <a:lnTo>
                    <a:pt x="250" y="132"/>
                  </a:lnTo>
                  <a:lnTo>
                    <a:pt x="242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5" y="96"/>
                  </a:lnTo>
                  <a:lnTo>
                    <a:pt x="129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2" y="110"/>
                  </a:lnTo>
                  <a:lnTo>
                    <a:pt x="40" y="96"/>
                  </a:lnTo>
                  <a:lnTo>
                    <a:pt x="32" y="81"/>
                  </a:lnTo>
                  <a:lnTo>
                    <a:pt x="32" y="65"/>
                  </a:lnTo>
                  <a:lnTo>
                    <a:pt x="40" y="47"/>
                  </a:lnTo>
                  <a:lnTo>
                    <a:pt x="56" y="33"/>
                  </a:lnTo>
                  <a:lnTo>
                    <a:pt x="87" y="17"/>
                  </a:lnTo>
                  <a:lnTo>
                    <a:pt x="123" y="7"/>
                  </a:lnTo>
                  <a:lnTo>
                    <a:pt x="161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black">
            <a:xfrm>
              <a:off x="2987676" y="3794126"/>
              <a:ext cx="107950" cy="527050"/>
            </a:xfrm>
            <a:custGeom>
              <a:avLst/>
              <a:gdLst/>
              <a:ahLst/>
              <a:cxnLst>
                <a:cxn ang="0">
                  <a:pos x="67" y="194"/>
                </a:cxn>
                <a:cxn ang="0">
                  <a:pos x="91" y="198"/>
                </a:cxn>
                <a:cxn ang="0">
                  <a:pos x="109" y="211"/>
                </a:cxn>
                <a:cxn ang="0">
                  <a:pos x="123" y="231"/>
                </a:cxn>
                <a:cxn ang="0">
                  <a:pos x="126" y="253"/>
                </a:cxn>
                <a:cxn ang="0">
                  <a:pos x="126" y="605"/>
                </a:cxn>
                <a:cxn ang="0">
                  <a:pos x="123" y="628"/>
                </a:cxn>
                <a:cxn ang="0">
                  <a:pos x="109" y="648"/>
                </a:cxn>
                <a:cxn ang="0">
                  <a:pos x="91" y="660"/>
                </a:cxn>
                <a:cxn ang="0">
                  <a:pos x="67" y="664"/>
                </a:cxn>
                <a:cxn ang="0">
                  <a:pos x="43" y="660"/>
                </a:cxn>
                <a:cxn ang="0">
                  <a:pos x="25" y="648"/>
                </a:cxn>
                <a:cxn ang="0">
                  <a:pos x="12" y="628"/>
                </a:cxn>
                <a:cxn ang="0">
                  <a:pos x="8" y="605"/>
                </a:cxn>
                <a:cxn ang="0">
                  <a:pos x="8" y="253"/>
                </a:cxn>
                <a:cxn ang="0">
                  <a:pos x="12" y="231"/>
                </a:cxn>
                <a:cxn ang="0">
                  <a:pos x="25" y="211"/>
                </a:cxn>
                <a:cxn ang="0">
                  <a:pos x="43" y="198"/>
                </a:cxn>
                <a:cxn ang="0">
                  <a:pos x="67" y="194"/>
                </a:cxn>
                <a:cxn ang="0">
                  <a:pos x="67" y="0"/>
                </a:cxn>
                <a:cxn ang="0">
                  <a:pos x="93" y="6"/>
                </a:cxn>
                <a:cxn ang="0">
                  <a:pos x="115" y="20"/>
                </a:cxn>
                <a:cxn ang="0">
                  <a:pos x="128" y="41"/>
                </a:cxn>
                <a:cxn ang="0">
                  <a:pos x="134" y="67"/>
                </a:cxn>
                <a:cxn ang="0">
                  <a:pos x="128" y="93"/>
                </a:cxn>
                <a:cxn ang="0">
                  <a:pos x="115" y="115"/>
                </a:cxn>
                <a:cxn ang="0">
                  <a:pos x="93" y="128"/>
                </a:cxn>
                <a:cxn ang="0">
                  <a:pos x="67" y="134"/>
                </a:cxn>
                <a:cxn ang="0">
                  <a:pos x="41" y="128"/>
                </a:cxn>
                <a:cxn ang="0">
                  <a:pos x="19" y="115"/>
                </a:cxn>
                <a:cxn ang="0">
                  <a:pos x="6" y="93"/>
                </a:cxn>
                <a:cxn ang="0">
                  <a:pos x="0" y="67"/>
                </a:cxn>
                <a:cxn ang="0">
                  <a:pos x="6" y="41"/>
                </a:cxn>
                <a:cxn ang="0">
                  <a:pos x="19" y="20"/>
                </a:cxn>
                <a:cxn ang="0">
                  <a:pos x="41" y="6"/>
                </a:cxn>
                <a:cxn ang="0">
                  <a:pos x="67" y="0"/>
                </a:cxn>
              </a:cxnLst>
              <a:rect l="0" t="0" r="r" b="b"/>
              <a:pathLst>
                <a:path w="134" h="664">
                  <a:moveTo>
                    <a:pt x="67" y="194"/>
                  </a:moveTo>
                  <a:lnTo>
                    <a:pt x="91" y="198"/>
                  </a:lnTo>
                  <a:lnTo>
                    <a:pt x="109" y="211"/>
                  </a:lnTo>
                  <a:lnTo>
                    <a:pt x="123" y="231"/>
                  </a:lnTo>
                  <a:lnTo>
                    <a:pt x="126" y="253"/>
                  </a:lnTo>
                  <a:lnTo>
                    <a:pt x="126" y="605"/>
                  </a:lnTo>
                  <a:lnTo>
                    <a:pt x="123" y="628"/>
                  </a:lnTo>
                  <a:lnTo>
                    <a:pt x="109" y="648"/>
                  </a:lnTo>
                  <a:lnTo>
                    <a:pt x="91" y="660"/>
                  </a:lnTo>
                  <a:lnTo>
                    <a:pt x="67" y="664"/>
                  </a:lnTo>
                  <a:lnTo>
                    <a:pt x="43" y="660"/>
                  </a:lnTo>
                  <a:lnTo>
                    <a:pt x="25" y="648"/>
                  </a:lnTo>
                  <a:lnTo>
                    <a:pt x="12" y="628"/>
                  </a:lnTo>
                  <a:lnTo>
                    <a:pt x="8" y="605"/>
                  </a:lnTo>
                  <a:lnTo>
                    <a:pt x="8" y="253"/>
                  </a:lnTo>
                  <a:lnTo>
                    <a:pt x="12" y="231"/>
                  </a:lnTo>
                  <a:lnTo>
                    <a:pt x="25" y="211"/>
                  </a:lnTo>
                  <a:lnTo>
                    <a:pt x="43" y="198"/>
                  </a:lnTo>
                  <a:lnTo>
                    <a:pt x="67" y="194"/>
                  </a:lnTo>
                  <a:close/>
                  <a:moveTo>
                    <a:pt x="67" y="0"/>
                  </a:moveTo>
                  <a:lnTo>
                    <a:pt x="93" y="6"/>
                  </a:lnTo>
                  <a:lnTo>
                    <a:pt x="115" y="20"/>
                  </a:lnTo>
                  <a:lnTo>
                    <a:pt x="128" y="41"/>
                  </a:lnTo>
                  <a:lnTo>
                    <a:pt x="134" y="67"/>
                  </a:lnTo>
                  <a:lnTo>
                    <a:pt x="128" y="93"/>
                  </a:lnTo>
                  <a:lnTo>
                    <a:pt x="115" y="115"/>
                  </a:lnTo>
                  <a:lnTo>
                    <a:pt x="93" y="128"/>
                  </a:lnTo>
                  <a:lnTo>
                    <a:pt x="67" y="134"/>
                  </a:lnTo>
                  <a:lnTo>
                    <a:pt x="41" y="128"/>
                  </a:lnTo>
                  <a:lnTo>
                    <a:pt x="19" y="115"/>
                  </a:lnTo>
                  <a:lnTo>
                    <a:pt x="6" y="93"/>
                  </a:lnTo>
                  <a:lnTo>
                    <a:pt x="0" y="67"/>
                  </a:lnTo>
                  <a:lnTo>
                    <a:pt x="6" y="41"/>
                  </a:lnTo>
                  <a:lnTo>
                    <a:pt x="19" y="20"/>
                  </a:lnTo>
                  <a:lnTo>
                    <a:pt x="41" y="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black">
            <a:xfrm>
              <a:off x="3190876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4" y="6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4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4" y="6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4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black">
            <a:xfrm>
              <a:off x="3546476" y="3798888"/>
              <a:ext cx="360363" cy="525463"/>
            </a:xfrm>
            <a:custGeom>
              <a:avLst/>
              <a:gdLst/>
              <a:ahLst/>
              <a:cxnLst>
                <a:cxn ang="0">
                  <a:pos x="278" y="2"/>
                </a:cxn>
                <a:cxn ang="0">
                  <a:pos x="351" y="24"/>
                </a:cxn>
                <a:cxn ang="0">
                  <a:pos x="395" y="57"/>
                </a:cxn>
                <a:cxn ang="0">
                  <a:pos x="407" y="89"/>
                </a:cxn>
                <a:cxn ang="0">
                  <a:pos x="397" y="118"/>
                </a:cxn>
                <a:cxn ang="0">
                  <a:pos x="371" y="138"/>
                </a:cxn>
                <a:cxn ang="0">
                  <a:pos x="329" y="138"/>
                </a:cxn>
                <a:cxn ang="0">
                  <a:pos x="290" y="118"/>
                </a:cxn>
                <a:cxn ang="0">
                  <a:pos x="240" y="111"/>
                </a:cxn>
                <a:cxn ang="0">
                  <a:pos x="183" y="122"/>
                </a:cxn>
                <a:cxn ang="0">
                  <a:pos x="143" y="164"/>
                </a:cxn>
                <a:cxn ang="0">
                  <a:pos x="125" y="235"/>
                </a:cxn>
                <a:cxn ang="0">
                  <a:pos x="121" y="379"/>
                </a:cxn>
                <a:cxn ang="0">
                  <a:pos x="131" y="470"/>
                </a:cxn>
                <a:cxn ang="0">
                  <a:pos x="161" y="524"/>
                </a:cxn>
                <a:cxn ang="0">
                  <a:pos x="207" y="549"/>
                </a:cxn>
                <a:cxn ang="0">
                  <a:pos x="266" y="549"/>
                </a:cxn>
                <a:cxn ang="0">
                  <a:pos x="308" y="527"/>
                </a:cxn>
                <a:cxn ang="0">
                  <a:pos x="329" y="492"/>
                </a:cxn>
                <a:cxn ang="0">
                  <a:pos x="335" y="443"/>
                </a:cxn>
                <a:cxn ang="0">
                  <a:pos x="276" y="415"/>
                </a:cxn>
                <a:cxn ang="0">
                  <a:pos x="236" y="397"/>
                </a:cxn>
                <a:cxn ang="0">
                  <a:pos x="220" y="358"/>
                </a:cxn>
                <a:cxn ang="0">
                  <a:pos x="236" y="318"/>
                </a:cxn>
                <a:cxn ang="0">
                  <a:pos x="276" y="300"/>
                </a:cxn>
                <a:cxn ang="0">
                  <a:pos x="419" y="306"/>
                </a:cxn>
                <a:cxn ang="0">
                  <a:pos x="448" y="338"/>
                </a:cxn>
                <a:cxn ang="0">
                  <a:pos x="454" y="439"/>
                </a:cxn>
                <a:cxn ang="0">
                  <a:pos x="444" y="514"/>
                </a:cxn>
                <a:cxn ang="0">
                  <a:pos x="415" y="579"/>
                </a:cxn>
                <a:cxn ang="0">
                  <a:pos x="363" y="628"/>
                </a:cxn>
                <a:cxn ang="0">
                  <a:pos x="286" y="658"/>
                </a:cxn>
                <a:cxn ang="0">
                  <a:pos x="187" y="658"/>
                </a:cxn>
                <a:cxn ang="0">
                  <a:pos x="109" y="632"/>
                </a:cxn>
                <a:cxn ang="0">
                  <a:pos x="54" y="583"/>
                </a:cxn>
                <a:cxn ang="0">
                  <a:pos x="20" y="514"/>
                </a:cxn>
                <a:cxn ang="0">
                  <a:pos x="2" y="429"/>
                </a:cxn>
                <a:cxn ang="0">
                  <a:pos x="0" y="280"/>
                </a:cxn>
                <a:cxn ang="0">
                  <a:pos x="8" y="190"/>
                </a:cxn>
                <a:cxn ang="0">
                  <a:pos x="34" y="112"/>
                </a:cxn>
                <a:cxn ang="0">
                  <a:pos x="80" y="53"/>
                </a:cxn>
                <a:cxn ang="0">
                  <a:pos x="147" y="14"/>
                </a:cxn>
                <a:cxn ang="0">
                  <a:pos x="240" y="0"/>
                </a:cxn>
              </a:cxnLst>
              <a:rect l="0" t="0" r="r" b="b"/>
              <a:pathLst>
                <a:path w="454" h="662">
                  <a:moveTo>
                    <a:pt x="240" y="0"/>
                  </a:moveTo>
                  <a:lnTo>
                    <a:pt x="278" y="2"/>
                  </a:lnTo>
                  <a:lnTo>
                    <a:pt x="316" y="10"/>
                  </a:lnTo>
                  <a:lnTo>
                    <a:pt x="351" y="24"/>
                  </a:lnTo>
                  <a:lnTo>
                    <a:pt x="379" y="43"/>
                  </a:lnTo>
                  <a:lnTo>
                    <a:pt x="395" y="57"/>
                  </a:lnTo>
                  <a:lnTo>
                    <a:pt x="403" y="73"/>
                  </a:lnTo>
                  <a:lnTo>
                    <a:pt x="407" y="89"/>
                  </a:lnTo>
                  <a:lnTo>
                    <a:pt x="405" y="105"/>
                  </a:lnTo>
                  <a:lnTo>
                    <a:pt x="397" y="118"/>
                  </a:lnTo>
                  <a:lnTo>
                    <a:pt x="387" y="130"/>
                  </a:lnTo>
                  <a:lnTo>
                    <a:pt x="371" y="138"/>
                  </a:lnTo>
                  <a:lnTo>
                    <a:pt x="351" y="142"/>
                  </a:lnTo>
                  <a:lnTo>
                    <a:pt x="329" y="138"/>
                  </a:lnTo>
                  <a:lnTo>
                    <a:pt x="310" y="128"/>
                  </a:lnTo>
                  <a:lnTo>
                    <a:pt x="290" y="118"/>
                  </a:lnTo>
                  <a:lnTo>
                    <a:pt x="266" y="112"/>
                  </a:lnTo>
                  <a:lnTo>
                    <a:pt x="240" y="111"/>
                  </a:lnTo>
                  <a:lnTo>
                    <a:pt x="209" y="112"/>
                  </a:lnTo>
                  <a:lnTo>
                    <a:pt x="183" y="122"/>
                  </a:lnTo>
                  <a:lnTo>
                    <a:pt x="161" y="140"/>
                  </a:lnTo>
                  <a:lnTo>
                    <a:pt x="143" y="164"/>
                  </a:lnTo>
                  <a:lnTo>
                    <a:pt x="131" y="195"/>
                  </a:lnTo>
                  <a:lnTo>
                    <a:pt x="125" y="235"/>
                  </a:lnTo>
                  <a:lnTo>
                    <a:pt x="121" y="284"/>
                  </a:lnTo>
                  <a:lnTo>
                    <a:pt x="121" y="379"/>
                  </a:lnTo>
                  <a:lnTo>
                    <a:pt x="125" y="429"/>
                  </a:lnTo>
                  <a:lnTo>
                    <a:pt x="131" y="470"/>
                  </a:lnTo>
                  <a:lnTo>
                    <a:pt x="143" y="502"/>
                  </a:lnTo>
                  <a:lnTo>
                    <a:pt x="161" y="524"/>
                  </a:lnTo>
                  <a:lnTo>
                    <a:pt x="181" y="539"/>
                  </a:lnTo>
                  <a:lnTo>
                    <a:pt x="207" y="549"/>
                  </a:lnTo>
                  <a:lnTo>
                    <a:pt x="234" y="551"/>
                  </a:lnTo>
                  <a:lnTo>
                    <a:pt x="266" y="549"/>
                  </a:lnTo>
                  <a:lnTo>
                    <a:pt x="290" y="541"/>
                  </a:lnTo>
                  <a:lnTo>
                    <a:pt x="308" y="527"/>
                  </a:lnTo>
                  <a:lnTo>
                    <a:pt x="322" y="512"/>
                  </a:lnTo>
                  <a:lnTo>
                    <a:pt x="329" y="492"/>
                  </a:lnTo>
                  <a:lnTo>
                    <a:pt x="333" y="468"/>
                  </a:lnTo>
                  <a:lnTo>
                    <a:pt x="335" y="443"/>
                  </a:lnTo>
                  <a:lnTo>
                    <a:pt x="335" y="415"/>
                  </a:lnTo>
                  <a:lnTo>
                    <a:pt x="276" y="415"/>
                  </a:lnTo>
                  <a:lnTo>
                    <a:pt x="254" y="409"/>
                  </a:lnTo>
                  <a:lnTo>
                    <a:pt x="236" y="397"/>
                  </a:lnTo>
                  <a:lnTo>
                    <a:pt x="224" y="379"/>
                  </a:lnTo>
                  <a:lnTo>
                    <a:pt x="220" y="358"/>
                  </a:lnTo>
                  <a:lnTo>
                    <a:pt x="224" y="336"/>
                  </a:lnTo>
                  <a:lnTo>
                    <a:pt x="236" y="318"/>
                  </a:lnTo>
                  <a:lnTo>
                    <a:pt x="254" y="306"/>
                  </a:lnTo>
                  <a:lnTo>
                    <a:pt x="276" y="300"/>
                  </a:lnTo>
                  <a:lnTo>
                    <a:pt x="395" y="300"/>
                  </a:lnTo>
                  <a:lnTo>
                    <a:pt x="419" y="306"/>
                  </a:lnTo>
                  <a:lnTo>
                    <a:pt x="437" y="318"/>
                  </a:lnTo>
                  <a:lnTo>
                    <a:pt x="448" y="338"/>
                  </a:lnTo>
                  <a:lnTo>
                    <a:pt x="454" y="361"/>
                  </a:lnTo>
                  <a:lnTo>
                    <a:pt x="454" y="439"/>
                  </a:lnTo>
                  <a:lnTo>
                    <a:pt x="450" y="476"/>
                  </a:lnTo>
                  <a:lnTo>
                    <a:pt x="444" y="514"/>
                  </a:lnTo>
                  <a:lnTo>
                    <a:pt x="433" y="547"/>
                  </a:lnTo>
                  <a:lnTo>
                    <a:pt x="415" y="579"/>
                  </a:lnTo>
                  <a:lnTo>
                    <a:pt x="393" y="607"/>
                  </a:lnTo>
                  <a:lnTo>
                    <a:pt x="363" y="628"/>
                  </a:lnTo>
                  <a:lnTo>
                    <a:pt x="327" y="646"/>
                  </a:lnTo>
                  <a:lnTo>
                    <a:pt x="286" y="658"/>
                  </a:lnTo>
                  <a:lnTo>
                    <a:pt x="234" y="662"/>
                  </a:lnTo>
                  <a:lnTo>
                    <a:pt x="187" y="658"/>
                  </a:lnTo>
                  <a:lnTo>
                    <a:pt x="145" y="648"/>
                  </a:lnTo>
                  <a:lnTo>
                    <a:pt x="109" y="632"/>
                  </a:lnTo>
                  <a:lnTo>
                    <a:pt x="80" y="610"/>
                  </a:lnTo>
                  <a:lnTo>
                    <a:pt x="54" y="583"/>
                  </a:lnTo>
                  <a:lnTo>
                    <a:pt x="34" y="551"/>
                  </a:lnTo>
                  <a:lnTo>
                    <a:pt x="20" y="514"/>
                  </a:lnTo>
                  <a:lnTo>
                    <a:pt x="8" y="474"/>
                  </a:lnTo>
                  <a:lnTo>
                    <a:pt x="2" y="429"/>
                  </a:lnTo>
                  <a:lnTo>
                    <a:pt x="0" y="381"/>
                  </a:lnTo>
                  <a:lnTo>
                    <a:pt x="0" y="280"/>
                  </a:lnTo>
                  <a:lnTo>
                    <a:pt x="2" y="233"/>
                  </a:lnTo>
                  <a:lnTo>
                    <a:pt x="8" y="190"/>
                  </a:lnTo>
                  <a:lnTo>
                    <a:pt x="20" y="150"/>
                  </a:lnTo>
                  <a:lnTo>
                    <a:pt x="34" y="112"/>
                  </a:lnTo>
                  <a:lnTo>
                    <a:pt x="54" y="81"/>
                  </a:lnTo>
                  <a:lnTo>
                    <a:pt x="80" y="53"/>
                  </a:lnTo>
                  <a:lnTo>
                    <a:pt x="111" y="29"/>
                  </a:lnTo>
                  <a:lnTo>
                    <a:pt x="147" y="14"/>
                  </a:lnTo>
                  <a:lnTo>
                    <a:pt x="191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black">
            <a:xfrm>
              <a:off x="3968751" y="3948113"/>
              <a:ext cx="273050" cy="373063"/>
            </a:xfrm>
            <a:custGeom>
              <a:avLst/>
              <a:gdLst/>
              <a:ahLst/>
              <a:cxnLst>
                <a:cxn ang="0">
                  <a:pos x="265" y="0"/>
                </a:cxn>
                <a:cxn ang="0">
                  <a:pos x="287" y="2"/>
                </a:cxn>
                <a:cxn ang="0">
                  <a:pos x="305" y="7"/>
                </a:cxn>
                <a:cxn ang="0">
                  <a:pos x="321" y="13"/>
                </a:cxn>
                <a:cxn ang="0">
                  <a:pos x="335" y="27"/>
                </a:cxn>
                <a:cxn ang="0">
                  <a:pos x="343" y="41"/>
                </a:cxn>
                <a:cxn ang="0">
                  <a:pos x="345" y="59"/>
                </a:cxn>
                <a:cxn ang="0">
                  <a:pos x="341" y="77"/>
                </a:cxn>
                <a:cxn ang="0">
                  <a:pos x="333" y="96"/>
                </a:cxn>
                <a:cxn ang="0">
                  <a:pos x="319" y="110"/>
                </a:cxn>
                <a:cxn ang="0">
                  <a:pos x="299" y="118"/>
                </a:cxn>
                <a:cxn ang="0">
                  <a:pos x="275" y="118"/>
                </a:cxn>
                <a:cxn ang="0">
                  <a:pos x="267" y="116"/>
                </a:cxn>
                <a:cxn ang="0">
                  <a:pos x="255" y="114"/>
                </a:cxn>
                <a:cxn ang="0">
                  <a:pos x="238" y="114"/>
                </a:cxn>
                <a:cxn ang="0">
                  <a:pos x="218" y="116"/>
                </a:cxn>
                <a:cxn ang="0">
                  <a:pos x="198" y="122"/>
                </a:cxn>
                <a:cxn ang="0">
                  <a:pos x="182" y="132"/>
                </a:cxn>
                <a:cxn ang="0">
                  <a:pos x="170" y="146"/>
                </a:cxn>
                <a:cxn ang="0">
                  <a:pos x="162" y="166"/>
                </a:cxn>
                <a:cxn ang="0">
                  <a:pos x="162" y="411"/>
                </a:cxn>
                <a:cxn ang="0">
                  <a:pos x="156" y="434"/>
                </a:cxn>
                <a:cxn ang="0">
                  <a:pos x="144" y="454"/>
                </a:cxn>
                <a:cxn ang="0">
                  <a:pos x="125" y="466"/>
                </a:cxn>
                <a:cxn ang="0">
                  <a:pos x="103" y="470"/>
                </a:cxn>
                <a:cxn ang="0">
                  <a:pos x="79" y="466"/>
                </a:cxn>
                <a:cxn ang="0">
                  <a:pos x="59" y="454"/>
                </a:cxn>
                <a:cxn ang="0">
                  <a:pos x="45" y="434"/>
                </a:cxn>
                <a:cxn ang="0">
                  <a:pos x="41" y="411"/>
                </a:cxn>
                <a:cxn ang="0">
                  <a:pos x="41" y="140"/>
                </a:cxn>
                <a:cxn ang="0">
                  <a:pos x="39" y="120"/>
                </a:cxn>
                <a:cxn ang="0">
                  <a:pos x="33" y="108"/>
                </a:cxn>
                <a:cxn ang="0">
                  <a:pos x="25" y="98"/>
                </a:cxn>
                <a:cxn ang="0">
                  <a:pos x="16" y="89"/>
                </a:cxn>
                <a:cxn ang="0">
                  <a:pos x="8" y="81"/>
                </a:cxn>
                <a:cxn ang="0">
                  <a:pos x="2" y="69"/>
                </a:cxn>
                <a:cxn ang="0">
                  <a:pos x="0" y="55"/>
                </a:cxn>
                <a:cxn ang="0">
                  <a:pos x="2" y="37"/>
                </a:cxn>
                <a:cxn ang="0">
                  <a:pos x="10" y="23"/>
                </a:cxn>
                <a:cxn ang="0">
                  <a:pos x="21" y="13"/>
                </a:cxn>
                <a:cxn ang="0">
                  <a:pos x="37" y="7"/>
                </a:cxn>
                <a:cxn ang="0">
                  <a:pos x="59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105" y="19"/>
                </a:cxn>
                <a:cxn ang="0">
                  <a:pos x="127" y="35"/>
                </a:cxn>
                <a:cxn ang="0">
                  <a:pos x="142" y="57"/>
                </a:cxn>
                <a:cxn ang="0">
                  <a:pos x="168" y="31"/>
                </a:cxn>
                <a:cxn ang="0">
                  <a:pos x="194" y="15"/>
                </a:cxn>
                <a:cxn ang="0">
                  <a:pos x="222" y="6"/>
                </a:cxn>
                <a:cxn ang="0">
                  <a:pos x="245" y="2"/>
                </a:cxn>
                <a:cxn ang="0">
                  <a:pos x="265" y="0"/>
                </a:cxn>
              </a:cxnLst>
              <a:rect l="0" t="0" r="r" b="b"/>
              <a:pathLst>
                <a:path w="345" h="470">
                  <a:moveTo>
                    <a:pt x="265" y="0"/>
                  </a:moveTo>
                  <a:lnTo>
                    <a:pt x="287" y="2"/>
                  </a:lnTo>
                  <a:lnTo>
                    <a:pt x="305" y="7"/>
                  </a:lnTo>
                  <a:lnTo>
                    <a:pt x="321" y="13"/>
                  </a:lnTo>
                  <a:lnTo>
                    <a:pt x="335" y="27"/>
                  </a:lnTo>
                  <a:lnTo>
                    <a:pt x="343" y="41"/>
                  </a:lnTo>
                  <a:lnTo>
                    <a:pt x="345" y="59"/>
                  </a:lnTo>
                  <a:lnTo>
                    <a:pt x="341" y="77"/>
                  </a:lnTo>
                  <a:lnTo>
                    <a:pt x="333" y="96"/>
                  </a:lnTo>
                  <a:lnTo>
                    <a:pt x="319" y="110"/>
                  </a:lnTo>
                  <a:lnTo>
                    <a:pt x="299" y="118"/>
                  </a:lnTo>
                  <a:lnTo>
                    <a:pt x="275" y="118"/>
                  </a:lnTo>
                  <a:lnTo>
                    <a:pt x="267" y="116"/>
                  </a:lnTo>
                  <a:lnTo>
                    <a:pt x="255" y="114"/>
                  </a:lnTo>
                  <a:lnTo>
                    <a:pt x="238" y="114"/>
                  </a:lnTo>
                  <a:lnTo>
                    <a:pt x="218" y="116"/>
                  </a:lnTo>
                  <a:lnTo>
                    <a:pt x="198" y="122"/>
                  </a:lnTo>
                  <a:lnTo>
                    <a:pt x="182" y="132"/>
                  </a:lnTo>
                  <a:lnTo>
                    <a:pt x="170" y="146"/>
                  </a:lnTo>
                  <a:lnTo>
                    <a:pt x="162" y="166"/>
                  </a:lnTo>
                  <a:lnTo>
                    <a:pt x="162" y="411"/>
                  </a:lnTo>
                  <a:lnTo>
                    <a:pt x="156" y="434"/>
                  </a:lnTo>
                  <a:lnTo>
                    <a:pt x="144" y="454"/>
                  </a:lnTo>
                  <a:lnTo>
                    <a:pt x="125" y="466"/>
                  </a:lnTo>
                  <a:lnTo>
                    <a:pt x="103" y="470"/>
                  </a:lnTo>
                  <a:lnTo>
                    <a:pt x="79" y="466"/>
                  </a:lnTo>
                  <a:lnTo>
                    <a:pt x="59" y="454"/>
                  </a:lnTo>
                  <a:lnTo>
                    <a:pt x="45" y="434"/>
                  </a:lnTo>
                  <a:lnTo>
                    <a:pt x="41" y="411"/>
                  </a:lnTo>
                  <a:lnTo>
                    <a:pt x="41" y="140"/>
                  </a:lnTo>
                  <a:lnTo>
                    <a:pt x="39" y="120"/>
                  </a:lnTo>
                  <a:lnTo>
                    <a:pt x="33" y="108"/>
                  </a:lnTo>
                  <a:lnTo>
                    <a:pt x="25" y="98"/>
                  </a:lnTo>
                  <a:lnTo>
                    <a:pt x="16" y="89"/>
                  </a:lnTo>
                  <a:lnTo>
                    <a:pt x="8" y="81"/>
                  </a:lnTo>
                  <a:lnTo>
                    <a:pt x="2" y="69"/>
                  </a:lnTo>
                  <a:lnTo>
                    <a:pt x="0" y="55"/>
                  </a:lnTo>
                  <a:lnTo>
                    <a:pt x="2" y="37"/>
                  </a:lnTo>
                  <a:lnTo>
                    <a:pt x="10" y="23"/>
                  </a:lnTo>
                  <a:lnTo>
                    <a:pt x="21" y="13"/>
                  </a:lnTo>
                  <a:lnTo>
                    <a:pt x="37" y="7"/>
                  </a:lnTo>
                  <a:lnTo>
                    <a:pt x="59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7" y="7"/>
                  </a:lnTo>
                  <a:lnTo>
                    <a:pt x="105" y="19"/>
                  </a:lnTo>
                  <a:lnTo>
                    <a:pt x="127" y="35"/>
                  </a:lnTo>
                  <a:lnTo>
                    <a:pt x="142" y="57"/>
                  </a:lnTo>
                  <a:lnTo>
                    <a:pt x="168" y="31"/>
                  </a:lnTo>
                  <a:lnTo>
                    <a:pt x="194" y="15"/>
                  </a:lnTo>
                  <a:lnTo>
                    <a:pt x="222" y="6"/>
                  </a:lnTo>
                  <a:lnTo>
                    <a:pt x="245" y="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black">
            <a:xfrm>
              <a:off x="4268788" y="3948113"/>
              <a:ext cx="301625" cy="373063"/>
            </a:xfrm>
            <a:custGeom>
              <a:avLst/>
              <a:gdLst/>
              <a:ahLst/>
              <a:cxnLst>
                <a:cxn ang="0">
                  <a:pos x="191" y="108"/>
                </a:cxn>
                <a:cxn ang="0">
                  <a:pos x="165" y="110"/>
                </a:cxn>
                <a:cxn ang="0">
                  <a:pos x="145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19" y="189"/>
                </a:cxn>
                <a:cxn ang="0">
                  <a:pos x="119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5" y="349"/>
                </a:cxn>
                <a:cxn ang="0">
                  <a:pos x="165" y="359"/>
                </a:cxn>
                <a:cxn ang="0">
                  <a:pos x="191" y="363"/>
                </a:cxn>
                <a:cxn ang="0">
                  <a:pos x="216" y="359"/>
                </a:cxn>
                <a:cxn ang="0">
                  <a:pos x="236" y="349"/>
                </a:cxn>
                <a:cxn ang="0">
                  <a:pos x="250" y="334"/>
                </a:cxn>
                <a:cxn ang="0">
                  <a:pos x="258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58" y="160"/>
                </a:cxn>
                <a:cxn ang="0">
                  <a:pos x="250" y="138"/>
                </a:cxn>
                <a:cxn ang="0">
                  <a:pos x="236" y="122"/>
                </a:cxn>
                <a:cxn ang="0">
                  <a:pos x="216" y="110"/>
                </a:cxn>
                <a:cxn ang="0">
                  <a:pos x="191" y="108"/>
                </a:cxn>
                <a:cxn ang="0">
                  <a:pos x="191" y="0"/>
                </a:cxn>
                <a:cxn ang="0">
                  <a:pos x="236" y="4"/>
                </a:cxn>
                <a:cxn ang="0">
                  <a:pos x="276" y="15"/>
                </a:cxn>
                <a:cxn ang="0">
                  <a:pos x="310" y="31"/>
                </a:cxn>
                <a:cxn ang="0">
                  <a:pos x="335" y="55"/>
                </a:cxn>
                <a:cxn ang="0">
                  <a:pos x="355" y="83"/>
                </a:cxn>
                <a:cxn ang="0">
                  <a:pos x="371" y="116"/>
                </a:cxn>
                <a:cxn ang="0">
                  <a:pos x="379" y="150"/>
                </a:cxn>
                <a:cxn ang="0">
                  <a:pos x="381" y="187"/>
                </a:cxn>
                <a:cxn ang="0">
                  <a:pos x="381" y="282"/>
                </a:cxn>
                <a:cxn ang="0">
                  <a:pos x="379" y="320"/>
                </a:cxn>
                <a:cxn ang="0">
                  <a:pos x="371" y="355"/>
                </a:cxn>
                <a:cxn ang="0">
                  <a:pos x="355" y="387"/>
                </a:cxn>
                <a:cxn ang="0">
                  <a:pos x="335" y="415"/>
                </a:cxn>
                <a:cxn ang="0">
                  <a:pos x="310" y="438"/>
                </a:cxn>
                <a:cxn ang="0">
                  <a:pos x="276" y="456"/>
                </a:cxn>
                <a:cxn ang="0">
                  <a:pos x="236" y="466"/>
                </a:cxn>
                <a:cxn ang="0">
                  <a:pos x="191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2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0" y="355"/>
                </a:cxn>
                <a:cxn ang="0">
                  <a:pos x="2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2" y="150"/>
                </a:cxn>
                <a:cxn ang="0">
                  <a:pos x="10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2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1" y="0"/>
                </a:cxn>
              </a:cxnLst>
              <a:rect l="0" t="0" r="r" b="b"/>
              <a:pathLst>
                <a:path w="381" h="470">
                  <a:moveTo>
                    <a:pt x="191" y="108"/>
                  </a:moveTo>
                  <a:lnTo>
                    <a:pt x="165" y="110"/>
                  </a:lnTo>
                  <a:lnTo>
                    <a:pt x="145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19" y="189"/>
                  </a:lnTo>
                  <a:lnTo>
                    <a:pt x="119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5" y="349"/>
                  </a:lnTo>
                  <a:lnTo>
                    <a:pt x="165" y="359"/>
                  </a:lnTo>
                  <a:lnTo>
                    <a:pt x="191" y="363"/>
                  </a:lnTo>
                  <a:lnTo>
                    <a:pt x="216" y="359"/>
                  </a:lnTo>
                  <a:lnTo>
                    <a:pt x="236" y="349"/>
                  </a:lnTo>
                  <a:lnTo>
                    <a:pt x="250" y="334"/>
                  </a:lnTo>
                  <a:lnTo>
                    <a:pt x="258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58" y="160"/>
                  </a:lnTo>
                  <a:lnTo>
                    <a:pt x="250" y="138"/>
                  </a:lnTo>
                  <a:lnTo>
                    <a:pt x="236" y="122"/>
                  </a:lnTo>
                  <a:lnTo>
                    <a:pt x="216" y="110"/>
                  </a:lnTo>
                  <a:lnTo>
                    <a:pt x="191" y="108"/>
                  </a:lnTo>
                  <a:close/>
                  <a:moveTo>
                    <a:pt x="191" y="0"/>
                  </a:moveTo>
                  <a:lnTo>
                    <a:pt x="236" y="4"/>
                  </a:lnTo>
                  <a:lnTo>
                    <a:pt x="276" y="15"/>
                  </a:lnTo>
                  <a:lnTo>
                    <a:pt x="310" y="31"/>
                  </a:lnTo>
                  <a:lnTo>
                    <a:pt x="335" y="55"/>
                  </a:lnTo>
                  <a:lnTo>
                    <a:pt x="355" y="83"/>
                  </a:lnTo>
                  <a:lnTo>
                    <a:pt x="371" y="116"/>
                  </a:lnTo>
                  <a:lnTo>
                    <a:pt x="379" y="150"/>
                  </a:lnTo>
                  <a:lnTo>
                    <a:pt x="381" y="187"/>
                  </a:lnTo>
                  <a:lnTo>
                    <a:pt x="381" y="282"/>
                  </a:lnTo>
                  <a:lnTo>
                    <a:pt x="379" y="320"/>
                  </a:lnTo>
                  <a:lnTo>
                    <a:pt x="371" y="355"/>
                  </a:lnTo>
                  <a:lnTo>
                    <a:pt x="355" y="387"/>
                  </a:lnTo>
                  <a:lnTo>
                    <a:pt x="335" y="415"/>
                  </a:lnTo>
                  <a:lnTo>
                    <a:pt x="310" y="438"/>
                  </a:lnTo>
                  <a:lnTo>
                    <a:pt x="276" y="456"/>
                  </a:lnTo>
                  <a:lnTo>
                    <a:pt x="236" y="466"/>
                  </a:lnTo>
                  <a:lnTo>
                    <a:pt x="191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2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0" y="355"/>
                  </a:lnTo>
                  <a:lnTo>
                    <a:pt x="2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2" y="150"/>
                  </a:lnTo>
                  <a:lnTo>
                    <a:pt x="10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2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black">
            <a:xfrm>
              <a:off x="4656138" y="3948113"/>
              <a:ext cx="331788" cy="373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3" y="4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290"/>
                </a:cxn>
                <a:cxn ang="0">
                  <a:pos x="121" y="310"/>
                </a:cxn>
                <a:cxn ang="0">
                  <a:pos x="125" y="326"/>
                </a:cxn>
                <a:cxn ang="0">
                  <a:pos x="131" y="339"/>
                </a:cxn>
                <a:cxn ang="0">
                  <a:pos x="143" y="349"/>
                </a:cxn>
                <a:cxn ang="0">
                  <a:pos x="161" y="355"/>
                </a:cxn>
                <a:cxn ang="0">
                  <a:pos x="182" y="357"/>
                </a:cxn>
                <a:cxn ang="0">
                  <a:pos x="212" y="353"/>
                </a:cxn>
                <a:cxn ang="0">
                  <a:pos x="238" y="341"/>
                </a:cxn>
                <a:cxn ang="0">
                  <a:pos x="256" y="322"/>
                </a:cxn>
                <a:cxn ang="0">
                  <a:pos x="256" y="59"/>
                </a:cxn>
                <a:cxn ang="0">
                  <a:pos x="260" y="37"/>
                </a:cxn>
                <a:cxn ang="0">
                  <a:pos x="274" y="17"/>
                </a:cxn>
                <a:cxn ang="0">
                  <a:pos x="293" y="4"/>
                </a:cxn>
                <a:cxn ang="0">
                  <a:pos x="315" y="0"/>
                </a:cxn>
                <a:cxn ang="0">
                  <a:pos x="339" y="4"/>
                </a:cxn>
                <a:cxn ang="0">
                  <a:pos x="359" y="17"/>
                </a:cxn>
                <a:cxn ang="0">
                  <a:pos x="371" y="37"/>
                </a:cxn>
                <a:cxn ang="0">
                  <a:pos x="375" y="59"/>
                </a:cxn>
                <a:cxn ang="0">
                  <a:pos x="375" y="338"/>
                </a:cxn>
                <a:cxn ang="0">
                  <a:pos x="379" y="355"/>
                </a:cxn>
                <a:cxn ang="0">
                  <a:pos x="385" y="369"/>
                </a:cxn>
                <a:cxn ang="0">
                  <a:pos x="393" y="379"/>
                </a:cxn>
                <a:cxn ang="0">
                  <a:pos x="402" y="387"/>
                </a:cxn>
                <a:cxn ang="0">
                  <a:pos x="410" y="395"/>
                </a:cxn>
                <a:cxn ang="0">
                  <a:pos x="416" y="407"/>
                </a:cxn>
                <a:cxn ang="0">
                  <a:pos x="418" y="422"/>
                </a:cxn>
                <a:cxn ang="0">
                  <a:pos x="416" y="440"/>
                </a:cxn>
                <a:cxn ang="0">
                  <a:pos x="408" y="454"/>
                </a:cxn>
                <a:cxn ang="0">
                  <a:pos x="394" y="464"/>
                </a:cxn>
                <a:cxn ang="0">
                  <a:pos x="379" y="468"/>
                </a:cxn>
                <a:cxn ang="0">
                  <a:pos x="359" y="470"/>
                </a:cxn>
                <a:cxn ang="0">
                  <a:pos x="339" y="468"/>
                </a:cxn>
                <a:cxn ang="0">
                  <a:pos x="321" y="462"/>
                </a:cxn>
                <a:cxn ang="0">
                  <a:pos x="303" y="450"/>
                </a:cxn>
                <a:cxn ang="0">
                  <a:pos x="293" y="444"/>
                </a:cxn>
                <a:cxn ang="0">
                  <a:pos x="287" y="436"/>
                </a:cxn>
                <a:cxn ang="0">
                  <a:pos x="280" y="424"/>
                </a:cxn>
                <a:cxn ang="0">
                  <a:pos x="254" y="444"/>
                </a:cxn>
                <a:cxn ang="0">
                  <a:pos x="224" y="458"/>
                </a:cxn>
                <a:cxn ang="0">
                  <a:pos x="188" y="468"/>
                </a:cxn>
                <a:cxn ang="0">
                  <a:pos x="149" y="470"/>
                </a:cxn>
                <a:cxn ang="0">
                  <a:pos x="113" y="468"/>
                </a:cxn>
                <a:cxn ang="0">
                  <a:pos x="81" y="458"/>
                </a:cxn>
                <a:cxn ang="0">
                  <a:pos x="55" y="444"/>
                </a:cxn>
                <a:cxn ang="0">
                  <a:pos x="34" y="424"/>
                </a:cxn>
                <a:cxn ang="0">
                  <a:pos x="20" y="401"/>
                </a:cxn>
                <a:cxn ang="0">
                  <a:pos x="8" y="373"/>
                </a:cxn>
                <a:cxn ang="0">
                  <a:pos x="2" y="339"/>
                </a:cxn>
                <a:cxn ang="0">
                  <a:pos x="0" y="306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4"/>
                </a:cxn>
                <a:cxn ang="0">
                  <a:pos x="59" y="0"/>
                </a:cxn>
              </a:cxnLst>
              <a:rect l="0" t="0" r="r" b="b"/>
              <a:pathLst>
                <a:path w="418" h="470">
                  <a:moveTo>
                    <a:pt x="59" y="0"/>
                  </a:moveTo>
                  <a:lnTo>
                    <a:pt x="83" y="4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290"/>
                  </a:lnTo>
                  <a:lnTo>
                    <a:pt x="121" y="310"/>
                  </a:lnTo>
                  <a:lnTo>
                    <a:pt x="125" y="326"/>
                  </a:lnTo>
                  <a:lnTo>
                    <a:pt x="131" y="339"/>
                  </a:lnTo>
                  <a:lnTo>
                    <a:pt x="143" y="349"/>
                  </a:lnTo>
                  <a:lnTo>
                    <a:pt x="161" y="355"/>
                  </a:lnTo>
                  <a:lnTo>
                    <a:pt x="182" y="357"/>
                  </a:lnTo>
                  <a:lnTo>
                    <a:pt x="212" y="353"/>
                  </a:lnTo>
                  <a:lnTo>
                    <a:pt x="238" y="341"/>
                  </a:lnTo>
                  <a:lnTo>
                    <a:pt x="256" y="322"/>
                  </a:lnTo>
                  <a:lnTo>
                    <a:pt x="256" y="59"/>
                  </a:lnTo>
                  <a:lnTo>
                    <a:pt x="260" y="37"/>
                  </a:lnTo>
                  <a:lnTo>
                    <a:pt x="274" y="17"/>
                  </a:lnTo>
                  <a:lnTo>
                    <a:pt x="293" y="4"/>
                  </a:lnTo>
                  <a:lnTo>
                    <a:pt x="315" y="0"/>
                  </a:lnTo>
                  <a:lnTo>
                    <a:pt x="339" y="4"/>
                  </a:lnTo>
                  <a:lnTo>
                    <a:pt x="359" y="17"/>
                  </a:lnTo>
                  <a:lnTo>
                    <a:pt x="371" y="37"/>
                  </a:lnTo>
                  <a:lnTo>
                    <a:pt x="375" y="59"/>
                  </a:lnTo>
                  <a:lnTo>
                    <a:pt x="375" y="338"/>
                  </a:lnTo>
                  <a:lnTo>
                    <a:pt x="379" y="355"/>
                  </a:lnTo>
                  <a:lnTo>
                    <a:pt x="385" y="369"/>
                  </a:lnTo>
                  <a:lnTo>
                    <a:pt x="393" y="379"/>
                  </a:lnTo>
                  <a:lnTo>
                    <a:pt x="402" y="387"/>
                  </a:lnTo>
                  <a:lnTo>
                    <a:pt x="410" y="395"/>
                  </a:lnTo>
                  <a:lnTo>
                    <a:pt x="416" y="407"/>
                  </a:lnTo>
                  <a:lnTo>
                    <a:pt x="418" y="422"/>
                  </a:lnTo>
                  <a:lnTo>
                    <a:pt x="416" y="440"/>
                  </a:lnTo>
                  <a:lnTo>
                    <a:pt x="408" y="454"/>
                  </a:lnTo>
                  <a:lnTo>
                    <a:pt x="394" y="464"/>
                  </a:lnTo>
                  <a:lnTo>
                    <a:pt x="379" y="468"/>
                  </a:lnTo>
                  <a:lnTo>
                    <a:pt x="359" y="470"/>
                  </a:lnTo>
                  <a:lnTo>
                    <a:pt x="339" y="468"/>
                  </a:lnTo>
                  <a:lnTo>
                    <a:pt x="321" y="462"/>
                  </a:lnTo>
                  <a:lnTo>
                    <a:pt x="303" y="450"/>
                  </a:lnTo>
                  <a:lnTo>
                    <a:pt x="293" y="444"/>
                  </a:lnTo>
                  <a:lnTo>
                    <a:pt x="287" y="436"/>
                  </a:lnTo>
                  <a:lnTo>
                    <a:pt x="280" y="424"/>
                  </a:lnTo>
                  <a:lnTo>
                    <a:pt x="254" y="444"/>
                  </a:lnTo>
                  <a:lnTo>
                    <a:pt x="224" y="458"/>
                  </a:lnTo>
                  <a:lnTo>
                    <a:pt x="188" y="468"/>
                  </a:lnTo>
                  <a:lnTo>
                    <a:pt x="149" y="470"/>
                  </a:lnTo>
                  <a:lnTo>
                    <a:pt x="113" y="468"/>
                  </a:lnTo>
                  <a:lnTo>
                    <a:pt x="81" y="458"/>
                  </a:lnTo>
                  <a:lnTo>
                    <a:pt x="55" y="444"/>
                  </a:lnTo>
                  <a:lnTo>
                    <a:pt x="34" y="424"/>
                  </a:lnTo>
                  <a:lnTo>
                    <a:pt x="20" y="401"/>
                  </a:lnTo>
                  <a:lnTo>
                    <a:pt x="8" y="373"/>
                  </a:lnTo>
                  <a:lnTo>
                    <a:pt x="2" y="339"/>
                  </a:lnTo>
                  <a:lnTo>
                    <a:pt x="0" y="306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 userDrawn="1"/>
          </p:nvSpPr>
          <p:spPr bwMode="black">
            <a:xfrm>
              <a:off x="5037138" y="3948113"/>
              <a:ext cx="328613" cy="498475"/>
            </a:xfrm>
            <a:custGeom>
              <a:avLst/>
              <a:gdLst/>
              <a:ahLst/>
              <a:cxnLst>
                <a:cxn ang="0">
                  <a:pos x="202" y="104"/>
                </a:cxn>
                <a:cxn ang="0">
                  <a:pos x="158" y="126"/>
                </a:cxn>
                <a:cxn ang="0">
                  <a:pos x="180" y="357"/>
                </a:cxn>
                <a:cxn ang="0">
                  <a:pos x="224" y="371"/>
                </a:cxn>
                <a:cxn ang="0">
                  <a:pos x="271" y="355"/>
                </a:cxn>
                <a:cxn ang="0">
                  <a:pos x="293" y="314"/>
                </a:cxn>
                <a:cxn ang="0">
                  <a:pos x="295" y="179"/>
                </a:cxn>
                <a:cxn ang="0">
                  <a:pos x="285" y="130"/>
                </a:cxn>
                <a:cxn ang="0">
                  <a:pos x="251" y="104"/>
                </a:cxn>
                <a:cxn ang="0">
                  <a:pos x="59" y="0"/>
                </a:cxn>
                <a:cxn ang="0">
                  <a:pos x="97" y="7"/>
                </a:cxn>
                <a:cxn ang="0">
                  <a:pos x="125" y="27"/>
                </a:cxn>
                <a:cxn ang="0">
                  <a:pos x="164" y="17"/>
                </a:cxn>
                <a:cxn ang="0">
                  <a:pos x="244" y="0"/>
                </a:cxn>
                <a:cxn ang="0">
                  <a:pos x="319" y="11"/>
                </a:cxn>
                <a:cxn ang="0">
                  <a:pos x="372" y="49"/>
                </a:cxn>
                <a:cxn ang="0">
                  <a:pos x="404" y="108"/>
                </a:cxn>
                <a:cxn ang="0">
                  <a:pos x="414" y="189"/>
                </a:cxn>
                <a:cxn ang="0">
                  <a:pos x="412" y="308"/>
                </a:cxn>
                <a:cxn ang="0">
                  <a:pos x="394" y="385"/>
                </a:cxn>
                <a:cxn ang="0">
                  <a:pos x="357" y="438"/>
                </a:cxn>
                <a:cxn ang="0">
                  <a:pos x="293" y="466"/>
                </a:cxn>
                <a:cxn ang="0">
                  <a:pos x="218" y="468"/>
                </a:cxn>
                <a:cxn ang="0">
                  <a:pos x="158" y="444"/>
                </a:cxn>
                <a:cxn ang="0">
                  <a:pos x="154" y="590"/>
                </a:cxn>
                <a:cxn ang="0">
                  <a:pos x="123" y="622"/>
                </a:cxn>
                <a:cxn ang="0">
                  <a:pos x="75" y="622"/>
                </a:cxn>
                <a:cxn ang="0">
                  <a:pos x="43" y="590"/>
                </a:cxn>
                <a:cxn ang="0">
                  <a:pos x="39" y="134"/>
                </a:cxn>
                <a:cxn ang="0">
                  <a:pos x="31" y="102"/>
                </a:cxn>
                <a:cxn ang="0">
                  <a:pos x="16" y="85"/>
                </a:cxn>
                <a:cxn ang="0">
                  <a:pos x="2" y="63"/>
                </a:cxn>
                <a:cxn ang="0">
                  <a:pos x="2" y="31"/>
                </a:cxn>
                <a:cxn ang="0">
                  <a:pos x="24" y="7"/>
                </a:cxn>
                <a:cxn ang="0">
                  <a:pos x="59" y="0"/>
                </a:cxn>
              </a:cxnLst>
              <a:rect l="0" t="0" r="r" b="b"/>
              <a:pathLst>
                <a:path w="414" h="628">
                  <a:moveTo>
                    <a:pt x="224" y="100"/>
                  </a:moveTo>
                  <a:lnTo>
                    <a:pt x="202" y="104"/>
                  </a:lnTo>
                  <a:lnTo>
                    <a:pt x="180" y="112"/>
                  </a:lnTo>
                  <a:lnTo>
                    <a:pt x="158" y="126"/>
                  </a:lnTo>
                  <a:lnTo>
                    <a:pt x="158" y="343"/>
                  </a:lnTo>
                  <a:lnTo>
                    <a:pt x="180" y="357"/>
                  </a:lnTo>
                  <a:lnTo>
                    <a:pt x="202" y="367"/>
                  </a:lnTo>
                  <a:lnTo>
                    <a:pt x="224" y="371"/>
                  </a:lnTo>
                  <a:lnTo>
                    <a:pt x="251" y="367"/>
                  </a:lnTo>
                  <a:lnTo>
                    <a:pt x="271" y="355"/>
                  </a:lnTo>
                  <a:lnTo>
                    <a:pt x="285" y="338"/>
                  </a:lnTo>
                  <a:lnTo>
                    <a:pt x="293" y="314"/>
                  </a:lnTo>
                  <a:lnTo>
                    <a:pt x="295" y="284"/>
                  </a:lnTo>
                  <a:lnTo>
                    <a:pt x="295" y="179"/>
                  </a:lnTo>
                  <a:lnTo>
                    <a:pt x="293" y="152"/>
                  </a:lnTo>
                  <a:lnTo>
                    <a:pt x="285" y="130"/>
                  </a:lnTo>
                  <a:lnTo>
                    <a:pt x="271" y="114"/>
                  </a:lnTo>
                  <a:lnTo>
                    <a:pt x="251" y="104"/>
                  </a:lnTo>
                  <a:lnTo>
                    <a:pt x="224" y="100"/>
                  </a:lnTo>
                  <a:close/>
                  <a:moveTo>
                    <a:pt x="59" y="0"/>
                  </a:moveTo>
                  <a:lnTo>
                    <a:pt x="79" y="2"/>
                  </a:lnTo>
                  <a:lnTo>
                    <a:pt x="97" y="7"/>
                  </a:lnTo>
                  <a:lnTo>
                    <a:pt x="115" y="19"/>
                  </a:lnTo>
                  <a:lnTo>
                    <a:pt x="125" y="27"/>
                  </a:lnTo>
                  <a:lnTo>
                    <a:pt x="133" y="35"/>
                  </a:lnTo>
                  <a:lnTo>
                    <a:pt x="164" y="17"/>
                  </a:lnTo>
                  <a:lnTo>
                    <a:pt x="204" y="4"/>
                  </a:lnTo>
                  <a:lnTo>
                    <a:pt x="244" y="0"/>
                  </a:lnTo>
                  <a:lnTo>
                    <a:pt x="285" y="4"/>
                  </a:lnTo>
                  <a:lnTo>
                    <a:pt x="319" y="11"/>
                  </a:lnTo>
                  <a:lnTo>
                    <a:pt x="349" y="27"/>
                  </a:lnTo>
                  <a:lnTo>
                    <a:pt x="372" y="49"/>
                  </a:lnTo>
                  <a:lnTo>
                    <a:pt x="390" y="75"/>
                  </a:lnTo>
                  <a:lnTo>
                    <a:pt x="404" y="108"/>
                  </a:lnTo>
                  <a:lnTo>
                    <a:pt x="412" y="146"/>
                  </a:lnTo>
                  <a:lnTo>
                    <a:pt x="414" y="189"/>
                  </a:lnTo>
                  <a:lnTo>
                    <a:pt x="414" y="260"/>
                  </a:lnTo>
                  <a:lnTo>
                    <a:pt x="412" y="308"/>
                  </a:lnTo>
                  <a:lnTo>
                    <a:pt x="406" y="349"/>
                  </a:lnTo>
                  <a:lnTo>
                    <a:pt x="394" y="385"/>
                  </a:lnTo>
                  <a:lnTo>
                    <a:pt x="378" y="415"/>
                  </a:lnTo>
                  <a:lnTo>
                    <a:pt x="357" y="438"/>
                  </a:lnTo>
                  <a:lnTo>
                    <a:pt x="329" y="456"/>
                  </a:lnTo>
                  <a:lnTo>
                    <a:pt x="293" y="466"/>
                  </a:lnTo>
                  <a:lnTo>
                    <a:pt x="251" y="470"/>
                  </a:lnTo>
                  <a:lnTo>
                    <a:pt x="218" y="468"/>
                  </a:lnTo>
                  <a:lnTo>
                    <a:pt x="186" y="458"/>
                  </a:lnTo>
                  <a:lnTo>
                    <a:pt x="158" y="444"/>
                  </a:lnTo>
                  <a:lnTo>
                    <a:pt x="158" y="569"/>
                  </a:lnTo>
                  <a:lnTo>
                    <a:pt x="154" y="590"/>
                  </a:lnTo>
                  <a:lnTo>
                    <a:pt x="140" y="610"/>
                  </a:lnTo>
                  <a:lnTo>
                    <a:pt x="123" y="622"/>
                  </a:lnTo>
                  <a:lnTo>
                    <a:pt x="99" y="628"/>
                  </a:lnTo>
                  <a:lnTo>
                    <a:pt x="75" y="622"/>
                  </a:lnTo>
                  <a:lnTo>
                    <a:pt x="57" y="610"/>
                  </a:lnTo>
                  <a:lnTo>
                    <a:pt x="43" y="590"/>
                  </a:lnTo>
                  <a:lnTo>
                    <a:pt x="39" y="569"/>
                  </a:lnTo>
                  <a:lnTo>
                    <a:pt x="39" y="134"/>
                  </a:lnTo>
                  <a:lnTo>
                    <a:pt x="37" y="116"/>
                  </a:lnTo>
                  <a:lnTo>
                    <a:pt x="31" y="102"/>
                  </a:lnTo>
                  <a:lnTo>
                    <a:pt x="25" y="92"/>
                  </a:lnTo>
                  <a:lnTo>
                    <a:pt x="16" y="85"/>
                  </a:lnTo>
                  <a:lnTo>
                    <a:pt x="8" y="75"/>
                  </a:lnTo>
                  <a:lnTo>
                    <a:pt x="2" y="63"/>
                  </a:lnTo>
                  <a:lnTo>
                    <a:pt x="0" y="49"/>
                  </a:lnTo>
                  <a:lnTo>
                    <a:pt x="2" y="31"/>
                  </a:lnTo>
                  <a:lnTo>
                    <a:pt x="10" y="17"/>
                  </a:lnTo>
                  <a:lnTo>
                    <a:pt x="24" y="7"/>
                  </a:lnTo>
                  <a:lnTo>
                    <a:pt x="39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4" name="TextBox 3" descr="CONFIDENTIAL_TAG_0xFFEE"/>
          <p:cNvSpPr txBox="1"/>
          <p:nvPr userDrawn="1"/>
        </p:nvSpPr>
        <p:spPr>
          <a:xfrm>
            <a:off x="398463" y="6340442"/>
            <a:ext cx="3189841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200" b="0" i="0" u="none">
              <a:solidFill>
                <a:schemeClr val="bg1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4" y="284400"/>
            <a:ext cx="8310561" cy="98865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14" y="1441585"/>
            <a:ext cx="8310562" cy="4260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5"/>
            <a:ext cx="8310562" cy="984365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37569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9" name="Group 8"/>
          <p:cNvGrpSpPr/>
          <p:nvPr userDrawn="1"/>
        </p:nvGrpSpPr>
        <p:grpSpPr bwMode="black">
          <a:xfrm>
            <a:off x="2734543" y="5329614"/>
            <a:ext cx="3669134" cy="461588"/>
            <a:chOff x="179388" y="3794126"/>
            <a:chExt cx="5186363" cy="652462"/>
          </a:xfrm>
        </p:grpSpPr>
        <p:sp>
          <p:nvSpPr>
            <p:cNvPr id="10" name="Freeform 7"/>
            <p:cNvSpPr>
              <a:spLocks noEditPoints="1"/>
            </p:cNvSpPr>
            <p:nvPr userDrawn="1"/>
          </p:nvSpPr>
          <p:spPr bwMode="black">
            <a:xfrm>
              <a:off x="179388" y="3805238"/>
              <a:ext cx="350838" cy="519113"/>
            </a:xfrm>
            <a:custGeom>
              <a:avLst/>
              <a:gdLst/>
              <a:ahLst/>
              <a:cxnLst>
                <a:cxn ang="0">
                  <a:pos x="121" y="114"/>
                </a:cxn>
                <a:cxn ang="0">
                  <a:pos x="121" y="282"/>
                </a:cxn>
                <a:cxn ang="0">
                  <a:pos x="222" y="282"/>
                </a:cxn>
                <a:cxn ang="0">
                  <a:pos x="252" y="280"/>
                </a:cxn>
                <a:cxn ang="0">
                  <a:pos x="276" y="272"/>
                </a:cxn>
                <a:cxn ang="0">
                  <a:pos x="295" y="259"/>
                </a:cxn>
                <a:cxn ang="0">
                  <a:pos x="307" y="239"/>
                </a:cxn>
                <a:cxn ang="0">
                  <a:pos x="311" y="215"/>
                </a:cxn>
                <a:cxn ang="0">
                  <a:pos x="311" y="180"/>
                </a:cxn>
                <a:cxn ang="0">
                  <a:pos x="307" y="158"/>
                </a:cxn>
                <a:cxn ang="0">
                  <a:pos x="297" y="138"/>
                </a:cxn>
                <a:cxn ang="0">
                  <a:pos x="280" y="124"/>
                </a:cxn>
                <a:cxn ang="0">
                  <a:pos x="256" y="116"/>
                </a:cxn>
                <a:cxn ang="0">
                  <a:pos x="226" y="114"/>
                </a:cxn>
                <a:cxn ang="0">
                  <a:pos x="121" y="114"/>
                </a:cxn>
                <a:cxn ang="0">
                  <a:pos x="59" y="0"/>
                </a:cxn>
                <a:cxn ang="0">
                  <a:pos x="228" y="0"/>
                </a:cxn>
                <a:cxn ang="0">
                  <a:pos x="276" y="4"/>
                </a:cxn>
                <a:cxn ang="0">
                  <a:pos x="317" y="12"/>
                </a:cxn>
                <a:cxn ang="0">
                  <a:pos x="353" y="27"/>
                </a:cxn>
                <a:cxn ang="0">
                  <a:pos x="383" y="47"/>
                </a:cxn>
                <a:cxn ang="0">
                  <a:pos x="404" y="73"/>
                </a:cxn>
                <a:cxn ang="0">
                  <a:pos x="422" y="104"/>
                </a:cxn>
                <a:cxn ang="0">
                  <a:pos x="430" y="140"/>
                </a:cxn>
                <a:cxn ang="0">
                  <a:pos x="434" y="180"/>
                </a:cxn>
                <a:cxn ang="0">
                  <a:pos x="434" y="215"/>
                </a:cxn>
                <a:cxn ang="0">
                  <a:pos x="430" y="257"/>
                </a:cxn>
                <a:cxn ang="0">
                  <a:pos x="416" y="294"/>
                </a:cxn>
                <a:cxn ang="0">
                  <a:pos x="396" y="326"/>
                </a:cxn>
                <a:cxn ang="0">
                  <a:pos x="367" y="352"/>
                </a:cxn>
                <a:cxn ang="0">
                  <a:pos x="333" y="371"/>
                </a:cxn>
                <a:cxn ang="0">
                  <a:pos x="387" y="468"/>
                </a:cxn>
                <a:cxn ang="0">
                  <a:pos x="436" y="567"/>
                </a:cxn>
                <a:cxn ang="0">
                  <a:pos x="442" y="591"/>
                </a:cxn>
                <a:cxn ang="0">
                  <a:pos x="438" y="610"/>
                </a:cxn>
                <a:cxn ang="0">
                  <a:pos x="428" y="628"/>
                </a:cxn>
                <a:cxn ang="0">
                  <a:pos x="414" y="642"/>
                </a:cxn>
                <a:cxn ang="0">
                  <a:pos x="396" y="650"/>
                </a:cxn>
                <a:cxn ang="0">
                  <a:pos x="377" y="654"/>
                </a:cxn>
                <a:cxn ang="0">
                  <a:pos x="361" y="652"/>
                </a:cxn>
                <a:cxn ang="0">
                  <a:pos x="347" y="646"/>
                </a:cxn>
                <a:cxn ang="0">
                  <a:pos x="335" y="634"/>
                </a:cxn>
                <a:cxn ang="0">
                  <a:pos x="323" y="616"/>
                </a:cxn>
                <a:cxn ang="0">
                  <a:pos x="268" y="504"/>
                </a:cxn>
                <a:cxn ang="0">
                  <a:pos x="204" y="393"/>
                </a:cxn>
                <a:cxn ang="0">
                  <a:pos x="121" y="393"/>
                </a:cxn>
                <a:cxn ang="0">
                  <a:pos x="121" y="593"/>
                </a:cxn>
                <a:cxn ang="0">
                  <a:pos x="117" y="616"/>
                </a:cxn>
                <a:cxn ang="0">
                  <a:pos x="103" y="636"/>
                </a:cxn>
                <a:cxn ang="0">
                  <a:pos x="85" y="648"/>
                </a:cxn>
                <a:cxn ang="0">
                  <a:pos x="59" y="654"/>
                </a:cxn>
                <a:cxn ang="0">
                  <a:pos x="38" y="648"/>
                </a:cxn>
                <a:cxn ang="0">
                  <a:pos x="18" y="636"/>
                </a:cxn>
                <a:cxn ang="0">
                  <a:pos x="4" y="616"/>
                </a:cxn>
                <a:cxn ang="0">
                  <a:pos x="0" y="593"/>
                </a:cxn>
                <a:cxn ang="0">
                  <a:pos x="0" y="61"/>
                </a:cxn>
                <a:cxn ang="0">
                  <a:pos x="4" y="37"/>
                </a:cxn>
                <a:cxn ang="0">
                  <a:pos x="18" y="18"/>
                </a:cxn>
                <a:cxn ang="0">
                  <a:pos x="38" y="6"/>
                </a:cxn>
                <a:cxn ang="0">
                  <a:pos x="59" y="0"/>
                </a:cxn>
              </a:cxnLst>
              <a:rect l="0" t="0" r="r" b="b"/>
              <a:pathLst>
                <a:path w="442" h="654">
                  <a:moveTo>
                    <a:pt x="121" y="114"/>
                  </a:moveTo>
                  <a:lnTo>
                    <a:pt x="121" y="282"/>
                  </a:lnTo>
                  <a:lnTo>
                    <a:pt x="222" y="282"/>
                  </a:lnTo>
                  <a:lnTo>
                    <a:pt x="252" y="280"/>
                  </a:lnTo>
                  <a:lnTo>
                    <a:pt x="276" y="272"/>
                  </a:lnTo>
                  <a:lnTo>
                    <a:pt x="295" y="259"/>
                  </a:lnTo>
                  <a:lnTo>
                    <a:pt x="307" y="239"/>
                  </a:lnTo>
                  <a:lnTo>
                    <a:pt x="311" y="215"/>
                  </a:lnTo>
                  <a:lnTo>
                    <a:pt x="311" y="180"/>
                  </a:lnTo>
                  <a:lnTo>
                    <a:pt x="307" y="158"/>
                  </a:lnTo>
                  <a:lnTo>
                    <a:pt x="297" y="138"/>
                  </a:lnTo>
                  <a:lnTo>
                    <a:pt x="280" y="124"/>
                  </a:lnTo>
                  <a:lnTo>
                    <a:pt x="256" y="116"/>
                  </a:lnTo>
                  <a:lnTo>
                    <a:pt x="226" y="114"/>
                  </a:lnTo>
                  <a:lnTo>
                    <a:pt x="121" y="114"/>
                  </a:lnTo>
                  <a:close/>
                  <a:moveTo>
                    <a:pt x="59" y="0"/>
                  </a:moveTo>
                  <a:lnTo>
                    <a:pt x="228" y="0"/>
                  </a:lnTo>
                  <a:lnTo>
                    <a:pt x="276" y="4"/>
                  </a:lnTo>
                  <a:lnTo>
                    <a:pt x="317" y="12"/>
                  </a:lnTo>
                  <a:lnTo>
                    <a:pt x="353" y="27"/>
                  </a:lnTo>
                  <a:lnTo>
                    <a:pt x="383" y="47"/>
                  </a:lnTo>
                  <a:lnTo>
                    <a:pt x="404" y="73"/>
                  </a:lnTo>
                  <a:lnTo>
                    <a:pt x="422" y="104"/>
                  </a:lnTo>
                  <a:lnTo>
                    <a:pt x="430" y="140"/>
                  </a:lnTo>
                  <a:lnTo>
                    <a:pt x="434" y="180"/>
                  </a:lnTo>
                  <a:lnTo>
                    <a:pt x="434" y="215"/>
                  </a:lnTo>
                  <a:lnTo>
                    <a:pt x="430" y="257"/>
                  </a:lnTo>
                  <a:lnTo>
                    <a:pt x="416" y="294"/>
                  </a:lnTo>
                  <a:lnTo>
                    <a:pt x="396" y="326"/>
                  </a:lnTo>
                  <a:lnTo>
                    <a:pt x="367" y="352"/>
                  </a:lnTo>
                  <a:lnTo>
                    <a:pt x="333" y="371"/>
                  </a:lnTo>
                  <a:lnTo>
                    <a:pt x="387" y="468"/>
                  </a:lnTo>
                  <a:lnTo>
                    <a:pt x="436" y="567"/>
                  </a:lnTo>
                  <a:lnTo>
                    <a:pt x="442" y="591"/>
                  </a:lnTo>
                  <a:lnTo>
                    <a:pt x="438" y="610"/>
                  </a:lnTo>
                  <a:lnTo>
                    <a:pt x="428" y="628"/>
                  </a:lnTo>
                  <a:lnTo>
                    <a:pt x="414" y="642"/>
                  </a:lnTo>
                  <a:lnTo>
                    <a:pt x="396" y="650"/>
                  </a:lnTo>
                  <a:lnTo>
                    <a:pt x="377" y="654"/>
                  </a:lnTo>
                  <a:lnTo>
                    <a:pt x="361" y="652"/>
                  </a:lnTo>
                  <a:lnTo>
                    <a:pt x="347" y="646"/>
                  </a:lnTo>
                  <a:lnTo>
                    <a:pt x="335" y="634"/>
                  </a:lnTo>
                  <a:lnTo>
                    <a:pt x="323" y="616"/>
                  </a:lnTo>
                  <a:lnTo>
                    <a:pt x="268" y="504"/>
                  </a:lnTo>
                  <a:lnTo>
                    <a:pt x="204" y="393"/>
                  </a:lnTo>
                  <a:lnTo>
                    <a:pt x="121" y="393"/>
                  </a:lnTo>
                  <a:lnTo>
                    <a:pt x="121" y="593"/>
                  </a:lnTo>
                  <a:lnTo>
                    <a:pt x="117" y="616"/>
                  </a:lnTo>
                  <a:lnTo>
                    <a:pt x="103" y="636"/>
                  </a:lnTo>
                  <a:lnTo>
                    <a:pt x="85" y="648"/>
                  </a:lnTo>
                  <a:lnTo>
                    <a:pt x="59" y="654"/>
                  </a:lnTo>
                  <a:lnTo>
                    <a:pt x="38" y="648"/>
                  </a:lnTo>
                  <a:lnTo>
                    <a:pt x="18" y="636"/>
                  </a:lnTo>
                  <a:lnTo>
                    <a:pt x="4" y="616"/>
                  </a:lnTo>
                  <a:lnTo>
                    <a:pt x="0" y="593"/>
                  </a:lnTo>
                  <a:lnTo>
                    <a:pt x="0" y="61"/>
                  </a:lnTo>
                  <a:lnTo>
                    <a:pt x="4" y="37"/>
                  </a:lnTo>
                  <a:lnTo>
                    <a:pt x="18" y="18"/>
                  </a:lnTo>
                  <a:lnTo>
                    <a:pt x="38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590551" y="3948113"/>
              <a:ext cx="303213" cy="373063"/>
            </a:xfrm>
            <a:custGeom>
              <a:avLst/>
              <a:gdLst/>
              <a:ahLst/>
              <a:cxnLst>
                <a:cxn ang="0">
                  <a:pos x="193" y="108"/>
                </a:cxn>
                <a:cxn ang="0">
                  <a:pos x="167" y="110"/>
                </a:cxn>
                <a:cxn ang="0">
                  <a:pos x="147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21" y="189"/>
                </a:cxn>
                <a:cxn ang="0">
                  <a:pos x="121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7" y="349"/>
                </a:cxn>
                <a:cxn ang="0">
                  <a:pos x="167" y="359"/>
                </a:cxn>
                <a:cxn ang="0">
                  <a:pos x="193" y="363"/>
                </a:cxn>
                <a:cxn ang="0">
                  <a:pos x="218" y="359"/>
                </a:cxn>
                <a:cxn ang="0">
                  <a:pos x="238" y="349"/>
                </a:cxn>
                <a:cxn ang="0">
                  <a:pos x="252" y="334"/>
                </a:cxn>
                <a:cxn ang="0">
                  <a:pos x="260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60" y="160"/>
                </a:cxn>
                <a:cxn ang="0">
                  <a:pos x="252" y="138"/>
                </a:cxn>
                <a:cxn ang="0">
                  <a:pos x="238" y="122"/>
                </a:cxn>
                <a:cxn ang="0">
                  <a:pos x="218" y="110"/>
                </a:cxn>
                <a:cxn ang="0">
                  <a:pos x="193" y="108"/>
                </a:cxn>
                <a:cxn ang="0">
                  <a:pos x="193" y="0"/>
                </a:cxn>
                <a:cxn ang="0">
                  <a:pos x="238" y="4"/>
                </a:cxn>
                <a:cxn ang="0">
                  <a:pos x="278" y="15"/>
                </a:cxn>
                <a:cxn ang="0">
                  <a:pos x="310" y="31"/>
                </a:cxn>
                <a:cxn ang="0">
                  <a:pos x="337" y="55"/>
                </a:cxn>
                <a:cxn ang="0">
                  <a:pos x="357" y="83"/>
                </a:cxn>
                <a:cxn ang="0">
                  <a:pos x="371" y="116"/>
                </a:cxn>
                <a:cxn ang="0">
                  <a:pos x="381" y="150"/>
                </a:cxn>
                <a:cxn ang="0">
                  <a:pos x="383" y="187"/>
                </a:cxn>
                <a:cxn ang="0">
                  <a:pos x="383" y="282"/>
                </a:cxn>
                <a:cxn ang="0">
                  <a:pos x="381" y="320"/>
                </a:cxn>
                <a:cxn ang="0">
                  <a:pos x="371" y="355"/>
                </a:cxn>
                <a:cxn ang="0">
                  <a:pos x="357" y="387"/>
                </a:cxn>
                <a:cxn ang="0">
                  <a:pos x="337" y="415"/>
                </a:cxn>
                <a:cxn ang="0">
                  <a:pos x="310" y="438"/>
                </a:cxn>
                <a:cxn ang="0">
                  <a:pos x="278" y="456"/>
                </a:cxn>
                <a:cxn ang="0">
                  <a:pos x="238" y="466"/>
                </a:cxn>
                <a:cxn ang="0">
                  <a:pos x="193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4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2" y="355"/>
                </a:cxn>
                <a:cxn ang="0">
                  <a:pos x="4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4" y="150"/>
                </a:cxn>
                <a:cxn ang="0">
                  <a:pos x="12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4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3" y="0"/>
                </a:cxn>
              </a:cxnLst>
              <a:rect l="0" t="0" r="r" b="b"/>
              <a:pathLst>
                <a:path w="383" h="470">
                  <a:moveTo>
                    <a:pt x="193" y="108"/>
                  </a:moveTo>
                  <a:lnTo>
                    <a:pt x="167" y="110"/>
                  </a:lnTo>
                  <a:lnTo>
                    <a:pt x="147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21" y="189"/>
                  </a:lnTo>
                  <a:lnTo>
                    <a:pt x="121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7" y="349"/>
                  </a:lnTo>
                  <a:lnTo>
                    <a:pt x="167" y="359"/>
                  </a:lnTo>
                  <a:lnTo>
                    <a:pt x="193" y="363"/>
                  </a:lnTo>
                  <a:lnTo>
                    <a:pt x="218" y="359"/>
                  </a:lnTo>
                  <a:lnTo>
                    <a:pt x="238" y="349"/>
                  </a:lnTo>
                  <a:lnTo>
                    <a:pt x="252" y="334"/>
                  </a:lnTo>
                  <a:lnTo>
                    <a:pt x="260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60" y="160"/>
                  </a:lnTo>
                  <a:lnTo>
                    <a:pt x="252" y="138"/>
                  </a:lnTo>
                  <a:lnTo>
                    <a:pt x="238" y="122"/>
                  </a:lnTo>
                  <a:lnTo>
                    <a:pt x="218" y="110"/>
                  </a:lnTo>
                  <a:lnTo>
                    <a:pt x="193" y="108"/>
                  </a:lnTo>
                  <a:close/>
                  <a:moveTo>
                    <a:pt x="193" y="0"/>
                  </a:moveTo>
                  <a:lnTo>
                    <a:pt x="238" y="4"/>
                  </a:lnTo>
                  <a:lnTo>
                    <a:pt x="278" y="15"/>
                  </a:lnTo>
                  <a:lnTo>
                    <a:pt x="310" y="31"/>
                  </a:lnTo>
                  <a:lnTo>
                    <a:pt x="337" y="55"/>
                  </a:lnTo>
                  <a:lnTo>
                    <a:pt x="357" y="83"/>
                  </a:lnTo>
                  <a:lnTo>
                    <a:pt x="371" y="116"/>
                  </a:lnTo>
                  <a:lnTo>
                    <a:pt x="381" y="150"/>
                  </a:lnTo>
                  <a:lnTo>
                    <a:pt x="383" y="187"/>
                  </a:lnTo>
                  <a:lnTo>
                    <a:pt x="383" y="282"/>
                  </a:lnTo>
                  <a:lnTo>
                    <a:pt x="381" y="320"/>
                  </a:lnTo>
                  <a:lnTo>
                    <a:pt x="371" y="355"/>
                  </a:lnTo>
                  <a:lnTo>
                    <a:pt x="357" y="387"/>
                  </a:lnTo>
                  <a:lnTo>
                    <a:pt x="337" y="415"/>
                  </a:lnTo>
                  <a:lnTo>
                    <a:pt x="310" y="438"/>
                  </a:lnTo>
                  <a:lnTo>
                    <a:pt x="278" y="456"/>
                  </a:lnTo>
                  <a:lnTo>
                    <a:pt x="238" y="466"/>
                  </a:lnTo>
                  <a:lnTo>
                    <a:pt x="193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4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2" y="355"/>
                  </a:lnTo>
                  <a:lnTo>
                    <a:pt x="4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4" y="150"/>
                  </a:lnTo>
                  <a:lnTo>
                    <a:pt x="12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4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2" name="Freeform 9"/>
            <p:cNvSpPr>
              <a:spLocks/>
            </p:cNvSpPr>
            <p:nvPr userDrawn="1"/>
          </p:nvSpPr>
          <p:spPr bwMode="black">
            <a:xfrm>
              <a:off x="930276" y="3948113"/>
              <a:ext cx="325438" cy="49847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93" y="2"/>
                </a:cxn>
                <a:cxn ang="0">
                  <a:pos x="107" y="9"/>
                </a:cxn>
                <a:cxn ang="0">
                  <a:pos x="119" y="23"/>
                </a:cxn>
                <a:cxn ang="0">
                  <a:pos x="126" y="41"/>
                </a:cxn>
                <a:cxn ang="0">
                  <a:pos x="144" y="94"/>
                </a:cxn>
                <a:cxn ang="0">
                  <a:pos x="164" y="158"/>
                </a:cxn>
                <a:cxn ang="0">
                  <a:pos x="188" y="227"/>
                </a:cxn>
                <a:cxn ang="0">
                  <a:pos x="214" y="298"/>
                </a:cxn>
                <a:cxn ang="0">
                  <a:pos x="295" y="41"/>
                </a:cxn>
                <a:cxn ang="0">
                  <a:pos x="305" y="21"/>
                </a:cxn>
                <a:cxn ang="0">
                  <a:pos x="319" y="9"/>
                </a:cxn>
                <a:cxn ang="0">
                  <a:pos x="333" y="2"/>
                </a:cxn>
                <a:cxn ang="0">
                  <a:pos x="351" y="0"/>
                </a:cxn>
                <a:cxn ang="0">
                  <a:pos x="368" y="2"/>
                </a:cxn>
                <a:cxn ang="0">
                  <a:pos x="384" y="9"/>
                </a:cxn>
                <a:cxn ang="0">
                  <a:pos x="398" y="21"/>
                </a:cxn>
                <a:cxn ang="0">
                  <a:pos x="406" y="37"/>
                </a:cxn>
                <a:cxn ang="0">
                  <a:pos x="410" y="57"/>
                </a:cxn>
                <a:cxn ang="0">
                  <a:pos x="406" y="81"/>
                </a:cxn>
                <a:cxn ang="0">
                  <a:pos x="293" y="401"/>
                </a:cxn>
                <a:cxn ang="0">
                  <a:pos x="269" y="458"/>
                </a:cxn>
                <a:cxn ang="0">
                  <a:pos x="245" y="507"/>
                </a:cxn>
                <a:cxn ang="0">
                  <a:pos x="218" y="547"/>
                </a:cxn>
                <a:cxn ang="0">
                  <a:pos x="186" y="579"/>
                </a:cxn>
                <a:cxn ang="0">
                  <a:pos x="152" y="604"/>
                </a:cxn>
                <a:cxn ang="0">
                  <a:pos x="111" y="620"/>
                </a:cxn>
                <a:cxn ang="0">
                  <a:pos x="65" y="628"/>
                </a:cxn>
                <a:cxn ang="0">
                  <a:pos x="43" y="626"/>
                </a:cxn>
                <a:cxn ang="0">
                  <a:pos x="23" y="618"/>
                </a:cxn>
                <a:cxn ang="0">
                  <a:pos x="12" y="604"/>
                </a:cxn>
                <a:cxn ang="0">
                  <a:pos x="2" y="588"/>
                </a:cxn>
                <a:cxn ang="0">
                  <a:pos x="0" y="571"/>
                </a:cxn>
                <a:cxn ang="0">
                  <a:pos x="2" y="553"/>
                </a:cxn>
                <a:cxn ang="0">
                  <a:pos x="8" y="539"/>
                </a:cxn>
                <a:cxn ang="0">
                  <a:pos x="17" y="525"/>
                </a:cxn>
                <a:cxn ang="0">
                  <a:pos x="33" y="517"/>
                </a:cxn>
                <a:cxn ang="0">
                  <a:pos x="53" y="511"/>
                </a:cxn>
                <a:cxn ang="0">
                  <a:pos x="75" y="509"/>
                </a:cxn>
                <a:cxn ang="0">
                  <a:pos x="97" y="504"/>
                </a:cxn>
                <a:cxn ang="0">
                  <a:pos x="117" y="492"/>
                </a:cxn>
                <a:cxn ang="0">
                  <a:pos x="138" y="474"/>
                </a:cxn>
                <a:cxn ang="0">
                  <a:pos x="158" y="446"/>
                </a:cxn>
                <a:cxn ang="0">
                  <a:pos x="134" y="391"/>
                </a:cxn>
                <a:cxn ang="0">
                  <a:pos x="113" y="332"/>
                </a:cxn>
                <a:cxn ang="0">
                  <a:pos x="91" y="274"/>
                </a:cxn>
                <a:cxn ang="0">
                  <a:pos x="69" y="217"/>
                </a:cxn>
                <a:cxn ang="0">
                  <a:pos x="49" y="164"/>
                </a:cxn>
                <a:cxn ang="0">
                  <a:pos x="33" y="114"/>
                </a:cxn>
                <a:cxn ang="0">
                  <a:pos x="19" y="73"/>
                </a:cxn>
                <a:cxn ang="0">
                  <a:pos x="17" y="47"/>
                </a:cxn>
                <a:cxn ang="0">
                  <a:pos x="23" y="27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7" y="0"/>
                </a:cxn>
              </a:cxnLst>
              <a:rect l="0" t="0" r="r" b="b"/>
              <a:pathLst>
                <a:path w="410" h="628">
                  <a:moveTo>
                    <a:pt x="77" y="0"/>
                  </a:moveTo>
                  <a:lnTo>
                    <a:pt x="93" y="2"/>
                  </a:lnTo>
                  <a:lnTo>
                    <a:pt x="107" y="9"/>
                  </a:lnTo>
                  <a:lnTo>
                    <a:pt x="119" y="23"/>
                  </a:lnTo>
                  <a:lnTo>
                    <a:pt x="126" y="41"/>
                  </a:lnTo>
                  <a:lnTo>
                    <a:pt x="144" y="94"/>
                  </a:lnTo>
                  <a:lnTo>
                    <a:pt x="164" y="158"/>
                  </a:lnTo>
                  <a:lnTo>
                    <a:pt x="188" y="227"/>
                  </a:lnTo>
                  <a:lnTo>
                    <a:pt x="214" y="298"/>
                  </a:lnTo>
                  <a:lnTo>
                    <a:pt x="295" y="41"/>
                  </a:lnTo>
                  <a:lnTo>
                    <a:pt x="305" y="21"/>
                  </a:lnTo>
                  <a:lnTo>
                    <a:pt x="319" y="9"/>
                  </a:lnTo>
                  <a:lnTo>
                    <a:pt x="333" y="2"/>
                  </a:lnTo>
                  <a:lnTo>
                    <a:pt x="351" y="0"/>
                  </a:lnTo>
                  <a:lnTo>
                    <a:pt x="368" y="2"/>
                  </a:lnTo>
                  <a:lnTo>
                    <a:pt x="384" y="9"/>
                  </a:lnTo>
                  <a:lnTo>
                    <a:pt x="398" y="21"/>
                  </a:lnTo>
                  <a:lnTo>
                    <a:pt x="406" y="37"/>
                  </a:lnTo>
                  <a:lnTo>
                    <a:pt x="410" y="57"/>
                  </a:lnTo>
                  <a:lnTo>
                    <a:pt x="406" y="81"/>
                  </a:lnTo>
                  <a:lnTo>
                    <a:pt x="293" y="401"/>
                  </a:lnTo>
                  <a:lnTo>
                    <a:pt x="269" y="458"/>
                  </a:lnTo>
                  <a:lnTo>
                    <a:pt x="245" y="507"/>
                  </a:lnTo>
                  <a:lnTo>
                    <a:pt x="218" y="547"/>
                  </a:lnTo>
                  <a:lnTo>
                    <a:pt x="186" y="579"/>
                  </a:lnTo>
                  <a:lnTo>
                    <a:pt x="152" y="604"/>
                  </a:lnTo>
                  <a:lnTo>
                    <a:pt x="111" y="620"/>
                  </a:lnTo>
                  <a:lnTo>
                    <a:pt x="65" y="628"/>
                  </a:lnTo>
                  <a:lnTo>
                    <a:pt x="43" y="626"/>
                  </a:lnTo>
                  <a:lnTo>
                    <a:pt x="23" y="618"/>
                  </a:lnTo>
                  <a:lnTo>
                    <a:pt x="12" y="604"/>
                  </a:lnTo>
                  <a:lnTo>
                    <a:pt x="2" y="588"/>
                  </a:lnTo>
                  <a:lnTo>
                    <a:pt x="0" y="571"/>
                  </a:lnTo>
                  <a:lnTo>
                    <a:pt x="2" y="553"/>
                  </a:lnTo>
                  <a:lnTo>
                    <a:pt x="8" y="539"/>
                  </a:lnTo>
                  <a:lnTo>
                    <a:pt x="17" y="525"/>
                  </a:lnTo>
                  <a:lnTo>
                    <a:pt x="33" y="517"/>
                  </a:lnTo>
                  <a:lnTo>
                    <a:pt x="53" y="511"/>
                  </a:lnTo>
                  <a:lnTo>
                    <a:pt x="75" y="509"/>
                  </a:lnTo>
                  <a:lnTo>
                    <a:pt x="97" y="504"/>
                  </a:lnTo>
                  <a:lnTo>
                    <a:pt x="117" y="492"/>
                  </a:lnTo>
                  <a:lnTo>
                    <a:pt x="138" y="474"/>
                  </a:lnTo>
                  <a:lnTo>
                    <a:pt x="158" y="446"/>
                  </a:lnTo>
                  <a:lnTo>
                    <a:pt x="134" y="391"/>
                  </a:lnTo>
                  <a:lnTo>
                    <a:pt x="113" y="332"/>
                  </a:lnTo>
                  <a:lnTo>
                    <a:pt x="91" y="274"/>
                  </a:lnTo>
                  <a:lnTo>
                    <a:pt x="69" y="217"/>
                  </a:lnTo>
                  <a:lnTo>
                    <a:pt x="49" y="164"/>
                  </a:lnTo>
                  <a:lnTo>
                    <a:pt x="33" y="114"/>
                  </a:lnTo>
                  <a:lnTo>
                    <a:pt x="19" y="73"/>
                  </a:lnTo>
                  <a:lnTo>
                    <a:pt x="17" y="47"/>
                  </a:lnTo>
                  <a:lnTo>
                    <a:pt x="23" y="27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1293813" y="3948113"/>
              <a:ext cx="328613" cy="373063"/>
            </a:xfrm>
            <a:custGeom>
              <a:avLst/>
              <a:gdLst/>
              <a:ahLst/>
              <a:cxnLst>
                <a:cxn ang="0">
                  <a:pos x="162" y="280"/>
                </a:cxn>
                <a:cxn ang="0">
                  <a:pos x="128" y="298"/>
                </a:cxn>
                <a:cxn ang="0">
                  <a:pos x="118" y="328"/>
                </a:cxn>
                <a:cxn ang="0">
                  <a:pos x="120" y="351"/>
                </a:cxn>
                <a:cxn ang="0">
                  <a:pos x="140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1" y="341"/>
                </a:cxn>
                <a:cxn ang="0">
                  <a:pos x="253" y="278"/>
                </a:cxn>
                <a:cxn ang="0">
                  <a:pos x="196" y="0"/>
                </a:cxn>
                <a:cxn ang="0">
                  <a:pos x="279" y="11"/>
                </a:cxn>
                <a:cxn ang="0">
                  <a:pos x="333" y="45"/>
                </a:cxn>
                <a:cxn ang="0">
                  <a:pos x="364" y="104"/>
                </a:cxn>
                <a:cxn ang="0">
                  <a:pos x="374" y="189"/>
                </a:cxn>
                <a:cxn ang="0">
                  <a:pos x="376" y="355"/>
                </a:cxn>
                <a:cxn ang="0">
                  <a:pos x="388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2" y="454"/>
                </a:cxn>
                <a:cxn ang="0">
                  <a:pos x="374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5" y="440"/>
                </a:cxn>
                <a:cxn ang="0">
                  <a:pos x="253" y="452"/>
                </a:cxn>
                <a:cxn ang="0">
                  <a:pos x="190" y="468"/>
                </a:cxn>
                <a:cxn ang="0">
                  <a:pos x="117" y="468"/>
                </a:cxn>
                <a:cxn ang="0">
                  <a:pos x="51" y="442"/>
                </a:cxn>
                <a:cxn ang="0">
                  <a:pos x="11" y="397"/>
                </a:cxn>
                <a:cxn ang="0">
                  <a:pos x="0" y="332"/>
                </a:cxn>
                <a:cxn ang="0">
                  <a:pos x="4" y="292"/>
                </a:cxn>
                <a:cxn ang="0">
                  <a:pos x="33" y="239"/>
                </a:cxn>
                <a:cxn ang="0">
                  <a:pos x="91" y="203"/>
                </a:cxn>
                <a:cxn ang="0">
                  <a:pos x="174" y="191"/>
                </a:cxn>
                <a:cxn ang="0">
                  <a:pos x="253" y="175"/>
                </a:cxn>
                <a:cxn ang="0">
                  <a:pos x="249" y="132"/>
                </a:cxn>
                <a:cxn ang="0">
                  <a:pos x="228" y="104"/>
                </a:cxn>
                <a:cxn ang="0">
                  <a:pos x="186" y="94"/>
                </a:cxn>
                <a:cxn ang="0">
                  <a:pos x="128" y="104"/>
                </a:cxn>
                <a:cxn ang="0">
                  <a:pos x="85" y="120"/>
                </a:cxn>
                <a:cxn ang="0">
                  <a:pos x="51" y="110"/>
                </a:cxn>
                <a:cxn ang="0">
                  <a:pos x="31" y="81"/>
                </a:cxn>
                <a:cxn ang="0">
                  <a:pos x="39" y="47"/>
                </a:cxn>
                <a:cxn ang="0">
                  <a:pos x="87" y="17"/>
                </a:cxn>
                <a:cxn ang="0">
                  <a:pos x="160" y="2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2" y="280"/>
                  </a:lnTo>
                  <a:lnTo>
                    <a:pt x="142" y="286"/>
                  </a:lnTo>
                  <a:lnTo>
                    <a:pt x="128" y="298"/>
                  </a:lnTo>
                  <a:lnTo>
                    <a:pt x="120" y="312"/>
                  </a:lnTo>
                  <a:lnTo>
                    <a:pt x="118" y="328"/>
                  </a:lnTo>
                  <a:lnTo>
                    <a:pt x="118" y="334"/>
                  </a:lnTo>
                  <a:lnTo>
                    <a:pt x="120" y="351"/>
                  </a:lnTo>
                  <a:lnTo>
                    <a:pt x="128" y="367"/>
                  </a:lnTo>
                  <a:lnTo>
                    <a:pt x="140" y="377"/>
                  </a:lnTo>
                  <a:lnTo>
                    <a:pt x="160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1" y="361"/>
                  </a:lnTo>
                  <a:lnTo>
                    <a:pt x="251" y="341"/>
                  </a:lnTo>
                  <a:lnTo>
                    <a:pt x="253" y="316"/>
                  </a:lnTo>
                  <a:lnTo>
                    <a:pt x="253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1" y="2"/>
                  </a:lnTo>
                  <a:lnTo>
                    <a:pt x="279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2" y="71"/>
                  </a:lnTo>
                  <a:lnTo>
                    <a:pt x="364" y="104"/>
                  </a:lnTo>
                  <a:lnTo>
                    <a:pt x="372" y="142"/>
                  </a:lnTo>
                  <a:lnTo>
                    <a:pt x="374" y="189"/>
                  </a:lnTo>
                  <a:lnTo>
                    <a:pt x="374" y="338"/>
                  </a:lnTo>
                  <a:lnTo>
                    <a:pt x="376" y="355"/>
                  </a:lnTo>
                  <a:lnTo>
                    <a:pt x="380" y="369"/>
                  </a:lnTo>
                  <a:lnTo>
                    <a:pt x="388" y="379"/>
                  </a:lnTo>
                  <a:lnTo>
                    <a:pt x="396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0" y="440"/>
                  </a:lnTo>
                  <a:lnTo>
                    <a:pt x="402" y="454"/>
                  </a:lnTo>
                  <a:lnTo>
                    <a:pt x="390" y="464"/>
                  </a:lnTo>
                  <a:lnTo>
                    <a:pt x="374" y="468"/>
                  </a:lnTo>
                  <a:lnTo>
                    <a:pt x="352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91" y="446"/>
                  </a:lnTo>
                  <a:lnTo>
                    <a:pt x="285" y="440"/>
                  </a:lnTo>
                  <a:lnTo>
                    <a:pt x="281" y="434"/>
                  </a:lnTo>
                  <a:lnTo>
                    <a:pt x="253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8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1" y="442"/>
                  </a:lnTo>
                  <a:lnTo>
                    <a:pt x="29" y="422"/>
                  </a:lnTo>
                  <a:lnTo>
                    <a:pt x="11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3" y="262"/>
                  </a:lnTo>
                  <a:lnTo>
                    <a:pt x="33" y="239"/>
                  </a:lnTo>
                  <a:lnTo>
                    <a:pt x="57" y="219"/>
                  </a:lnTo>
                  <a:lnTo>
                    <a:pt x="91" y="203"/>
                  </a:lnTo>
                  <a:lnTo>
                    <a:pt x="128" y="195"/>
                  </a:lnTo>
                  <a:lnTo>
                    <a:pt x="174" y="191"/>
                  </a:lnTo>
                  <a:lnTo>
                    <a:pt x="253" y="191"/>
                  </a:lnTo>
                  <a:lnTo>
                    <a:pt x="253" y="175"/>
                  </a:lnTo>
                  <a:lnTo>
                    <a:pt x="253" y="152"/>
                  </a:lnTo>
                  <a:lnTo>
                    <a:pt x="249" y="132"/>
                  </a:lnTo>
                  <a:lnTo>
                    <a:pt x="241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4" y="96"/>
                  </a:lnTo>
                  <a:lnTo>
                    <a:pt x="128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1" y="110"/>
                  </a:lnTo>
                  <a:lnTo>
                    <a:pt x="39" y="96"/>
                  </a:lnTo>
                  <a:lnTo>
                    <a:pt x="31" y="81"/>
                  </a:lnTo>
                  <a:lnTo>
                    <a:pt x="31" y="65"/>
                  </a:lnTo>
                  <a:lnTo>
                    <a:pt x="39" y="47"/>
                  </a:lnTo>
                  <a:lnTo>
                    <a:pt x="55" y="33"/>
                  </a:lnTo>
                  <a:lnTo>
                    <a:pt x="87" y="17"/>
                  </a:lnTo>
                  <a:lnTo>
                    <a:pt x="122" y="7"/>
                  </a:lnTo>
                  <a:lnTo>
                    <a:pt x="160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black">
            <a:xfrm>
              <a:off x="1690688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6"/>
                </a:cxn>
                <a:cxn ang="0">
                  <a:pos x="103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3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8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3" y="6"/>
                  </a:lnTo>
                  <a:lnTo>
                    <a:pt x="103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3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8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black">
            <a:xfrm>
              <a:off x="2062163" y="3798888"/>
              <a:ext cx="458788" cy="52546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7" y="2"/>
                </a:cxn>
                <a:cxn ang="0">
                  <a:pos x="95" y="8"/>
                </a:cxn>
                <a:cxn ang="0">
                  <a:pos x="107" y="20"/>
                </a:cxn>
                <a:cxn ang="0">
                  <a:pos x="117" y="35"/>
                </a:cxn>
                <a:cxn ang="0">
                  <a:pos x="289" y="383"/>
                </a:cxn>
                <a:cxn ang="0">
                  <a:pos x="462" y="33"/>
                </a:cxn>
                <a:cxn ang="0">
                  <a:pos x="474" y="16"/>
                </a:cxn>
                <a:cxn ang="0">
                  <a:pos x="488" y="6"/>
                </a:cxn>
                <a:cxn ang="0">
                  <a:pos x="502" y="2"/>
                </a:cxn>
                <a:cxn ang="0">
                  <a:pos x="519" y="0"/>
                </a:cxn>
                <a:cxn ang="0">
                  <a:pos x="541" y="4"/>
                </a:cxn>
                <a:cxn ang="0">
                  <a:pos x="559" y="18"/>
                </a:cxn>
                <a:cxn ang="0">
                  <a:pos x="571" y="35"/>
                </a:cxn>
                <a:cxn ang="0">
                  <a:pos x="577" y="57"/>
                </a:cxn>
                <a:cxn ang="0">
                  <a:pos x="577" y="605"/>
                </a:cxn>
                <a:cxn ang="0">
                  <a:pos x="571" y="626"/>
                </a:cxn>
                <a:cxn ang="0">
                  <a:pos x="559" y="644"/>
                </a:cxn>
                <a:cxn ang="0">
                  <a:pos x="543" y="656"/>
                </a:cxn>
                <a:cxn ang="0">
                  <a:pos x="519" y="662"/>
                </a:cxn>
                <a:cxn ang="0">
                  <a:pos x="498" y="656"/>
                </a:cxn>
                <a:cxn ang="0">
                  <a:pos x="480" y="644"/>
                </a:cxn>
                <a:cxn ang="0">
                  <a:pos x="468" y="626"/>
                </a:cxn>
                <a:cxn ang="0">
                  <a:pos x="464" y="605"/>
                </a:cxn>
                <a:cxn ang="0">
                  <a:pos x="464" y="269"/>
                </a:cxn>
                <a:cxn ang="0">
                  <a:pos x="343" y="520"/>
                </a:cxn>
                <a:cxn ang="0">
                  <a:pos x="329" y="539"/>
                </a:cxn>
                <a:cxn ang="0">
                  <a:pos x="309" y="551"/>
                </a:cxn>
                <a:cxn ang="0">
                  <a:pos x="287" y="555"/>
                </a:cxn>
                <a:cxn ang="0">
                  <a:pos x="266" y="551"/>
                </a:cxn>
                <a:cxn ang="0">
                  <a:pos x="248" y="539"/>
                </a:cxn>
                <a:cxn ang="0">
                  <a:pos x="232" y="520"/>
                </a:cxn>
                <a:cxn ang="0">
                  <a:pos x="111" y="269"/>
                </a:cxn>
                <a:cxn ang="0">
                  <a:pos x="111" y="605"/>
                </a:cxn>
                <a:cxn ang="0">
                  <a:pos x="107" y="626"/>
                </a:cxn>
                <a:cxn ang="0">
                  <a:pos x="95" y="644"/>
                </a:cxn>
                <a:cxn ang="0">
                  <a:pos x="77" y="656"/>
                </a:cxn>
                <a:cxn ang="0">
                  <a:pos x="55" y="662"/>
                </a:cxn>
                <a:cxn ang="0">
                  <a:pos x="34" y="656"/>
                </a:cxn>
                <a:cxn ang="0">
                  <a:pos x="16" y="644"/>
                </a:cxn>
                <a:cxn ang="0">
                  <a:pos x="4" y="626"/>
                </a:cxn>
                <a:cxn ang="0">
                  <a:pos x="0" y="605"/>
                </a:cxn>
                <a:cxn ang="0">
                  <a:pos x="0" y="57"/>
                </a:cxn>
                <a:cxn ang="0">
                  <a:pos x="4" y="33"/>
                </a:cxn>
                <a:cxn ang="0">
                  <a:pos x="18" y="16"/>
                </a:cxn>
                <a:cxn ang="0">
                  <a:pos x="36" y="4"/>
                </a:cxn>
                <a:cxn ang="0">
                  <a:pos x="57" y="0"/>
                </a:cxn>
              </a:cxnLst>
              <a:rect l="0" t="0" r="r" b="b"/>
              <a:pathLst>
                <a:path w="577" h="662">
                  <a:moveTo>
                    <a:pt x="57" y="0"/>
                  </a:moveTo>
                  <a:lnTo>
                    <a:pt x="77" y="2"/>
                  </a:lnTo>
                  <a:lnTo>
                    <a:pt x="95" y="8"/>
                  </a:lnTo>
                  <a:lnTo>
                    <a:pt x="107" y="20"/>
                  </a:lnTo>
                  <a:lnTo>
                    <a:pt x="117" y="35"/>
                  </a:lnTo>
                  <a:lnTo>
                    <a:pt x="289" y="383"/>
                  </a:lnTo>
                  <a:lnTo>
                    <a:pt x="462" y="33"/>
                  </a:lnTo>
                  <a:lnTo>
                    <a:pt x="474" y="16"/>
                  </a:lnTo>
                  <a:lnTo>
                    <a:pt x="488" y="6"/>
                  </a:lnTo>
                  <a:lnTo>
                    <a:pt x="502" y="2"/>
                  </a:lnTo>
                  <a:lnTo>
                    <a:pt x="519" y="0"/>
                  </a:lnTo>
                  <a:lnTo>
                    <a:pt x="541" y="4"/>
                  </a:lnTo>
                  <a:lnTo>
                    <a:pt x="559" y="18"/>
                  </a:lnTo>
                  <a:lnTo>
                    <a:pt x="571" y="35"/>
                  </a:lnTo>
                  <a:lnTo>
                    <a:pt x="577" y="57"/>
                  </a:lnTo>
                  <a:lnTo>
                    <a:pt x="577" y="605"/>
                  </a:lnTo>
                  <a:lnTo>
                    <a:pt x="571" y="626"/>
                  </a:lnTo>
                  <a:lnTo>
                    <a:pt x="559" y="644"/>
                  </a:lnTo>
                  <a:lnTo>
                    <a:pt x="543" y="656"/>
                  </a:lnTo>
                  <a:lnTo>
                    <a:pt x="519" y="662"/>
                  </a:lnTo>
                  <a:lnTo>
                    <a:pt x="498" y="656"/>
                  </a:lnTo>
                  <a:lnTo>
                    <a:pt x="480" y="644"/>
                  </a:lnTo>
                  <a:lnTo>
                    <a:pt x="468" y="626"/>
                  </a:lnTo>
                  <a:lnTo>
                    <a:pt x="464" y="605"/>
                  </a:lnTo>
                  <a:lnTo>
                    <a:pt x="464" y="269"/>
                  </a:lnTo>
                  <a:lnTo>
                    <a:pt x="343" y="520"/>
                  </a:lnTo>
                  <a:lnTo>
                    <a:pt x="329" y="539"/>
                  </a:lnTo>
                  <a:lnTo>
                    <a:pt x="309" y="551"/>
                  </a:lnTo>
                  <a:lnTo>
                    <a:pt x="287" y="555"/>
                  </a:lnTo>
                  <a:lnTo>
                    <a:pt x="266" y="551"/>
                  </a:lnTo>
                  <a:lnTo>
                    <a:pt x="248" y="539"/>
                  </a:lnTo>
                  <a:lnTo>
                    <a:pt x="232" y="520"/>
                  </a:lnTo>
                  <a:lnTo>
                    <a:pt x="111" y="269"/>
                  </a:lnTo>
                  <a:lnTo>
                    <a:pt x="111" y="605"/>
                  </a:lnTo>
                  <a:lnTo>
                    <a:pt x="107" y="626"/>
                  </a:lnTo>
                  <a:lnTo>
                    <a:pt x="95" y="644"/>
                  </a:lnTo>
                  <a:lnTo>
                    <a:pt x="77" y="656"/>
                  </a:lnTo>
                  <a:lnTo>
                    <a:pt x="55" y="662"/>
                  </a:lnTo>
                  <a:lnTo>
                    <a:pt x="34" y="656"/>
                  </a:lnTo>
                  <a:lnTo>
                    <a:pt x="16" y="644"/>
                  </a:lnTo>
                  <a:lnTo>
                    <a:pt x="4" y="626"/>
                  </a:lnTo>
                  <a:lnTo>
                    <a:pt x="0" y="605"/>
                  </a:lnTo>
                  <a:lnTo>
                    <a:pt x="0" y="57"/>
                  </a:lnTo>
                  <a:lnTo>
                    <a:pt x="4" y="33"/>
                  </a:lnTo>
                  <a:lnTo>
                    <a:pt x="18" y="16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2593976" y="3948113"/>
              <a:ext cx="328613" cy="373063"/>
            </a:xfrm>
            <a:custGeom>
              <a:avLst/>
              <a:gdLst/>
              <a:ahLst/>
              <a:cxnLst>
                <a:cxn ang="0">
                  <a:pos x="163" y="280"/>
                </a:cxn>
                <a:cxn ang="0">
                  <a:pos x="129" y="298"/>
                </a:cxn>
                <a:cxn ang="0">
                  <a:pos x="119" y="328"/>
                </a:cxn>
                <a:cxn ang="0">
                  <a:pos x="121" y="351"/>
                </a:cxn>
                <a:cxn ang="0">
                  <a:pos x="141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2" y="341"/>
                </a:cxn>
                <a:cxn ang="0">
                  <a:pos x="254" y="278"/>
                </a:cxn>
                <a:cxn ang="0">
                  <a:pos x="196" y="0"/>
                </a:cxn>
                <a:cxn ang="0">
                  <a:pos x="280" y="11"/>
                </a:cxn>
                <a:cxn ang="0">
                  <a:pos x="333" y="45"/>
                </a:cxn>
                <a:cxn ang="0">
                  <a:pos x="365" y="104"/>
                </a:cxn>
                <a:cxn ang="0">
                  <a:pos x="375" y="189"/>
                </a:cxn>
                <a:cxn ang="0">
                  <a:pos x="377" y="355"/>
                </a:cxn>
                <a:cxn ang="0">
                  <a:pos x="389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4" y="454"/>
                </a:cxn>
                <a:cxn ang="0">
                  <a:pos x="375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2" y="434"/>
                </a:cxn>
                <a:cxn ang="0">
                  <a:pos x="222" y="462"/>
                </a:cxn>
                <a:cxn ang="0">
                  <a:pos x="159" y="470"/>
                </a:cxn>
                <a:cxn ang="0">
                  <a:pos x="81" y="458"/>
                </a:cxn>
                <a:cxn ang="0">
                  <a:pos x="30" y="422"/>
                </a:cxn>
                <a:cxn ang="0">
                  <a:pos x="2" y="367"/>
                </a:cxn>
                <a:cxn ang="0">
                  <a:pos x="0" y="326"/>
                </a:cxn>
                <a:cxn ang="0">
                  <a:pos x="14" y="262"/>
                </a:cxn>
                <a:cxn ang="0">
                  <a:pos x="58" y="219"/>
                </a:cxn>
                <a:cxn ang="0">
                  <a:pos x="131" y="195"/>
                </a:cxn>
                <a:cxn ang="0">
                  <a:pos x="254" y="191"/>
                </a:cxn>
                <a:cxn ang="0">
                  <a:pos x="254" y="152"/>
                </a:cxn>
                <a:cxn ang="0">
                  <a:pos x="242" y="116"/>
                </a:cxn>
                <a:cxn ang="0">
                  <a:pos x="210" y="96"/>
                </a:cxn>
                <a:cxn ang="0">
                  <a:pos x="155" y="96"/>
                </a:cxn>
                <a:cxn ang="0">
                  <a:pos x="107" y="114"/>
                </a:cxn>
                <a:cxn ang="0">
                  <a:pos x="67" y="118"/>
                </a:cxn>
                <a:cxn ang="0">
                  <a:pos x="40" y="96"/>
                </a:cxn>
                <a:cxn ang="0">
                  <a:pos x="32" y="65"/>
                </a:cxn>
                <a:cxn ang="0">
                  <a:pos x="56" y="33"/>
                </a:cxn>
                <a:cxn ang="0">
                  <a:pos x="123" y="7"/>
                </a:cxn>
                <a:cxn ang="0">
                  <a:pos x="196" y="0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3" y="280"/>
                  </a:lnTo>
                  <a:lnTo>
                    <a:pt x="143" y="286"/>
                  </a:lnTo>
                  <a:lnTo>
                    <a:pt x="129" y="298"/>
                  </a:lnTo>
                  <a:lnTo>
                    <a:pt x="121" y="312"/>
                  </a:lnTo>
                  <a:lnTo>
                    <a:pt x="119" y="328"/>
                  </a:lnTo>
                  <a:lnTo>
                    <a:pt x="119" y="334"/>
                  </a:lnTo>
                  <a:lnTo>
                    <a:pt x="121" y="351"/>
                  </a:lnTo>
                  <a:lnTo>
                    <a:pt x="129" y="367"/>
                  </a:lnTo>
                  <a:lnTo>
                    <a:pt x="141" y="377"/>
                  </a:lnTo>
                  <a:lnTo>
                    <a:pt x="161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2" y="361"/>
                  </a:lnTo>
                  <a:lnTo>
                    <a:pt x="252" y="341"/>
                  </a:lnTo>
                  <a:lnTo>
                    <a:pt x="254" y="316"/>
                  </a:lnTo>
                  <a:lnTo>
                    <a:pt x="254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2" y="2"/>
                  </a:lnTo>
                  <a:lnTo>
                    <a:pt x="280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3" y="71"/>
                  </a:lnTo>
                  <a:lnTo>
                    <a:pt x="365" y="104"/>
                  </a:lnTo>
                  <a:lnTo>
                    <a:pt x="373" y="142"/>
                  </a:lnTo>
                  <a:lnTo>
                    <a:pt x="375" y="189"/>
                  </a:lnTo>
                  <a:lnTo>
                    <a:pt x="375" y="338"/>
                  </a:lnTo>
                  <a:lnTo>
                    <a:pt x="377" y="355"/>
                  </a:lnTo>
                  <a:lnTo>
                    <a:pt x="381" y="369"/>
                  </a:lnTo>
                  <a:lnTo>
                    <a:pt x="389" y="379"/>
                  </a:lnTo>
                  <a:lnTo>
                    <a:pt x="397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2" y="440"/>
                  </a:lnTo>
                  <a:lnTo>
                    <a:pt x="404" y="454"/>
                  </a:lnTo>
                  <a:lnTo>
                    <a:pt x="391" y="464"/>
                  </a:lnTo>
                  <a:lnTo>
                    <a:pt x="375" y="468"/>
                  </a:lnTo>
                  <a:lnTo>
                    <a:pt x="353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89" y="444"/>
                  </a:lnTo>
                  <a:lnTo>
                    <a:pt x="282" y="434"/>
                  </a:lnTo>
                  <a:lnTo>
                    <a:pt x="254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9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2" y="442"/>
                  </a:lnTo>
                  <a:lnTo>
                    <a:pt x="30" y="422"/>
                  </a:lnTo>
                  <a:lnTo>
                    <a:pt x="12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4" y="262"/>
                  </a:lnTo>
                  <a:lnTo>
                    <a:pt x="34" y="239"/>
                  </a:lnTo>
                  <a:lnTo>
                    <a:pt x="58" y="219"/>
                  </a:lnTo>
                  <a:lnTo>
                    <a:pt x="91" y="203"/>
                  </a:lnTo>
                  <a:lnTo>
                    <a:pt x="131" y="195"/>
                  </a:lnTo>
                  <a:lnTo>
                    <a:pt x="174" y="191"/>
                  </a:lnTo>
                  <a:lnTo>
                    <a:pt x="254" y="191"/>
                  </a:lnTo>
                  <a:lnTo>
                    <a:pt x="254" y="175"/>
                  </a:lnTo>
                  <a:lnTo>
                    <a:pt x="254" y="152"/>
                  </a:lnTo>
                  <a:lnTo>
                    <a:pt x="250" y="132"/>
                  </a:lnTo>
                  <a:lnTo>
                    <a:pt x="242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5" y="96"/>
                  </a:lnTo>
                  <a:lnTo>
                    <a:pt x="129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2" y="110"/>
                  </a:lnTo>
                  <a:lnTo>
                    <a:pt x="40" y="96"/>
                  </a:lnTo>
                  <a:lnTo>
                    <a:pt x="32" y="81"/>
                  </a:lnTo>
                  <a:lnTo>
                    <a:pt x="32" y="65"/>
                  </a:lnTo>
                  <a:lnTo>
                    <a:pt x="40" y="47"/>
                  </a:lnTo>
                  <a:lnTo>
                    <a:pt x="56" y="33"/>
                  </a:lnTo>
                  <a:lnTo>
                    <a:pt x="87" y="17"/>
                  </a:lnTo>
                  <a:lnTo>
                    <a:pt x="123" y="7"/>
                  </a:lnTo>
                  <a:lnTo>
                    <a:pt x="161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2987676" y="3794126"/>
              <a:ext cx="107950" cy="527050"/>
            </a:xfrm>
            <a:custGeom>
              <a:avLst/>
              <a:gdLst/>
              <a:ahLst/>
              <a:cxnLst>
                <a:cxn ang="0">
                  <a:pos x="67" y="194"/>
                </a:cxn>
                <a:cxn ang="0">
                  <a:pos x="91" y="198"/>
                </a:cxn>
                <a:cxn ang="0">
                  <a:pos x="109" y="211"/>
                </a:cxn>
                <a:cxn ang="0">
                  <a:pos x="123" y="231"/>
                </a:cxn>
                <a:cxn ang="0">
                  <a:pos x="126" y="253"/>
                </a:cxn>
                <a:cxn ang="0">
                  <a:pos x="126" y="605"/>
                </a:cxn>
                <a:cxn ang="0">
                  <a:pos x="123" y="628"/>
                </a:cxn>
                <a:cxn ang="0">
                  <a:pos x="109" y="648"/>
                </a:cxn>
                <a:cxn ang="0">
                  <a:pos x="91" y="660"/>
                </a:cxn>
                <a:cxn ang="0">
                  <a:pos x="67" y="664"/>
                </a:cxn>
                <a:cxn ang="0">
                  <a:pos x="43" y="660"/>
                </a:cxn>
                <a:cxn ang="0">
                  <a:pos x="25" y="648"/>
                </a:cxn>
                <a:cxn ang="0">
                  <a:pos x="12" y="628"/>
                </a:cxn>
                <a:cxn ang="0">
                  <a:pos x="8" y="605"/>
                </a:cxn>
                <a:cxn ang="0">
                  <a:pos x="8" y="253"/>
                </a:cxn>
                <a:cxn ang="0">
                  <a:pos x="12" y="231"/>
                </a:cxn>
                <a:cxn ang="0">
                  <a:pos x="25" y="211"/>
                </a:cxn>
                <a:cxn ang="0">
                  <a:pos x="43" y="198"/>
                </a:cxn>
                <a:cxn ang="0">
                  <a:pos x="67" y="194"/>
                </a:cxn>
                <a:cxn ang="0">
                  <a:pos x="67" y="0"/>
                </a:cxn>
                <a:cxn ang="0">
                  <a:pos x="93" y="6"/>
                </a:cxn>
                <a:cxn ang="0">
                  <a:pos x="115" y="20"/>
                </a:cxn>
                <a:cxn ang="0">
                  <a:pos x="128" y="41"/>
                </a:cxn>
                <a:cxn ang="0">
                  <a:pos x="134" y="67"/>
                </a:cxn>
                <a:cxn ang="0">
                  <a:pos x="128" y="93"/>
                </a:cxn>
                <a:cxn ang="0">
                  <a:pos x="115" y="115"/>
                </a:cxn>
                <a:cxn ang="0">
                  <a:pos x="93" y="128"/>
                </a:cxn>
                <a:cxn ang="0">
                  <a:pos x="67" y="134"/>
                </a:cxn>
                <a:cxn ang="0">
                  <a:pos x="41" y="128"/>
                </a:cxn>
                <a:cxn ang="0">
                  <a:pos x="19" y="115"/>
                </a:cxn>
                <a:cxn ang="0">
                  <a:pos x="6" y="93"/>
                </a:cxn>
                <a:cxn ang="0">
                  <a:pos x="0" y="67"/>
                </a:cxn>
                <a:cxn ang="0">
                  <a:pos x="6" y="41"/>
                </a:cxn>
                <a:cxn ang="0">
                  <a:pos x="19" y="20"/>
                </a:cxn>
                <a:cxn ang="0">
                  <a:pos x="41" y="6"/>
                </a:cxn>
                <a:cxn ang="0">
                  <a:pos x="67" y="0"/>
                </a:cxn>
              </a:cxnLst>
              <a:rect l="0" t="0" r="r" b="b"/>
              <a:pathLst>
                <a:path w="134" h="664">
                  <a:moveTo>
                    <a:pt x="67" y="194"/>
                  </a:moveTo>
                  <a:lnTo>
                    <a:pt x="91" y="198"/>
                  </a:lnTo>
                  <a:lnTo>
                    <a:pt x="109" y="211"/>
                  </a:lnTo>
                  <a:lnTo>
                    <a:pt x="123" y="231"/>
                  </a:lnTo>
                  <a:lnTo>
                    <a:pt x="126" y="253"/>
                  </a:lnTo>
                  <a:lnTo>
                    <a:pt x="126" y="605"/>
                  </a:lnTo>
                  <a:lnTo>
                    <a:pt x="123" y="628"/>
                  </a:lnTo>
                  <a:lnTo>
                    <a:pt x="109" y="648"/>
                  </a:lnTo>
                  <a:lnTo>
                    <a:pt x="91" y="660"/>
                  </a:lnTo>
                  <a:lnTo>
                    <a:pt x="67" y="664"/>
                  </a:lnTo>
                  <a:lnTo>
                    <a:pt x="43" y="660"/>
                  </a:lnTo>
                  <a:lnTo>
                    <a:pt x="25" y="648"/>
                  </a:lnTo>
                  <a:lnTo>
                    <a:pt x="12" y="628"/>
                  </a:lnTo>
                  <a:lnTo>
                    <a:pt x="8" y="605"/>
                  </a:lnTo>
                  <a:lnTo>
                    <a:pt x="8" y="253"/>
                  </a:lnTo>
                  <a:lnTo>
                    <a:pt x="12" y="231"/>
                  </a:lnTo>
                  <a:lnTo>
                    <a:pt x="25" y="211"/>
                  </a:lnTo>
                  <a:lnTo>
                    <a:pt x="43" y="198"/>
                  </a:lnTo>
                  <a:lnTo>
                    <a:pt x="67" y="194"/>
                  </a:lnTo>
                  <a:close/>
                  <a:moveTo>
                    <a:pt x="67" y="0"/>
                  </a:moveTo>
                  <a:lnTo>
                    <a:pt x="93" y="6"/>
                  </a:lnTo>
                  <a:lnTo>
                    <a:pt x="115" y="20"/>
                  </a:lnTo>
                  <a:lnTo>
                    <a:pt x="128" y="41"/>
                  </a:lnTo>
                  <a:lnTo>
                    <a:pt x="134" y="67"/>
                  </a:lnTo>
                  <a:lnTo>
                    <a:pt x="128" y="93"/>
                  </a:lnTo>
                  <a:lnTo>
                    <a:pt x="115" y="115"/>
                  </a:lnTo>
                  <a:lnTo>
                    <a:pt x="93" y="128"/>
                  </a:lnTo>
                  <a:lnTo>
                    <a:pt x="67" y="134"/>
                  </a:lnTo>
                  <a:lnTo>
                    <a:pt x="41" y="128"/>
                  </a:lnTo>
                  <a:lnTo>
                    <a:pt x="19" y="115"/>
                  </a:lnTo>
                  <a:lnTo>
                    <a:pt x="6" y="93"/>
                  </a:lnTo>
                  <a:lnTo>
                    <a:pt x="0" y="67"/>
                  </a:lnTo>
                  <a:lnTo>
                    <a:pt x="6" y="41"/>
                  </a:lnTo>
                  <a:lnTo>
                    <a:pt x="19" y="20"/>
                  </a:lnTo>
                  <a:lnTo>
                    <a:pt x="41" y="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Freeform 15"/>
            <p:cNvSpPr>
              <a:spLocks/>
            </p:cNvSpPr>
            <p:nvPr userDrawn="1"/>
          </p:nvSpPr>
          <p:spPr bwMode="black">
            <a:xfrm>
              <a:off x="3190876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4" y="6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4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4" y="6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4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black">
            <a:xfrm>
              <a:off x="3546476" y="3798888"/>
              <a:ext cx="360363" cy="525463"/>
            </a:xfrm>
            <a:custGeom>
              <a:avLst/>
              <a:gdLst/>
              <a:ahLst/>
              <a:cxnLst>
                <a:cxn ang="0">
                  <a:pos x="278" y="2"/>
                </a:cxn>
                <a:cxn ang="0">
                  <a:pos x="351" y="24"/>
                </a:cxn>
                <a:cxn ang="0">
                  <a:pos x="395" y="57"/>
                </a:cxn>
                <a:cxn ang="0">
                  <a:pos x="407" y="89"/>
                </a:cxn>
                <a:cxn ang="0">
                  <a:pos x="397" y="118"/>
                </a:cxn>
                <a:cxn ang="0">
                  <a:pos x="371" y="138"/>
                </a:cxn>
                <a:cxn ang="0">
                  <a:pos x="329" y="138"/>
                </a:cxn>
                <a:cxn ang="0">
                  <a:pos x="290" y="118"/>
                </a:cxn>
                <a:cxn ang="0">
                  <a:pos x="240" y="111"/>
                </a:cxn>
                <a:cxn ang="0">
                  <a:pos x="183" y="122"/>
                </a:cxn>
                <a:cxn ang="0">
                  <a:pos x="143" y="164"/>
                </a:cxn>
                <a:cxn ang="0">
                  <a:pos x="125" y="235"/>
                </a:cxn>
                <a:cxn ang="0">
                  <a:pos x="121" y="379"/>
                </a:cxn>
                <a:cxn ang="0">
                  <a:pos x="131" y="470"/>
                </a:cxn>
                <a:cxn ang="0">
                  <a:pos x="161" y="524"/>
                </a:cxn>
                <a:cxn ang="0">
                  <a:pos x="207" y="549"/>
                </a:cxn>
                <a:cxn ang="0">
                  <a:pos x="266" y="549"/>
                </a:cxn>
                <a:cxn ang="0">
                  <a:pos x="308" y="527"/>
                </a:cxn>
                <a:cxn ang="0">
                  <a:pos x="329" y="492"/>
                </a:cxn>
                <a:cxn ang="0">
                  <a:pos x="335" y="443"/>
                </a:cxn>
                <a:cxn ang="0">
                  <a:pos x="276" y="415"/>
                </a:cxn>
                <a:cxn ang="0">
                  <a:pos x="236" y="397"/>
                </a:cxn>
                <a:cxn ang="0">
                  <a:pos x="220" y="358"/>
                </a:cxn>
                <a:cxn ang="0">
                  <a:pos x="236" y="318"/>
                </a:cxn>
                <a:cxn ang="0">
                  <a:pos x="276" y="300"/>
                </a:cxn>
                <a:cxn ang="0">
                  <a:pos x="419" y="306"/>
                </a:cxn>
                <a:cxn ang="0">
                  <a:pos x="448" y="338"/>
                </a:cxn>
                <a:cxn ang="0">
                  <a:pos x="454" y="439"/>
                </a:cxn>
                <a:cxn ang="0">
                  <a:pos x="444" y="514"/>
                </a:cxn>
                <a:cxn ang="0">
                  <a:pos x="415" y="579"/>
                </a:cxn>
                <a:cxn ang="0">
                  <a:pos x="363" y="628"/>
                </a:cxn>
                <a:cxn ang="0">
                  <a:pos x="286" y="658"/>
                </a:cxn>
                <a:cxn ang="0">
                  <a:pos x="187" y="658"/>
                </a:cxn>
                <a:cxn ang="0">
                  <a:pos x="109" y="632"/>
                </a:cxn>
                <a:cxn ang="0">
                  <a:pos x="54" y="583"/>
                </a:cxn>
                <a:cxn ang="0">
                  <a:pos x="20" y="514"/>
                </a:cxn>
                <a:cxn ang="0">
                  <a:pos x="2" y="429"/>
                </a:cxn>
                <a:cxn ang="0">
                  <a:pos x="0" y="280"/>
                </a:cxn>
                <a:cxn ang="0">
                  <a:pos x="8" y="190"/>
                </a:cxn>
                <a:cxn ang="0">
                  <a:pos x="34" y="112"/>
                </a:cxn>
                <a:cxn ang="0">
                  <a:pos x="80" y="53"/>
                </a:cxn>
                <a:cxn ang="0">
                  <a:pos x="147" y="14"/>
                </a:cxn>
                <a:cxn ang="0">
                  <a:pos x="240" y="0"/>
                </a:cxn>
              </a:cxnLst>
              <a:rect l="0" t="0" r="r" b="b"/>
              <a:pathLst>
                <a:path w="454" h="662">
                  <a:moveTo>
                    <a:pt x="240" y="0"/>
                  </a:moveTo>
                  <a:lnTo>
                    <a:pt x="278" y="2"/>
                  </a:lnTo>
                  <a:lnTo>
                    <a:pt x="316" y="10"/>
                  </a:lnTo>
                  <a:lnTo>
                    <a:pt x="351" y="24"/>
                  </a:lnTo>
                  <a:lnTo>
                    <a:pt x="379" y="43"/>
                  </a:lnTo>
                  <a:lnTo>
                    <a:pt x="395" y="57"/>
                  </a:lnTo>
                  <a:lnTo>
                    <a:pt x="403" y="73"/>
                  </a:lnTo>
                  <a:lnTo>
                    <a:pt x="407" y="89"/>
                  </a:lnTo>
                  <a:lnTo>
                    <a:pt x="405" y="105"/>
                  </a:lnTo>
                  <a:lnTo>
                    <a:pt x="397" y="118"/>
                  </a:lnTo>
                  <a:lnTo>
                    <a:pt x="387" y="130"/>
                  </a:lnTo>
                  <a:lnTo>
                    <a:pt x="371" y="138"/>
                  </a:lnTo>
                  <a:lnTo>
                    <a:pt x="351" y="142"/>
                  </a:lnTo>
                  <a:lnTo>
                    <a:pt x="329" y="138"/>
                  </a:lnTo>
                  <a:lnTo>
                    <a:pt x="310" y="128"/>
                  </a:lnTo>
                  <a:lnTo>
                    <a:pt x="290" y="118"/>
                  </a:lnTo>
                  <a:lnTo>
                    <a:pt x="266" y="112"/>
                  </a:lnTo>
                  <a:lnTo>
                    <a:pt x="240" y="111"/>
                  </a:lnTo>
                  <a:lnTo>
                    <a:pt x="209" y="112"/>
                  </a:lnTo>
                  <a:lnTo>
                    <a:pt x="183" y="122"/>
                  </a:lnTo>
                  <a:lnTo>
                    <a:pt x="161" y="140"/>
                  </a:lnTo>
                  <a:lnTo>
                    <a:pt x="143" y="164"/>
                  </a:lnTo>
                  <a:lnTo>
                    <a:pt x="131" y="195"/>
                  </a:lnTo>
                  <a:lnTo>
                    <a:pt x="125" y="235"/>
                  </a:lnTo>
                  <a:lnTo>
                    <a:pt x="121" y="284"/>
                  </a:lnTo>
                  <a:lnTo>
                    <a:pt x="121" y="379"/>
                  </a:lnTo>
                  <a:lnTo>
                    <a:pt x="125" y="429"/>
                  </a:lnTo>
                  <a:lnTo>
                    <a:pt x="131" y="470"/>
                  </a:lnTo>
                  <a:lnTo>
                    <a:pt x="143" y="502"/>
                  </a:lnTo>
                  <a:lnTo>
                    <a:pt x="161" y="524"/>
                  </a:lnTo>
                  <a:lnTo>
                    <a:pt x="181" y="539"/>
                  </a:lnTo>
                  <a:lnTo>
                    <a:pt x="207" y="549"/>
                  </a:lnTo>
                  <a:lnTo>
                    <a:pt x="234" y="551"/>
                  </a:lnTo>
                  <a:lnTo>
                    <a:pt x="266" y="549"/>
                  </a:lnTo>
                  <a:lnTo>
                    <a:pt x="290" y="541"/>
                  </a:lnTo>
                  <a:lnTo>
                    <a:pt x="308" y="527"/>
                  </a:lnTo>
                  <a:lnTo>
                    <a:pt x="322" y="512"/>
                  </a:lnTo>
                  <a:lnTo>
                    <a:pt x="329" y="492"/>
                  </a:lnTo>
                  <a:lnTo>
                    <a:pt x="333" y="468"/>
                  </a:lnTo>
                  <a:lnTo>
                    <a:pt x="335" y="443"/>
                  </a:lnTo>
                  <a:lnTo>
                    <a:pt x="335" y="415"/>
                  </a:lnTo>
                  <a:lnTo>
                    <a:pt x="276" y="415"/>
                  </a:lnTo>
                  <a:lnTo>
                    <a:pt x="254" y="409"/>
                  </a:lnTo>
                  <a:lnTo>
                    <a:pt x="236" y="397"/>
                  </a:lnTo>
                  <a:lnTo>
                    <a:pt x="224" y="379"/>
                  </a:lnTo>
                  <a:lnTo>
                    <a:pt x="220" y="358"/>
                  </a:lnTo>
                  <a:lnTo>
                    <a:pt x="224" y="336"/>
                  </a:lnTo>
                  <a:lnTo>
                    <a:pt x="236" y="318"/>
                  </a:lnTo>
                  <a:lnTo>
                    <a:pt x="254" y="306"/>
                  </a:lnTo>
                  <a:lnTo>
                    <a:pt x="276" y="300"/>
                  </a:lnTo>
                  <a:lnTo>
                    <a:pt x="395" y="300"/>
                  </a:lnTo>
                  <a:lnTo>
                    <a:pt x="419" y="306"/>
                  </a:lnTo>
                  <a:lnTo>
                    <a:pt x="437" y="318"/>
                  </a:lnTo>
                  <a:lnTo>
                    <a:pt x="448" y="338"/>
                  </a:lnTo>
                  <a:lnTo>
                    <a:pt x="454" y="361"/>
                  </a:lnTo>
                  <a:lnTo>
                    <a:pt x="454" y="439"/>
                  </a:lnTo>
                  <a:lnTo>
                    <a:pt x="450" y="476"/>
                  </a:lnTo>
                  <a:lnTo>
                    <a:pt x="444" y="514"/>
                  </a:lnTo>
                  <a:lnTo>
                    <a:pt x="433" y="547"/>
                  </a:lnTo>
                  <a:lnTo>
                    <a:pt x="415" y="579"/>
                  </a:lnTo>
                  <a:lnTo>
                    <a:pt x="393" y="607"/>
                  </a:lnTo>
                  <a:lnTo>
                    <a:pt x="363" y="628"/>
                  </a:lnTo>
                  <a:lnTo>
                    <a:pt x="327" y="646"/>
                  </a:lnTo>
                  <a:lnTo>
                    <a:pt x="286" y="658"/>
                  </a:lnTo>
                  <a:lnTo>
                    <a:pt x="234" y="662"/>
                  </a:lnTo>
                  <a:lnTo>
                    <a:pt x="187" y="658"/>
                  </a:lnTo>
                  <a:lnTo>
                    <a:pt x="145" y="648"/>
                  </a:lnTo>
                  <a:lnTo>
                    <a:pt x="109" y="632"/>
                  </a:lnTo>
                  <a:lnTo>
                    <a:pt x="80" y="610"/>
                  </a:lnTo>
                  <a:lnTo>
                    <a:pt x="54" y="583"/>
                  </a:lnTo>
                  <a:lnTo>
                    <a:pt x="34" y="551"/>
                  </a:lnTo>
                  <a:lnTo>
                    <a:pt x="20" y="514"/>
                  </a:lnTo>
                  <a:lnTo>
                    <a:pt x="8" y="474"/>
                  </a:lnTo>
                  <a:lnTo>
                    <a:pt x="2" y="429"/>
                  </a:lnTo>
                  <a:lnTo>
                    <a:pt x="0" y="381"/>
                  </a:lnTo>
                  <a:lnTo>
                    <a:pt x="0" y="280"/>
                  </a:lnTo>
                  <a:lnTo>
                    <a:pt x="2" y="233"/>
                  </a:lnTo>
                  <a:lnTo>
                    <a:pt x="8" y="190"/>
                  </a:lnTo>
                  <a:lnTo>
                    <a:pt x="20" y="150"/>
                  </a:lnTo>
                  <a:lnTo>
                    <a:pt x="34" y="112"/>
                  </a:lnTo>
                  <a:lnTo>
                    <a:pt x="54" y="81"/>
                  </a:lnTo>
                  <a:lnTo>
                    <a:pt x="80" y="53"/>
                  </a:lnTo>
                  <a:lnTo>
                    <a:pt x="111" y="29"/>
                  </a:lnTo>
                  <a:lnTo>
                    <a:pt x="147" y="14"/>
                  </a:lnTo>
                  <a:lnTo>
                    <a:pt x="191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black">
            <a:xfrm>
              <a:off x="3968751" y="3948113"/>
              <a:ext cx="273050" cy="373063"/>
            </a:xfrm>
            <a:custGeom>
              <a:avLst/>
              <a:gdLst/>
              <a:ahLst/>
              <a:cxnLst>
                <a:cxn ang="0">
                  <a:pos x="265" y="0"/>
                </a:cxn>
                <a:cxn ang="0">
                  <a:pos x="287" y="2"/>
                </a:cxn>
                <a:cxn ang="0">
                  <a:pos x="305" y="7"/>
                </a:cxn>
                <a:cxn ang="0">
                  <a:pos x="321" y="13"/>
                </a:cxn>
                <a:cxn ang="0">
                  <a:pos x="335" y="27"/>
                </a:cxn>
                <a:cxn ang="0">
                  <a:pos x="343" y="41"/>
                </a:cxn>
                <a:cxn ang="0">
                  <a:pos x="345" y="59"/>
                </a:cxn>
                <a:cxn ang="0">
                  <a:pos x="341" y="77"/>
                </a:cxn>
                <a:cxn ang="0">
                  <a:pos x="333" y="96"/>
                </a:cxn>
                <a:cxn ang="0">
                  <a:pos x="319" y="110"/>
                </a:cxn>
                <a:cxn ang="0">
                  <a:pos x="299" y="118"/>
                </a:cxn>
                <a:cxn ang="0">
                  <a:pos x="275" y="118"/>
                </a:cxn>
                <a:cxn ang="0">
                  <a:pos x="267" y="116"/>
                </a:cxn>
                <a:cxn ang="0">
                  <a:pos x="255" y="114"/>
                </a:cxn>
                <a:cxn ang="0">
                  <a:pos x="238" y="114"/>
                </a:cxn>
                <a:cxn ang="0">
                  <a:pos x="218" y="116"/>
                </a:cxn>
                <a:cxn ang="0">
                  <a:pos x="198" y="122"/>
                </a:cxn>
                <a:cxn ang="0">
                  <a:pos x="182" y="132"/>
                </a:cxn>
                <a:cxn ang="0">
                  <a:pos x="170" y="146"/>
                </a:cxn>
                <a:cxn ang="0">
                  <a:pos x="162" y="166"/>
                </a:cxn>
                <a:cxn ang="0">
                  <a:pos x="162" y="411"/>
                </a:cxn>
                <a:cxn ang="0">
                  <a:pos x="156" y="434"/>
                </a:cxn>
                <a:cxn ang="0">
                  <a:pos x="144" y="454"/>
                </a:cxn>
                <a:cxn ang="0">
                  <a:pos x="125" y="466"/>
                </a:cxn>
                <a:cxn ang="0">
                  <a:pos x="103" y="470"/>
                </a:cxn>
                <a:cxn ang="0">
                  <a:pos x="79" y="466"/>
                </a:cxn>
                <a:cxn ang="0">
                  <a:pos x="59" y="454"/>
                </a:cxn>
                <a:cxn ang="0">
                  <a:pos x="45" y="434"/>
                </a:cxn>
                <a:cxn ang="0">
                  <a:pos x="41" y="411"/>
                </a:cxn>
                <a:cxn ang="0">
                  <a:pos x="41" y="140"/>
                </a:cxn>
                <a:cxn ang="0">
                  <a:pos x="39" y="120"/>
                </a:cxn>
                <a:cxn ang="0">
                  <a:pos x="33" y="108"/>
                </a:cxn>
                <a:cxn ang="0">
                  <a:pos x="25" y="98"/>
                </a:cxn>
                <a:cxn ang="0">
                  <a:pos x="16" y="89"/>
                </a:cxn>
                <a:cxn ang="0">
                  <a:pos x="8" y="81"/>
                </a:cxn>
                <a:cxn ang="0">
                  <a:pos x="2" y="69"/>
                </a:cxn>
                <a:cxn ang="0">
                  <a:pos x="0" y="55"/>
                </a:cxn>
                <a:cxn ang="0">
                  <a:pos x="2" y="37"/>
                </a:cxn>
                <a:cxn ang="0">
                  <a:pos x="10" y="23"/>
                </a:cxn>
                <a:cxn ang="0">
                  <a:pos x="21" y="13"/>
                </a:cxn>
                <a:cxn ang="0">
                  <a:pos x="37" y="7"/>
                </a:cxn>
                <a:cxn ang="0">
                  <a:pos x="59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105" y="19"/>
                </a:cxn>
                <a:cxn ang="0">
                  <a:pos x="127" y="35"/>
                </a:cxn>
                <a:cxn ang="0">
                  <a:pos x="142" y="57"/>
                </a:cxn>
                <a:cxn ang="0">
                  <a:pos x="168" y="31"/>
                </a:cxn>
                <a:cxn ang="0">
                  <a:pos x="194" y="15"/>
                </a:cxn>
                <a:cxn ang="0">
                  <a:pos x="222" y="6"/>
                </a:cxn>
                <a:cxn ang="0">
                  <a:pos x="245" y="2"/>
                </a:cxn>
                <a:cxn ang="0">
                  <a:pos x="265" y="0"/>
                </a:cxn>
              </a:cxnLst>
              <a:rect l="0" t="0" r="r" b="b"/>
              <a:pathLst>
                <a:path w="345" h="470">
                  <a:moveTo>
                    <a:pt x="265" y="0"/>
                  </a:moveTo>
                  <a:lnTo>
                    <a:pt x="287" y="2"/>
                  </a:lnTo>
                  <a:lnTo>
                    <a:pt x="305" y="7"/>
                  </a:lnTo>
                  <a:lnTo>
                    <a:pt x="321" y="13"/>
                  </a:lnTo>
                  <a:lnTo>
                    <a:pt x="335" y="27"/>
                  </a:lnTo>
                  <a:lnTo>
                    <a:pt x="343" y="41"/>
                  </a:lnTo>
                  <a:lnTo>
                    <a:pt x="345" y="59"/>
                  </a:lnTo>
                  <a:lnTo>
                    <a:pt x="341" y="77"/>
                  </a:lnTo>
                  <a:lnTo>
                    <a:pt x="333" y="96"/>
                  </a:lnTo>
                  <a:lnTo>
                    <a:pt x="319" y="110"/>
                  </a:lnTo>
                  <a:lnTo>
                    <a:pt x="299" y="118"/>
                  </a:lnTo>
                  <a:lnTo>
                    <a:pt x="275" y="118"/>
                  </a:lnTo>
                  <a:lnTo>
                    <a:pt x="267" y="116"/>
                  </a:lnTo>
                  <a:lnTo>
                    <a:pt x="255" y="114"/>
                  </a:lnTo>
                  <a:lnTo>
                    <a:pt x="238" y="114"/>
                  </a:lnTo>
                  <a:lnTo>
                    <a:pt x="218" y="116"/>
                  </a:lnTo>
                  <a:lnTo>
                    <a:pt x="198" y="122"/>
                  </a:lnTo>
                  <a:lnTo>
                    <a:pt x="182" y="132"/>
                  </a:lnTo>
                  <a:lnTo>
                    <a:pt x="170" y="146"/>
                  </a:lnTo>
                  <a:lnTo>
                    <a:pt x="162" y="166"/>
                  </a:lnTo>
                  <a:lnTo>
                    <a:pt x="162" y="411"/>
                  </a:lnTo>
                  <a:lnTo>
                    <a:pt x="156" y="434"/>
                  </a:lnTo>
                  <a:lnTo>
                    <a:pt x="144" y="454"/>
                  </a:lnTo>
                  <a:lnTo>
                    <a:pt x="125" y="466"/>
                  </a:lnTo>
                  <a:lnTo>
                    <a:pt x="103" y="470"/>
                  </a:lnTo>
                  <a:lnTo>
                    <a:pt x="79" y="466"/>
                  </a:lnTo>
                  <a:lnTo>
                    <a:pt x="59" y="454"/>
                  </a:lnTo>
                  <a:lnTo>
                    <a:pt x="45" y="434"/>
                  </a:lnTo>
                  <a:lnTo>
                    <a:pt x="41" y="411"/>
                  </a:lnTo>
                  <a:lnTo>
                    <a:pt x="41" y="140"/>
                  </a:lnTo>
                  <a:lnTo>
                    <a:pt x="39" y="120"/>
                  </a:lnTo>
                  <a:lnTo>
                    <a:pt x="33" y="108"/>
                  </a:lnTo>
                  <a:lnTo>
                    <a:pt x="25" y="98"/>
                  </a:lnTo>
                  <a:lnTo>
                    <a:pt x="16" y="89"/>
                  </a:lnTo>
                  <a:lnTo>
                    <a:pt x="8" y="81"/>
                  </a:lnTo>
                  <a:lnTo>
                    <a:pt x="2" y="69"/>
                  </a:lnTo>
                  <a:lnTo>
                    <a:pt x="0" y="55"/>
                  </a:lnTo>
                  <a:lnTo>
                    <a:pt x="2" y="37"/>
                  </a:lnTo>
                  <a:lnTo>
                    <a:pt x="10" y="23"/>
                  </a:lnTo>
                  <a:lnTo>
                    <a:pt x="21" y="13"/>
                  </a:lnTo>
                  <a:lnTo>
                    <a:pt x="37" y="7"/>
                  </a:lnTo>
                  <a:lnTo>
                    <a:pt x="59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7" y="7"/>
                  </a:lnTo>
                  <a:lnTo>
                    <a:pt x="105" y="19"/>
                  </a:lnTo>
                  <a:lnTo>
                    <a:pt x="127" y="35"/>
                  </a:lnTo>
                  <a:lnTo>
                    <a:pt x="142" y="57"/>
                  </a:lnTo>
                  <a:lnTo>
                    <a:pt x="168" y="31"/>
                  </a:lnTo>
                  <a:lnTo>
                    <a:pt x="194" y="15"/>
                  </a:lnTo>
                  <a:lnTo>
                    <a:pt x="222" y="6"/>
                  </a:lnTo>
                  <a:lnTo>
                    <a:pt x="245" y="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4268788" y="3948113"/>
              <a:ext cx="301625" cy="373063"/>
            </a:xfrm>
            <a:custGeom>
              <a:avLst/>
              <a:gdLst/>
              <a:ahLst/>
              <a:cxnLst>
                <a:cxn ang="0">
                  <a:pos x="191" y="108"/>
                </a:cxn>
                <a:cxn ang="0">
                  <a:pos x="165" y="110"/>
                </a:cxn>
                <a:cxn ang="0">
                  <a:pos x="145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19" y="189"/>
                </a:cxn>
                <a:cxn ang="0">
                  <a:pos x="119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5" y="349"/>
                </a:cxn>
                <a:cxn ang="0">
                  <a:pos x="165" y="359"/>
                </a:cxn>
                <a:cxn ang="0">
                  <a:pos x="191" y="363"/>
                </a:cxn>
                <a:cxn ang="0">
                  <a:pos x="216" y="359"/>
                </a:cxn>
                <a:cxn ang="0">
                  <a:pos x="236" y="349"/>
                </a:cxn>
                <a:cxn ang="0">
                  <a:pos x="250" y="334"/>
                </a:cxn>
                <a:cxn ang="0">
                  <a:pos x="258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58" y="160"/>
                </a:cxn>
                <a:cxn ang="0">
                  <a:pos x="250" y="138"/>
                </a:cxn>
                <a:cxn ang="0">
                  <a:pos x="236" y="122"/>
                </a:cxn>
                <a:cxn ang="0">
                  <a:pos x="216" y="110"/>
                </a:cxn>
                <a:cxn ang="0">
                  <a:pos x="191" y="108"/>
                </a:cxn>
                <a:cxn ang="0">
                  <a:pos x="191" y="0"/>
                </a:cxn>
                <a:cxn ang="0">
                  <a:pos x="236" y="4"/>
                </a:cxn>
                <a:cxn ang="0">
                  <a:pos x="276" y="15"/>
                </a:cxn>
                <a:cxn ang="0">
                  <a:pos x="310" y="31"/>
                </a:cxn>
                <a:cxn ang="0">
                  <a:pos x="335" y="55"/>
                </a:cxn>
                <a:cxn ang="0">
                  <a:pos x="355" y="83"/>
                </a:cxn>
                <a:cxn ang="0">
                  <a:pos x="371" y="116"/>
                </a:cxn>
                <a:cxn ang="0">
                  <a:pos x="379" y="150"/>
                </a:cxn>
                <a:cxn ang="0">
                  <a:pos x="381" y="187"/>
                </a:cxn>
                <a:cxn ang="0">
                  <a:pos x="381" y="282"/>
                </a:cxn>
                <a:cxn ang="0">
                  <a:pos x="379" y="320"/>
                </a:cxn>
                <a:cxn ang="0">
                  <a:pos x="371" y="355"/>
                </a:cxn>
                <a:cxn ang="0">
                  <a:pos x="355" y="387"/>
                </a:cxn>
                <a:cxn ang="0">
                  <a:pos x="335" y="415"/>
                </a:cxn>
                <a:cxn ang="0">
                  <a:pos x="310" y="438"/>
                </a:cxn>
                <a:cxn ang="0">
                  <a:pos x="276" y="456"/>
                </a:cxn>
                <a:cxn ang="0">
                  <a:pos x="236" y="466"/>
                </a:cxn>
                <a:cxn ang="0">
                  <a:pos x="191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2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0" y="355"/>
                </a:cxn>
                <a:cxn ang="0">
                  <a:pos x="2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2" y="150"/>
                </a:cxn>
                <a:cxn ang="0">
                  <a:pos x="10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2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1" y="0"/>
                </a:cxn>
              </a:cxnLst>
              <a:rect l="0" t="0" r="r" b="b"/>
              <a:pathLst>
                <a:path w="381" h="470">
                  <a:moveTo>
                    <a:pt x="191" y="108"/>
                  </a:moveTo>
                  <a:lnTo>
                    <a:pt x="165" y="110"/>
                  </a:lnTo>
                  <a:lnTo>
                    <a:pt x="145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19" y="189"/>
                  </a:lnTo>
                  <a:lnTo>
                    <a:pt x="119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5" y="349"/>
                  </a:lnTo>
                  <a:lnTo>
                    <a:pt x="165" y="359"/>
                  </a:lnTo>
                  <a:lnTo>
                    <a:pt x="191" y="363"/>
                  </a:lnTo>
                  <a:lnTo>
                    <a:pt x="216" y="359"/>
                  </a:lnTo>
                  <a:lnTo>
                    <a:pt x="236" y="349"/>
                  </a:lnTo>
                  <a:lnTo>
                    <a:pt x="250" y="334"/>
                  </a:lnTo>
                  <a:lnTo>
                    <a:pt x="258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58" y="160"/>
                  </a:lnTo>
                  <a:lnTo>
                    <a:pt x="250" y="138"/>
                  </a:lnTo>
                  <a:lnTo>
                    <a:pt x="236" y="122"/>
                  </a:lnTo>
                  <a:lnTo>
                    <a:pt x="216" y="110"/>
                  </a:lnTo>
                  <a:lnTo>
                    <a:pt x="191" y="108"/>
                  </a:lnTo>
                  <a:close/>
                  <a:moveTo>
                    <a:pt x="191" y="0"/>
                  </a:moveTo>
                  <a:lnTo>
                    <a:pt x="236" y="4"/>
                  </a:lnTo>
                  <a:lnTo>
                    <a:pt x="276" y="15"/>
                  </a:lnTo>
                  <a:lnTo>
                    <a:pt x="310" y="31"/>
                  </a:lnTo>
                  <a:lnTo>
                    <a:pt x="335" y="55"/>
                  </a:lnTo>
                  <a:lnTo>
                    <a:pt x="355" y="83"/>
                  </a:lnTo>
                  <a:lnTo>
                    <a:pt x="371" y="116"/>
                  </a:lnTo>
                  <a:lnTo>
                    <a:pt x="379" y="150"/>
                  </a:lnTo>
                  <a:lnTo>
                    <a:pt x="381" y="187"/>
                  </a:lnTo>
                  <a:lnTo>
                    <a:pt x="381" y="282"/>
                  </a:lnTo>
                  <a:lnTo>
                    <a:pt x="379" y="320"/>
                  </a:lnTo>
                  <a:lnTo>
                    <a:pt x="371" y="355"/>
                  </a:lnTo>
                  <a:lnTo>
                    <a:pt x="355" y="387"/>
                  </a:lnTo>
                  <a:lnTo>
                    <a:pt x="335" y="415"/>
                  </a:lnTo>
                  <a:lnTo>
                    <a:pt x="310" y="438"/>
                  </a:lnTo>
                  <a:lnTo>
                    <a:pt x="276" y="456"/>
                  </a:lnTo>
                  <a:lnTo>
                    <a:pt x="236" y="466"/>
                  </a:lnTo>
                  <a:lnTo>
                    <a:pt x="191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2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0" y="355"/>
                  </a:lnTo>
                  <a:lnTo>
                    <a:pt x="2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2" y="150"/>
                  </a:lnTo>
                  <a:lnTo>
                    <a:pt x="10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2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black">
            <a:xfrm>
              <a:off x="4656138" y="3948113"/>
              <a:ext cx="331788" cy="373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3" y="4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290"/>
                </a:cxn>
                <a:cxn ang="0">
                  <a:pos x="121" y="310"/>
                </a:cxn>
                <a:cxn ang="0">
                  <a:pos x="125" y="326"/>
                </a:cxn>
                <a:cxn ang="0">
                  <a:pos x="131" y="339"/>
                </a:cxn>
                <a:cxn ang="0">
                  <a:pos x="143" y="349"/>
                </a:cxn>
                <a:cxn ang="0">
                  <a:pos x="161" y="355"/>
                </a:cxn>
                <a:cxn ang="0">
                  <a:pos x="182" y="357"/>
                </a:cxn>
                <a:cxn ang="0">
                  <a:pos x="212" y="353"/>
                </a:cxn>
                <a:cxn ang="0">
                  <a:pos x="238" y="341"/>
                </a:cxn>
                <a:cxn ang="0">
                  <a:pos x="256" y="322"/>
                </a:cxn>
                <a:cxn ang="0">
                  <a:pos x="256" y="59"/>
                </a:cxn>
                <a:cxn ang="0">
                  <a:pos x="260" y="37"/>
                </a:cxn>
                <a:cxn ang="0">
                  <a:pos x="274" y="17"/>
                </a:cxn>
                <a:cxn ang="0">
                  <a:pos x="293" y="4"/>
                </a:cxn>
                <a:cxn ang="0">
                  <a:pos x="315" y="0"/>
                </a:cxn>
                <a:cxn ang="0">
                  <a:pos x="339" y="4"/>
                </a:cxn>
                <a:cxn ang="0">
                  <a:pos x="359" y="17"/>
                </a:cxn>
                <a:cxn ang="0">
                  <a:pos x="371" y="37"/>
                </a:cxn>
                <a:cxn ang="0">
                  <a:pos x="375" y="59"/>
                </a:cxn>
                <a:cxn ang="0">
                  <a:pos x="375" y="338"/>
                </a:cxn>
                <a:cxn ang="0">
                  <a:pos x="379" y="355"/>
                </a:cxn>
                <a:cxn ang="0">
                  <a:pos x="385" y="369"/>
                </a:cxn>
                <a:cxn ang="0">
                  <a:pos x="393" y="379"/>
                </a:cxn>
                <a:cxn ang="0">
                  <a:pos x="402" y="387"/>
                </a:cxn>
                <a:cxn ang="0">
                  <a:pos x="410" y="395"/>
                </a:cxn>
                <a:cxn ang="0">
                  <a:pos x="416" y="407"/>
                </a:cxn>
                <a:cxn ang="0">
                  <a:pos x="418" y="422"/>
                </a:cxn>
                <a:cxn ang="0">
                  <a:pos x="416" y="440"/>
                </a:cxn>
                <a:cxn ang="0">
                  <a:pos x="408" y="454"/>
                </a:cxn>
                <a:cxn ang="0">
                  <a:pos x="394" y="464"/>
                </a:cxn>
                <a:cxn ang="0">
                  <a:pos x="379" y="468"/>
                </a:cxn>
                <a:cxn ang="0">
                  <a:pos x="359" y="470"/>
                </a:cxn>
                <a:cxn ang="0">
                  <a:pos x="339" y="468"/>
                </a:cxn>
                <a:cxn ang="0">
                  <a:pos x="321" y="462"/>
                </a:cxn>
                <a:cxn ang="0">
                  <a:pos x="303" y="450"/>
                </a:cxn>
                <a:cxn ang="0">
                  <a:pos x="293" y="444"/>
                </a:cxn>
                <a:cxn ang="0">
                  <a:pos x="287" y="436"/>
                </a:cxn>
                <a:cxn ang="0">
                  <a:pos x="280" y="424"/>
                </a:cxn>
                <a:cxn ang="0">
                  <a:pos x="254" y="444"/>
                </a:cxn>
                <a:cxn ang="0">
                  <a:pos x="224" y="458"/>
                </a:cxn>
                <a:cxn ang="0">
                  <a:pos x="188" y="468"/>
                </a:cxn>
                <a:cxn ang="0">
                  <a:pos x="149" y="470"/>
                </a:cxn>
                <a:cxn ang="0">
                  <a:pos x="113" y="468"/>
                </a:cxn>
                <a:cxn ang="0">
                  <a:pos x="81" y="458"/>
                </a:cxn>
                <a:cxn ang="0">
                  <a:pos x="55" y="444"/>
                </a:cxn>
                <a:cxn ang="0">
                  <a:pos x="34" y="424"/>
                </a:cxn>
                <a:cxn ang="0">
                  <a:pos x="20" y="401"/>
                </a:cxn>
                <a:cxn ang="0">
                  <a:pos x="8" y="373"/>
                </a:cxn>
                <a:cxn ang="0">
                  <a:pos x="2" y="339"/>
                </a:cxn>
                <a:cxn ang="0">
                  <a:pos x="0" y="306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4"/>
                </a:cxn>
                <a:cxn ang="0">
                  <a:pos x="59" y="0"/>
                </a:cxn>
              </a:cxnLst>
              <a:rect l="0" t="0" r="r" b="b"/>
              <a:pathLst>
                <a:path w="418" h="470">
                  <a:moveTo>
                    <a:pt x="59" y="0"/>
                  </a:moveTo>
                  <a:lnTo>
                    <a:pt x="83" y="4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290"/>
                  </a:lnTo>
                  <a:lnTo>
                    <a:pt x="121" y="310"/>
                  </a:lnTo>
                  <a:lnTo>
                    <a:pt x="125" y="326"/>
                  </a:lnTo>
                  <a:lnTo>
                    <a:pt x="131" y="339"/>
                  </a:lnTo>
                  <a:lnTo>
                    <a:pt x="143" y="349"/>
                  </a:lnTo>
                  <a:lnTo>
                    <a:pt x="161" y="355"/>
                  </a:lnTo>
                  <a:lnTo>
                    <a:pt x="182" y="357"/>
                  </a:lnTo>
                  <a:lnTo>
                    <a:pt x="212" y="353"/>
                  </a:lnTo>
                  <a:lnTo>
                    <a:pt x="238" y="341"/>
                  </a:lnTo>
                  <a:lnTo>
                    <a:pt x="256" y="322"/>
                  </a:lnTo>
                  <a:lnTo>
                    <a:pt x="256" y="59"/>
                  </a:lnTo>
                  <a:lnTo>
                    <a:pt x="260" y="37"/>
                  </a:lnTo>
                  <a:lnTo>
                    <a:pt x="274" y="17"/>
                  </a:lnTo>
                  <a:lnTo>
                    <a:pt x="293" y="4"/>
                  </a:lnTo>
                  <a:lnTo>
                    <a:pt x="315" y="0"/>
                  </a:lnTo>
                  <a:lnTo>
                    <a:pt x="339" y="4"/>
                  </a:lnTo>
                  <a:lnTo>
                    <a:pt x="359" y="17"/>
                  </a:lnTo>
                  <a:lnTo>
                    <a:pt x="371" y="37"/>
                  </a:lnTo>
                  <a:lnTo>
                    <a:pt x="375" y="59"/>
                  </a:lnTo>
                  <a:lnTo>
                    <a:pt x="375" y="338"/>
                  </a:lnTo>
                  <a:lnTo>
                    <a:pt x="379" y="355"/>
                  </a:lnTo>
                  <a:lnTo>
                    <a:pt x="385" y="369"/>
                  </a:lnTo>
                  <a:lnTo>
                    <a:pt x="393" y="379"/>
                  </a:lnTo>
                  <a:lnTo>
                    <a:pt x="402" y="387"/>
                  </a:lnTo>
                  <a:lnTo>
                    <a:pt x="410" y="395"/>
                  </a:lnTo>
                  <a:lnTo>
                    <a:pt x="416" y="407"/>
                  </a:lnTo>
                  <a:lnTo>
                    <a:pt x="418" y="422"/>
                  </a:lnTo>
                  <a:lnTo>
                    <a:pt x="416" y="440"/>
                  </a:lnTo>
                  <a:lnTo>
                    <a:pt x="408" y="454"/>
                  </a:lnTo>
                  <a:lnTo>
                    <a:pt x="394" y="464"/>
                  </a:lnTo>
                  <a:lnTo>
                    <a:pt x="379" y="468"/>
                  </a:lnTo>
                  <a:lnTo>
                    <a:pt x="359" y="470"/>
                  </a:lnTo>
                  <a:lnTo>
                    <a:pt x="339" y="468"/>
                  </a:lnTo>
                  <a:lnTo>
                    <a:pt x="321" y="462"/>
                  </a:lnTo>
                  <a:lnTo>
                    <a:pt x="303" y="450"/>
                  </a:lnTo>
                  <a:lnTo>
                    <a:pt x="293" y="444"/>
                  </a:lnTo>
                  <a:lnTo>
                    <a:pt x="287" y="436"/>
                  </a:lnTo>
                  <a:lnTo>
                    <a:pt x="280" y="424"/>
                  </a:lnTo>
                  <a:lnTo>
                    <a:pt x="254" y="444"/>
                  </a:lnTo>
                  <a:lnTo>
                    <a:pt x="224" y="458"/>
                  </a:lnTo>
                  <a:lnTo>
                    <a:pt x="188" y="468"/>
                  </a:lnTo>
                  <a:lnTo>
                    <a:pt x="149" y="470"/>
                  </a:lnTo>
                  <a:lnTo>
                    <a:pt x="113" y="468"/>
                  </a:lnTo>
                  <a:lnTo>
                    <a:pt x="81" y="458"/>
                  </a:lnTo>
                  <a:lnTo>
                    <a:pt x="55" y="444"/>
                  </a:lnTo>
                  <a:lnTo>
                    <a:pt x="34" y="424"/>
                  </a:lnTo>
                  <a:lnTo>
                    <a:pt x="20" y="401"/>
                  </a:lnTo>
                  <a:lnTo>
                    <a:pt x="8" y="373"/>
                  </a:lnTo>
                  <a:lnTo>
                    <a:pt x="2" y="339"/>
                  </a:lnTo>
                  <a:lnTo>
                    <a:pt x="0" y="306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black">
            <a:xfrm>
              <a:off x="5037138" y="3948113"/>
              <a:ext cx="328613" cy="498475"/>
            </a:xfrm>
            <a:custGeom>
              <a:avLst/>
              <a:gdLst/>
              <a:ahLst/>
              <a:cxnLst>
                <a:cxn ang="0">
                  <a:pos x="202" y="104"/>
                </a:cxn>
                <a:cxn ang="0">
                  <a:pos x="158" y="126"/>
                </a:cxn>
                <a:cxn ang="0">
                  <a:pos x="180" y="357"/>
                </a:cxn>
                <a:cxn ang="0">
                  <a:pos x="224" y="371"/>
                </a:cxn>
                <a:cxn ang="0">
                  <a:pos x="271" y="355"/>
                </a:cxn>
                <a:cxn ang="0">
                  <a:pos x="293" y="314"/>
                </a:cxn>
                <a:cxn ang="0">
                  <a:pos x="295" y="179"/>
                </a:cxn>
                <a:cxn ang="0">
                  <a:pos x="285" y="130"/>
                </a:cxn>
                <a:cxn ang="0">
                  <a:pos x="251" y="104"/>
                </a:cxn>
                <a:cxn ang="0">
                  <a:pos x="59" y="0"/>
                </a:cxn>
                <a:cxn ang="0">
                  <a:pos x="97" y="7"/>
                </a:cxn>
                <a:cxn ang="0">
                  <a:pos x="125" y="27"/>
                </a:cxn>
                <a:cxn ang="0">
                  <a:pos x="164" y="17"/>
                </a:cxn>
                <a:cxn ang="0">
                  <a:pos x="244" y="0"/>
                </a:cxn>
                <a:cxn ang="0">
                  <a:pos x="319" y="11"/>
                </a:cxn>
                <a:cxn ang="0">
                  <a:pos x="372" y="49"/>
                </a:cxn>
                <a:cxn ang="0">
                  <a:pos x="404" y="108"/>
                </a:cxn>
                <a:cxn ang="0">
                  <a:pos x="414" y="189"/>
                </a:cxn>
                <a:cxn ang="0">
                  <a:pos x="412" y="308"/>
                </a:cxn>
                <a:cxn ang="0">
                  <a:pos x="394" y="385"/>
                </a:cxn>
                <a:cxn ang="0">
                  <a:pos x="357" y="438"/>
                </a:cxn>
                <a:cxn ang="0">
                  <a:pos x="293" y="466"/>
                </a:cxn>
                <a:cxn ang="0">
                  <a:pos x="218" y="468"/>
                </a:cxn>
                <a:cxn ang="0">
                  <a:pos x="158" y="444"/>
                </a:cxn>
                <a:cxn ang="0">
                  <a:pos x="154" y="590"/>
                </a:cxn>
                <a:cxn ang="0">
                  <a:pos x="123" y="622"/>
                </a:cxn>
                <a:cxn ang="0">
                  <a:pos x="75" y="622"/>
                </a:cxn>
                <a:cxn ang="0">
                  <a:pos x="43" y="590"/>
                </a:cxn>
                <a:cxn ang="0">
                  <a:pos x="39" y="134"/>
                </a:cxn>
                <a:cxn ang="0">
                  <a:pos x="31" y="102"/>
                </a:cxn>
                <a:cxn ang="0">
                  <a:pos x="16" y="85"/>
                </a:cxn>
                <a:cxn ang="0">
                  <a:pos x="2" y="63"/>
                </a:cxn>
                <a:cxn ang="0">
                  <a:pos x="2" y="31"/>
                </a:cxn>
                <a:cxn ang="0">
                  <a:pos x="24" y="7"/>
                </a:cxn>
                <a:cxn ang="0">
                  <a:pos x="59" y="0"/>
                </a:cxn>
              </a:cxnLst>
              <a:rect l="0" t="0" r="r" b="b"/>
              <a:pathLst>
                <a:path w="414" h="628">
                  <a:moveTo>
                    <a:pt x="224" y="100"/>
                  </a:moveTo>
                  <a:lnTo>
                    <a:pt x="202" y="104"/>
                  </a:lnTo>
                  <a:lnTo>
                    <a:pt x="180" y="112"/>
                  </a:lnTo>
                  <a:lnTo>
                    <a:pt x="158" y="126"/>
                  </a:lnTo>
                  <a:lnTo>
                    <a:pt x="158" y="343"/>
                  </a:lnTo>
                  <a:lnTo>
                    <a:pt x="180" y="357"/>
                  </a:lnTo>
                  <a:lnTo>
                    <a:pt x="202" y="367"/>
                  </a:lnTo>
                  <a:lnTo>
                    <a:pt x="224" y="371"/>
                  </a:lnTo>
                  <a:lnTo>
                    <a:pt x="251" y="367"/>
                  </a:lnTo>
                  <a:lnTo>
                    <a:pt x="271" y="355"/>
                  </a:lnTo>
                  <a:lnTo>
                    <a:pt x="285" y="338"/>
                  </a:lnTo>
                  <a:lnTo>
                    <a:pt x="293" y="314"/>
                  </a:lnTo>
                  <a:lnTo>
                    <a:pt x="295" y="284"/>
                  </a:lnTo>
                  <a:lnTo>
                    <a:pt x="295" y="179"/>
                  </a:lnTo>
                  <a:lnTo>
                    <a:pt x="293" y="152"/>
                  </a:lnTo>
                  <a:lnTo>
                    <a:pt x="285" y="130"/>
                  </a:lnTo>
                  <a:lnTo>
                    <a:pt x="271" y="114"/>
                  </a:lnTo>
                  <a:lnTo>
                    <a:pt x="251" y="104"/>
                  </a:lnTo>
                  <a:lnTo>
                    <a:pt x="224" y="100"/>
                  </a:lnTo>
                  <a:close/>
                  <a:moveTo>
                    <a:pt x="59" y="0"/>
                  </a:moveTo>
                  <a:lnTo>
                    <a:pt x="79" y="2"/>
                  </a:lnTo>
                  <a:lnTo>
                    <a:pt x="97" y="7"/>
                  </a:lnTo>
                  <a:lnTo>
                    <a:pt x="115" y="19"/>
                  </a:lnTo>
                  <a:lnTo>
                    <a:pt x="125" y="27"/>
                  </a:lnTo>
                  <a:lnTo>
                    <a:pt x="133" y="35"/>
                  </a:lnTo>
                  <a:lnTo>
                    <a:pt x="164" y="17"/>
                  </a:lnTo>
                  <a:lnTo>
                    <a:pt x="204" y="4"/>
                  </a:lnTo>
                  <a:lnTo>
                    <a:pt x="244" y="0"/>
                  </a:lnTo>
                  <a:lnTo>
                    <a:pt x="285" y="4"/>
                  </a:lnTo>
                  <a:lnTo>
                    <a:pt x="319" y="11"/>
                  </a:lnTo>
                  <a:lnTo>
                    <a:pt x="349" y="27"/>
                  </a:lnTo>
                  <a:lnTo>
                    <a:pt x="372" y="49"/>
                  </a:lnTo>
                  <a:lnTo>
                    <a:pt x="390" y="75"/>
                  </a:lnTo>
                  <a:lnTo>
                    <a:pt x="404" y="108"/>
                  </a:lnTo>
                  <a:lnTo>
                    <a:pt x="412" y="146"/>
                  </a:lnTo>
                  <a:lnTo>
                    <a:pt x="414" y="189"/>
                  </a:lnTo>
                  <a:lnTo>
                    <a:pt x="414" y="260"/>
                  </a:lnTo>
                  <a:lnTo>
                    <a:pt x="412" y="308"/>
                  </a:lnTo>
                  <a:lnTo>
                    <a:pt x="406" y="349"/>
                  </a:lnTo>
                  <a:lnTo>
                    <a:pt x="394" y="385"/>
                  </a:lnTo>
                  <a:lnTo>
                    <a:pt x="378" y="415"/>
                  </a:lnTo>
                  <a:lnTo>
                    <a:pt x="357" y="438"/>
                  </a:lnTo>
                  <a:lnTo>
                    <a:pt x="329" y="456"/>
                  </a:lnTo>
                  <a:lnTo>
                    <a:pt x="293" y="466"/>
                  </a:lnTo>
                  <a:lnTo>
                    <a:pt x="251" y="470"/>
                  </a:lnTo>
                  <a:lnTo>
                    <a:pt x="218" y="468"/>
                  </a:lnTo>
                  <a:lnTo>
                    <a:pt x="186" y="458"/>
                  </a:lnTo>
                  <a:lnTo>
                    <a:pt x="158" y="444"/>
                  </a:lnTo>
                  <a:lnTo>
                    <a:pt x="158" y="569"/>
                  </a:lnTo>
                  <a:lnTo>
                    <a:pt x="154" y="590"/>
                  </a:lnTo>
                  <a:lnTo>
                    <a:pt x="140" y="610"/>
                  </a:lnTo>
                  <a:lnTo>
                    <a:pt x="123" y="622"/>
                  </a:lnTo>
                  <a:lnTo>
                    <a:pt x="99" y="628"/>
                  </a:lnTo>
                  <a:lnTo>
                    <a:pt x="75" y="622"/>
                  </a:lnTo>
                  <a:lnTo>
                    <a:pt x="57" y="610"/>
                  </a:lnTo>
                  <a:lnTo>
                    <a:pt x="43" y="590"/>
                  </a:lnTo>
                  <a:lnTo>
                    <a:pt x="39" y="569"/>
                  </a:lnTo>
                  <a:lnTo>
                    <a:pt x="39" y="134"/>
                  </a:lnTo>
                  <a:lnTo>
                    <a:pt x="37" y="116"/>
                  </a:lnTo>
                  <a:lnTo>
                    <a:pt x="31" y="102"/>
                  </a:lnTo>
                  <a:lnTo>
                    <a:pt x="25" y="92"/>
                  </a:lnTo>
                  <a:lnTo>
                    <a:pt x="16" y="85"/>
                  </a:lnTo>
                  <a:lnTo>
                    <a:pt x="8" y="75"/>
                  </a:lnTo>
                  <a:lnTo>
                    <a:pt x="2" y="63"/>
                  </a:lnTo>
                  <a:lnTo>
                    <a:pt x="0" y="49"/>
                  </a:lnTo>
                  <a:lnTo>
                    <a:pt x="2" y="31"/>
                  </a:lnTo>
                  <a:lnTo>
                    <a:pt x="10" y="17"/>
                  </a:lnTo>
                  <a:lnTo>
                    <a:pt x="24" y="7"/>
                  </a:lnTo>
                  <a:lnTo>
                    <a:pt x="39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7513" y="1441585"/>
            <a:ext cx="4047609" cy="4260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52020" y="1441585"/>
            <a:ext cx="3976055" cy="4260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13" y="1444625"/>
            <a:ext cx="4079875" cy="730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2006" y="1444625"/>
            <a:ext cx="3974832" cy="730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29053" y="2268187"/>
            <a:ext cx="4036069" cy="34341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52020" y="2268187"/>
            <a:ext cx="3976055" cy="34341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513" y="282575"/>
            <a:ext cx="8310562" cy="984365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44625"/>
            <a:ext cx="6567180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4" name="Group 7"/>
          <p:cNvGrpSpPr/>
          <p:nvPr userDrawn="1"/>
        </p:nvGrpSpPr>
        <p:grpSpPr bwMode="black">
          <a:xfrm>
            <a:off x="2734543" y="5329614"/>
            <a:ext cx="3669134" cy="461588"/>
            <a:chOff x="179388" y="3794126"/>
            <a:chExt cx="5186363" cy="652462"/>
          </a:xfrm>
        </p:grpSpPr>
        <p:sp>
          <p:nvSpPr>
            <p:cNvPr id="9" name="Freeform 7"/>
            <p:cNvSpPr>
              <a:spLocks noEditPoints="1"/>
            </p:cNvSpPr>
            <p:nvPr userDrawn="1"/>
          </p:nvSpPr>
          <p:spPr bwMode="black">
            <a:xfrm>
              <a:off x="179388" y="3805238"/>
              <a:ext cx="350838" cy="519113"/>
            </a:xfrm>
            <a:custGeom>
              <a:avLst/>
              <a:gdLst/>
              <a:ahLst/>
              <a:cxnLst>
                <a:cxn ang="0">
                  <a:pos x="121" y="114"/>
                </a:cxn>
                <a:cxn ang="0">
                  <a:pos x="121" y="282"/>
                </a:cxn>
                <a:cxn ang="0">
                  <a:pos x="222" y="282"/>
                </a:cxn>
                <a:cxn ang="0">
                  <a:pos x="252" y="280"/>
                </a:cxn>
                <a:cxn ang="0">
                  <a:pos x="276" y="272"/>
                </a:cxn>
                <a:cxn ang="0">
                  <a:pos x="295" y="259"/>
                </a:cxn>
                <a:cxn ang="0">
                  <a:pos x="307" y="239"/>
                </a:cxn>
                <a:cxn ang="0">
                  <a:pos x="311" y="215"/>
                </a:cxn>
                <a:cxn ang="0">
                  <a:pos x="311" y="180"/>
                </a:cxn>
                <a:cxn ang="0">
                  <a:pos x="307" y="158"/>
                </a:cxn>
                <a:cxn ang="0">
                  <a:pos x="297" y="138"/>
                </a:cxn>
                <a:cxn ang="0">
                  <a:pos x="280" y="124"/>
                </a:cxn>
                <a:cxn ang="0">
                  <a:pos x="256" y="116"/>
                </a:cxn>
                <a:cxn ang="0">
                  <a:pos x="226" y="114"/>
                </a:cxn>
                <a:cxn ang="0">
                  <a:pos x="121" y="114"/>
                </a:cxn>
                <a:cxn ang="0">
                  <a:pos x="59" y="0"/>
                </a:cxn>
                <a:cxn ang="0">
                  <a:pos x="228" y="0"/>
                </a:cxn>
                <a:cxn ang="0">
                  <a:pos x="276" y="4"/>
                </a:cxn>
                <a:cxn ang="0">
                  <a:pos x="317" y="12"/>
                </a:cxn>
                <a:cxn ang="0">
                  <a:pos x="353" y="27"/>
                </a:cxn>
                <a:cxn ang="0">
                  <a:pos x="383" y="47"/>
                </a:cxn>
                <a:cxn ang="0">
                  <a:pos x="404" y="73"/>
                </a:cxn>
                <a:cxn ang="0">
                  <a:pos x="422" y="104"/>
                </a:cxn>
                <a:cxn ang="0">
                  <a:pos x="430" y="140"/>
                </a:cxn>
                <a:cxn ang="0">
                  <a:pos x="434" y="180"/>
                </a:cxn>
                <a:cxn ang="0">
                  <a:pos x="434" y="215"/>
                </a:cxn>
                <a:cxn ang="0">
                  <a:pos x="430" y="257"/>
                </a:cxn>
                <a:cxn ang="0">
                  <a:pos x="416" y="294"/>
                </a:cxn>
                <a:cxn ang="0">
                  <a:pos x="396" y="326"/>
                </a:cxn>
                <a:cxn ang="0">
                  <a:pos x="367" y="352"/>
                </a:cxn>
                <a:cxn ang="0">
                  <a:pos x="333" y="371"/>
                </a:cxn>
                <a:cxn ang="0">
                  <a:pos x="387" y="468"/>
                </a:cxn>
                <a:cxn ang="0">
                  <a:pos x="436" y="567"/>
                </a:cxn>
                <a:cxn ang="0">
                  <a:pos x="442" y="591"/>
                </a:cxn>
                <a:cxn ang="0">
                  <a:pos x="438" y="610"/>
                </a:cxn>
                <a:cxn ang="0">
                  <a:pos x="428" y="628"/>
                </a:cxn>
                <a:cxn ang="0">
                  <a:pos x="414" y="642"/>
                </a:cxn>
                <a:cxn ang="0">
                  <a:pos x="396" y="650"/>
                </a:cxn>
                <a:cxn ang="0">
                  <a:pos x="377" y="654"/>
                </a:cxn>
                <a:cxn ang="0">
                  <a:pos x="361" y="652"/>
                </a:cxn>
                <a:cxn ang="0">
                  <a:pos x="347" y="646"/>
                </a:cxn>
                <a:cxn ang="0">
                  <a:pos x="335" y="634"/>
                </a:cxn>
                <a:cxn ang="0">
                  <a:pos x="323" y="616"/>
                </a:cxn>
                <a:cxn ang="0">
                  <a:pos x="268" y="504"/>
                </a:cxn>
                <a:cxn ang="0">
                  <a:pos x="204" y="393"/>
                </a:cxn>
                <a:cxn ang="0">
                  <a:pos x="121" y="393"/>
                </a:cxn>
                <a:cxn ang="0">
                  <a:pos x="121" y="593"/>
                </a:cxn>
                <a:cxn ang="0">
                  <a:pos x="117" y="616"/>
                </a:cxn>
                <a:cxn ang="0">
                  <a:pos x="103" y="636"/>
                </a:cxn>
                <a:cxn ang="0">
                  <a:pos x="85" y="648"/>
                </a:cxn>
                <a:cxn ang="0">
                  <a:pos x="59" y="654"/>
                </a:cxn>
                <a:cxn ang="0">
                  <a:pos x="38" y="648"/>
                </a:cxn>
                <a:cxn ang="0">
                  <a:pos x="18" y="636"/>
                </a:cxn>
                <a:cxn ang="0">
                  <a:pos x="4" y="616"/>
                </a:cxn>
                <a:cxn ang="0">
                  <a:pos x="0" y="593"/>
                </a:cxn>
                <a:cxn ang="0">
                  <a:pos x="0" y="61"/>
                </a:cxn>
                <a:cxn ang="0">
                  <a:pos x="4" y="37"/>
                </a:cxn>
                <a:cxn ang="0">
                  <a:pos x="18" y="18"/>
                </a:cxn>
                <a:cxn ang="0">
                  <a:pos x="38" y="6"/>
                </a:cxn>
                <a:cxn ang="0">
                  <a:pos x="59" y="0"/>
                </a:cxn>
              </a:cxnLst>
              <a:rect l="0" t="0" r="r" b="b"/>
              <a:pathLst>
                <a:path w="442" h="654">
                  <a:moveTo>
                    <a:pt x="121" y="114"/>
                  </a:moveTo>
                  <a:lnTo>
                    <a:pt x="121" y="282"/>
                  </a:lnTo>
                  <a:lnTo>
                    <a:pt x="222" y="282"/>
                  </a:lnTo>
                  <a:lnTo>
                    <a:pt x="252" y="280"/>
                  </a:lnTo>
                  <a:lnTo>
                    <a:pt x="276" y="272"/>
                  </a:lnTo>
                  <a:lnTo>
                    <a:pt x="295" y="259"/>
                  </a:lnTo>
                  <a:lnTo>
                    <a:pt x="307" y="239"/>
                  </a:lnTo>
                  <a:lnTo>
                    <a:pt x="311" y="215"/>
                  </a:lnTo>
                  <a:lnTo>
                    <a:pt x="311" y="180"/>
                  </a:lnTo>
                  <a:lnTo>
                    <a:pt x="307" y="158"/>
                  </a:lnTo>
                  <a:lnTo>
                    <a:pt x="297" y="138"/>
                  </a:lnTo>
                  <a:lnTo>
                    <a:pt x="280" y="124"/>
                  </a:lnTo>
                  <a:lnTo>
                    <a:pt x="256" y="116"/>
                  </a:lnTo>
                  <a:lnTo>
                    <a:pt x="226" y="114"/>
                  </a:lnTo>
                  <a:lnTo>
                    <a:pt x="121" y="114"/>
                  </a:lnTo>
                  <a:close/>
                  <a:moveTo>
                    <a:pt x="59" y="0"/>
                  </a:moveTo>
                  <a:lnTo>
                    <a:pt x="228" y="0"/>
                  </a:lnTo>
                  <a:lnTo>
                    <a:pt x="276" y="4"/>
                  </a:lnTo>
                  <a:lnTo>
                    <a:pt x="317" y="12"/>
                  </a:lnTo>
                  <a:lnTo>
                    <a:pt x="353" y="27"/>
                  </a:lnTo>
                  <a:lnTo>
                    <a:pt x="383" y="47"/>
                  </a:lnTo>
                  <a:lnTo>
                    <a:pt x="404" y="73"/>
                  </a:lnTo>
                  <a:lnTo>
                    <a:pt x="422" y="104"/>
                  </a:lnTo>
                  <a:lnTo>
                    <a:pt x="430" y="140"/>
                  </a:lnTo>
                  <a:lnTo>
                    <a:pt x="434" y="180"/>
                  </a:lnTo>
                  <a:lnTo>
                    <a:pt x="434" y="215"/>
                  </a:lnTo>
                  <a:lnTo>
                    <a:pt x="430" y="257"/>
                  </a:lnTo>
                  <a:lnTo>
                    <a:pt x="416" y="294"/>
                  </a:lnTo>
                  <a:lnTo>
                    <a:pt x="396" y="326"/>
                  </a:lnTo>
                  <a:lnTo>
                    <a:pt x="367" y="352"/>
                  </a:lnTo>
                  <a:lnTo>
                    <a:pt x="333" y="371"/>
                  </a:lnTo>
                  <a:lnTo>
                    <a:pt x="387" y="468"/>
                  </a:lnTo>
                  <a:lnTo>
                    <a:pt x="436" y="567"/>
                  </a:lnTo>
                  <a:lnTo>
                    <a:pt x="442" y="591"/>
                  </a:lnTo>
                  <a:lnTo>
                    <a:pt x="438" y="610"/>
                  </a:lnTo>
                  <a:lnTo>
                    <a:pt x="428" y="628"/>
                  </a:lnTo>
                  <a:lnTo>
                    <a:pt x="414" y="642"/>
                  </a:lnTo>
                  <a:lnTo>
                    <a:pt x="396" y="650"/>
                  </a:lnTo>
                  <a:lnTo>
                    <a:pt x="377" y="654"/>
                  </a:lnTo>
                  <a:lnTo>
                    <a:pt x="361" y="652"/>
                  </a:lnTo>
                  <a:lnTo>
                    <a:pt x="347" y="646"/>
                  </a:lnTo>
                  <a:lnTo>
                    <a:pt x="335" y="634"/>
                  </a:lnTo>
                  <a:lnTo>
                    <a:pt x="323" y="616"/>
                  </a:lnTo>
                  <a:lnTo>
                    <a:pt x="268" y="504"/>
                  </a:lnTo>
                  <a:lnTo>
                    <a:pt x="204" y="393"/>
                  </a:lnTo>
                  <a:lnTo>
                    <a:pt x="121" y="393"/>
                  </a:lnTo>
                  <a:lnTo>
                    <a:pt x="121" y="593"/>
                  </a:lnTo>
                  <a:lnTo>
                    <a:pt x="117" y="616"/>
                  </a:lnTo>
                  <a:lnTo>
                    <a:pt x="103" y="636"/>
                  </a:lnTo>
                  <a:lnTo>
                    <a:pt x="85" y="648"/>
                  </a:lnTo>
                  <a:lnTo>
                    <a:pt x="59" y="654"/>
                  </a:lnTo>
                  <a:lnTo>
                    <a:pt x="38" y="648"/>
                  </a:lnTo>
                  <a:lnTo>
                    <a:pt x="18" y="636"/>
                  </a:lnTo>
                  <a:lnTo>
                    <a:pt x="4" y="616"/>
                  </a:lnTo>
                  <a:lnTo>
                    <a:pt x="0" y="593"/>
                  </a:lnTo>
                  <a:lnTo>
                    <a:pt x="0" y="61"/>
                  </a:lnTo>
                  <a:lnTo>
                    <a:pt x="4" y="37"/>
                  </a:lnTo>
                  <a:lnTo>
                    <a:pt x="18" y="18"/>
                  </a:lnTo>
                  <a:lnTo>
                    <a:pt x="38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black">
            <a:xfrm>
              <a:off x="590551" y="3948113"/>
              <a:ext cx="303213" cy="373063"/>
            </a:xfrm>
            <a:custGeom>
              <a:avLst/>
              <a:gdLst/>
              <a:ahLst/>
              <a:cxnLst>
                <a:cxn ang="0">
                  <a:pos x="193" y="108"/>
                </a:cxn>
                <a:cxn ang="0">
                  <a:pos x="167" y="110"/>
                </a:cxn>
                <a:cxn ang="0">
                  <a:pos x="147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21" y="189"/>
                </a:cxn>
                <a:cxn ang="0">
                  <a:pos x="121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7" y="349"/>
                </a:cxn>
                <a:cxn ang="0">
                  <a:pos x="167" y="359"/>
                </a:cxn>
                <a:cxn ang="0">
                  <a:pos x="193" y="363"/>
                </a:cxn>
                <a:cxn ang="0">
                  <a:pos x="218" y="359"/>
                </a:cxn>
                <a:cxn ang="0">
                  <a:pos x="238" y="349"/>
                </a:cxn>
                <a:cxn ang="0">
                  <a:pos x="252" y="334"/>
                </a:cxn>
                <a:cxn ang="0">
                  <a:pos x="260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60" y="160"/>
                </a:cxn>
                <a:cxn ang="0">
                  <a:pos x="252" y="138"/>
                </a:cxn>
                <a:cxn ang="0">
                  <a:pos x="238" y="122"/>
                </a:cxn>
                <a:cxn ang="0">
                  <a:pos x="218" y="110"/>
                </a:cxn>
                <a:cxn ang="0">
                  <a:pos x="193" y="108"/>
                </a:cxn>
                <a:cxn ang="0">
                  <a:pos x="193" y="0"/>
                </a:cxn>
                <a:cxn ang="0">
                  <a:pos x="238" y="4"/>
                </a:cxn>
                <a:cxn ang="0">
                  <a:pos x="278" y="15"/>
                </a:cxn>
                <a:cxn ang="0">
                  <a:pos x="310" y="31"/>
                </a:cxn>
                <a:cxn ang="0">
                  <a:pos x="337" y="55"/>
                </a:cxn>
                <a:cxn ang="0">
                  <a:pos x="357" y="83"/>
                </a:cxn>
                <a:cxn ang="0">
                  <a:pos x="371" y="116"/>
                </a:cxn>
                <a:cxn ang="0">
                  <a:pos x="381" y="150"/>
                </a:cxn>
                <a:cxn ang="0">
                  <a:pos x="383" y="187"/>
                </a:cxn>
                <a:cxn ang="0">
                  <a:pos x="383" y="282"/>
                </a:cxn>
                <a:cxn ang="0">
                  <a:pos x="381" y="320"/>
                </a:cxn>
                <a:cxn ang="0">
                  <a:pos x="371" y="355"/>
                </a:cxn>
                <a:cxn ang="0">
                  <a:pos x="357" y="387"/>
                </a:cxn>
                <a:cxn ang="0">
                  <a:pos x="337" y="415"/>
                </a:cxn>
                <a:cxn ang="0">
                  <a:pos x="310" y="438"/>
                </a:cxn>
                <a:cxn ang="0">
                  <a:pos x="278" y="456"/>
                </a:cxn>
                <a:cxn ang="0">
                  <a:pos x="238" y="466"/>
                </a:cxn>
                <a:cxn ang="0">
                  <a:pos x="193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4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2" y="355"/>
                </a:cxn>
                <a:cxn ang="0">
                  <a:pos x="4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4" y="150"/>
                </a:cxn>
                <a:cxn ang="0">
                  <a:pos x="12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4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3" y="0"/>
                </a:cxn>
              </a:cxnLst>
              <a:rect l="0" t="0" r="r" b="b"/>
              <a:pathLst>
                <a:path w="383" h="470">
                  <a:moveTo>
                    <a:pt x="193" y="108"/>
                  </a:moveTo>
                  <a:lnTo>
                    <a:pt x="167" y="110"/>
                  </a:lnTo>
                  <a:lnTo>
                    <a:pt x="147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21" y="189"/>
                  </a:lnTo>
                  <a:lnTo>
                    <a:pt x="121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7" y="349"/>
                  </a:lnTo>
                  <a:lnTo>
                    <a:pt x="167" y="359"/>
                  </a:lnTo>
                  <a:lnTo>
                    <a:pt x="193" y="363"/>
                  </a:lnTo>
                  <a:lnTo>
                    <a:pt x="218" y="359"/>
                  </a:lnTo>
                  <a:lnTo>
                    <a:pt x="238" y="349"/>
                  </a:lnTo>
                  <a:lnTo>
                    <a:pt x="252" y="334"/>
                  </a:lnTo>
                  <a:lnTo>
                    <a:pt x="260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60" y="160"/>
                  </a:lnTo>
                  <a:lnTo>
                    <a:pt x="252" y="138"/>
                  </a:lnTo>
                  <a:lnTo>
                    <a:pt x="238" y="122"/>
                  </a:lnTo>
                  <a:lnTo>
                    <a:pt x="218" y="110"/>
                  </a:lnTo>
                  <a:lnTo>
                    <a:pt x="193" y="108"/>
                  </a:lnTo>
                  <a:close/>
                  <a:moveTo>
                    <a:pt x="193" y="0"/>
                  </a:moveTo>
                  <a:lnTo>
                    <a:pt x="238" y="4"/>
                  </a:lnTo>
                  <a:lnTo>
                    <a:pt x="278" y="15"/>
                  </a:lnTo>
                  <a:lnTo>
                    <a:pt x="310" y="31"/>
                  </a:lnTo>
                  <a:lnTo>
                    <a:pt x="337" y="55"/>
                  </a:lnTo>
                  <a:lnTo>
                    <a:pt x="357" y="83"/>
                  </a:lnTo>
                  <a:lnTo>
                    <a:pt x="371" y="116"/>
                  </a:lnTo>
                  <a:lnTo>
                    <a:pt x="381" y="150"/>
                  </a:lnTo>
                  <a:lnTo>
                    <a:pt x="383" y="187"/>
                  </a:lnTo>
                  <a:lnTo>
                    <a:pt x="383" y="282"/>
                  </a:lnTo>
                  <a:lnTo>
                    <a:pt x="381" y="320"/>
                  </a:lnTo>
                  <a:lnTo>
                    <a:pt x="371" y="355"/>
                  </a:lnTo>
                  <a:lnTo>
                    <a:pt x="357" y="387"/>
                  </a:lnTo>
                  <a:lnTo>
                    <a:pt x="337" y="415"/>
                  </a:lnTo>
                  <a:lnTo>
                    <a:pt x="310" y="438"/>
                  </a:lnTo>
                  <a:lnTo>
                    <a:pt x="278" y="456"/>
                  </a:lnTo>
                  <a:lnTo>
                    <a:pt x="238" y="466"/>
                  </a:lnTo>
                  <a:lnTo>
                    <a:pt x="193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4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2" y="355"/>
                  </a:lnTo>
                  <a:lnTo>
                    <a:pt x="4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4" y="150"/>
                  </a:lnTo>
                  <a:lnTo>
                    <a:pt x="12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4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black">
            <a:xfrm>
              <a:off x="930276" y="3948113"/>
              <a:ext cx="325438" cy="49847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93" y="2"/>
                </a:cxn>
                <a:cxn ang="0">
                  <a:pos x="107" y="9"/>
                </a:cxn>
                <a:cxn ang="0">
                  <a:pos x="119" y="23"/>
                </a:cxn>
                <a:cxn ang="0">
                  <a:pos x="126" y="41"/>
                </a:cxn>
                <a:cxn ang="0">
                  <a:pos x="144" y="94"/>
                </a:cxn>
                <a:cxn ang="0">
                  <a:pos x="164" y="158"/>
                </a:cxn>
                <a:cxn ang="0">
                  <a:pos x="188" y="227"/>
                </a:cxn>
                <a:cxn ang="0">
                  <a:pos x="214" y="298"/>
                </a:cxn>
                <a:cxn ang="0">
                  <a:pos x="295" y="41"/>
                </a:cxn>
                <a:cxn ang="0">
                  <a:pos x="305" y="21"/>
                </a:cxn>
                <a:cxn ang="0">
                  <a:pos x="319" y="9"/>
                </a:cxn>
                <a:cxn ang="0">
                  <a:pos x="333" y="2"/>
                </a:cxn>
                <a:cxn ang="0">
                  <a:pos x="351" y="0"/>
                </a:cxn>
                <a:cxn ang="0">
                  <a:pos x="368" y="2"/>
                </a:cxn>
                <a:cxn ang="0">
                  <a:pos x="384" y="9"/>
                </a:cxn>
                <a:cxn ang="0">
                  <a:pos x="398" y="21"/>
                </a:cxn>
                <a:cxn ang="0">
                  <a:pos x="406" y="37"/>
                </a:cxn>
                <a:cxn ang="0">
                  <a:pos x="410" y="57"/>
                </a:cxn>
                <a:cxn ang="0">
                  <a:pos x="406" y="81"/>
                </a:cxn>
                <a:cxn ang="0">
                  <a:pos x="293" y="401"/>
                </a:cxn>
                <a:cxn ang="0">
                  <a:pos x="269" y="458"/>
                </a:cxn>
                <a:cxn ang="0">
                  <a:pos x="245" y="507"/>
                </a:cxn>
                <a:cxn ang="0">
                  <a:pos x="218" y="547"/>
                </a:cxn>
                <a:cxn ang="0">
                  <a:pos x="186" y="579"/>
                </a:cxn>
                <a:cxn ang="0">
                  <a:pos x="152" y="604"/>
                </a:cxn>
                <a:cxn ang="0">
                  <a:pos x="111" y="620"/>
                </a:cxn>
                <a:cxn ang="0">
                  <a:pos x="65" y="628"/>
                </a:cxn>
                <a:cxn ang="0">
                  <a:pos x="43" y="626"/>
                </a:cxn>
                <a:cxn ang="0">
                  <a:pos x="23" y="618"/>
                </a:cxn>
                <a:cxn ang="0">
                  <a:pos x="12" y="604"/>
                </a:cxn>
                <a:cxn ang="0">
                  <a:pos x="2" y="588"/>
                </a:cxn>
                <a:cxn ang="0">
                  <a:pos x="0" y="571"/>
                </a:cxn>
                <a:cxn ang="0">
                  <a:pos x="2" y="553"/>
                </a:cxn>
                <a:cxn ang="0">
                  <a:pos x="8" y="539"/>
                </a:cxn>
                <a:cxn ang="0">
                  <a:pos x="17" y="525"/>
                </a:cxn>
                <a:cxn ang="0">
                  <a:pos x="33" y="517"/>
                </a:cxn>
                <a:cxn ang="0">
                  <a:pos x="53" y="511"/>
                </a:cxn>
                <a:cxn ang="0">
                  <a:pos x="75" y="509"/>
                </a:cxn>
                <a:cxn ang="0">
                  <a:pos x="97" y="504"/>
                </a:cxn>
                <a:cxn ang="0">
                  <a:pos x="117" y="492"/>
                </a:cxn>
                <a:cxn ang="0">
                  <a:pos x="138" y="474"/>
                </a:cxn>
                <a:cxn ang="0">
                  <a:pos x="158" y="446"/>
                </a:cxn>
                <a:cxn ang="0">
                  <a:pos x="134" y="391"/>
                </a:cxn>
                <a:cxn ang="0">
                  <a:pos x="113" y="332"/>
                </a:cxn>
                <a:cxn ang="0">
                  <a:pos x="91" y="274"/>
                </a:cxn>
                <a:cxn ang="0">
                  <a:pos x="69" y="217"/>
                </a:cxn>
                <a:cxn ang="0">
                  <a:pos x="49" y="164"/>
                </a:cxn>
                <a:cxn ang="0">
                  <a:pos x="33" y="114"/>
                </a:cxn>
                <a:cxn ang="0">
                  <a:pos x="19" y="73"/>
                </a:cxn>
                <a:cxn ang="0">
                  <a:pos x="17" y="47"/>
                </a:cxn>
                <a:cxn ang="0">
                  <a:pos x="23" y="27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7" y="0"/>
                </a:cxn>
              </a:cxnLst>
              <a:rect l="0" t="0" r="r" b="b"/>
              <a:pathLst>
                <a:path w="410" h="628">
                  <a:moveTo>
                    <a:pt x="77" y="0"/>
                  </a:moveTo>
                  <a:lnTo>
                    <a:pt x="93" y="2"/>
                  </a:lnTo>
                  <a:lnTo>
                    <a:pt x="107" y="9"/>
                  </a:lnTo>
                  <a:lnTo>
                    <a:pt x="119" y="23"/>
                  </a:lnTo>
                  <a:lnTo>
                    <a:pt x="126" y="41"/>
                  </a:lnTo>
                  <a:lnTo>
                    <a:pt x="144" y="94"/>
                  </a:lnTo>
                  <a:lnTo>
                    <a:pt x="164" y="158"/>
                  </a:lnTo>
                  <a:lnTo>
                    <a:pt x="188" y="227"/>
                  </a:lnTo>
                  <a:lnTo>
                    <a:pt x="214" y="298"/>
                  </a:lnTo>
                  <a:lnTo>
                    <a:pt x="295" y="41"/>
                  </a:lnTo>
                  <a:lnTo>
                    <a:pt x="305" y="21"/>
                  </a:lnTo>
                  <a:lnTo>
                    <a:pt x="319" y="9"/>
                  </a:lnTo>
                  <a:lnTo>
                    <a:pt x="333" y="2"/>
                  </a:lnTo>
                  <a:lnTo>
                    <a:pt x="351" y="0"/>
                  </a:lnTo>
                  <a:lnTo>
                    <a:pt x="368" y="2"/>
                  </a:lnTo>
                  <a:lnTo>
                    <a:pt x="384" y="9"/>
                  </a:lnTo>
                  <a:lnTo>
                    <a:pt x="398" y="21"/>
                  </a:lnTo>
                  <a:lnTo>
                    <a:pt x="406" y="37"/>
                  </a:lnTo>
                  <a:lnTo>
                    <a:pt x="410" y="57"/>
                  </a:lnTo>
                  <a:lnTo>
                    <a:pt x="406" y="81"/>
                  </a:lnTo>
                  <a:lnTo>
                    <a:pt x="293" y="401"/>
                  </a:lnTo>
                  <a:lnTo>
                    <a:pt x="269" y="458"/>
                  </a:lnTo>
                  <a:lnTo>
                    <a:pt x="245" y="507"/>
                  </a:lnTo>
                  <a:lnTo>
                    <a:pt x="218" y="547"/>
                  </a:lnTo>
                  <a:lnTo>
                    <a:pt x="186" y="579"/>
                  </a:lnTo>
                  <a:lnTo>
                    <a:pt x="152" y="604"/>
                  </a:lnTo>
                  <a:lnTo>
                    <a:pt x="111" y="620"/>
                  </a:lnTo>
                  <a:lnTo>
                    <a:pt x="65" y="628"/>
                  </a:lnTo>
                  <a:lnTo>
                    <a:pt x="43" y="626"/>
                  </a:lnTo>
                  <a:lnTo>
                    <a:pt x="23" y="618"/>
                  </a:lnTo>
                  <a:lnTo>
                    <a:pt x="12" y="604"/>
                  </a:lnTo>
                  <a:lnTo>
                    <a:pt x="2" y="588"/>
                  </a:lnTo>
                  <a:lnTo>
                    <a:pt x="0" y="571"/>
                  </a:lnTo>
                  <a:lnTo>
                    <a:pt x="2" y="553"/>
                  </a:lnTo>
                  <a:lnTo>
                    <a:pt x="8" y="539"/>
                  </a:lnTo>
                  <a:lnTo>
                    <a:pt x="17" y="525"/>
                  </a:lnTo>
                  <a:lnTo>
                    <a:pt x="33" y="517"/>
                  </a:lnTo>
                  <a:lnTo>
                    <a:pt x="53" y="511"/>
                  </a:lnTo>
                  <a:lnTo>
                    <a:pt x="75" y="509"/>
                  </a:lnTo>
                  <a:lnTo>
                    <a:pt x="97" y="504"/>
                  </a:lnTo>
                  <a:lnTo>
                    <a:pt x="117" y="492"/>
                  </a:lnTo>
                  <a:lnTo>
                    <a:pt x="138" y="474"/>
                  </a:lnTo>
                  <a:lnTo>
                    <a:pt x="158" y="446"/>
                  </a:lnTo>
                  <a:lnTo>
                    <a:pt x="134" y="391"/>
                  </a:lnTo>
                  <a:lnTo>
                    <a:pt x="113" y="332"/>
                  </a:lnTo>
                  <a:lnTo>
                    <a:pt x="91" y="274"/>
                  </a:lnTo>
                  <a:lnTo>
                    <a:pt x="69" y="217"/>
                  </a:lnTo>
                  <a:lnTo>
                    <a:pt x="49" y="164"/>
                  </a:lnTo>
                  <a:lnTo>
                    <a:pt x="33" y="114"/>
                  </a:lnTo>
                  <a:lnTo>
                    <a:pt x="19" y="73"/>
                  </a:lnTo>
                  <a:lnTo>
                    <a:pt x="17" y="47"/>
                  </a:lnTo>
                  <a:lnTo>
                    <a:pt x="23" y="27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black">
            <a:xfrm>
              <a:off x="1293813" y="3948113"/>
              <a:ext cx="328613" cy="373063"/>
            </a:xfrm>
            <a:custGeom>
              <a:avLst/>
              <a:gdLst/>
              <a:ahLst/>
              <a:cxnLst>
                <a:cxn ang="0">
                  <a:pos x="162" y="280"/>
                </a:cxn>
                <a:cxn ang="0">
                  <a:pos x="128" y="298"/>
                </a:cxn>
                <a:cxn ang="0">
                  <a:pos x="118" y="328"/>
                </a:cxn>
                <a:cxn ang="0">
                  <a:pos x="120" y="351"/>
                </a:cxn>
                <a:cxn ang="0">
                  <a:pos x="140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1" y="341"/>
                </a:cxn>
                <a:cxn ang="0">
                  <a:pos x="253" y="278"/>
                </a:cxn>
                <a:cxn ang="0">
                  <a:pos x="196" y="0"/>
                </a:cxn>
                <a:cxn ang="0">
                  <a:pos x="279" y="11"/>
                </a:cxn>
                <a:cxn ang="0">
                  <a:pos x="333" y="45"/>
                </a:cxn>
                <a:cxn ang="0">
                  <a:pos x="364" y="104"/>
                </a:cxn>
                <a:cxn ang="0">
                  <a:pos x="374" y="189"/>
                </a:cxn>
                <a:cxn ang="0">
                  <a:pos x="376" y="355"/>
                </a:cxn>
                <a:cxn ang="0">
                  <a:pos x="388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2" y="454"/>
                </a:cxn>
                <a:cxn ang="0">
                  <a:pos x="374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5" y="440"/>
                </a:cxn>
                <a:cxn ang="0">
                  <a:pos x="253" y="452"/>
                </a:cxn>
                <a:cxn ang="0">
                  <a:pos x="190" y="468"/>
                </a:cxn>
                <a:cxn ang="0">
                  <a:pos x="117" y="468"/>
                </a:cxn>
                <a:cxn ang="0">
                  <a:pos x="51" y="442"/>
                </a:cxn>
                <a:cxn ang="0">
                  <a:pos x="11" y="397"/>
                </a:cxn>
                <a:cxn ang="0">
                  <a:pos x="0" y="332"/>
                </a:cxn>
                <a:cxn ang="0">
                  <a:pos x="4" y="292"/>
                </a:cxn>
                <a:cxn ang="0">
                  <a:pos x="33" y="239"/>
                </a:cxn>
                <a:cxn ang="0">
                  <a:pos x="91" y="203"/>
                </a:cxn>
                <a:cxn ang="0">
                  <a:pos x="174" y="191"/>
                </a:cxn>
                <a:cxn ang="0">
                  <a:pos x="253" y="175"/>
                </a:cxn>
                <a:cxn ang="0">
                  <a:pos x="249" y="132"/>
                </a:cxn>
                <a:cxn ang="0">
                  <a:pos x="228" y="104"/>
                </a:cxn>
                <a:cxn ang="0">
                  <a:pos x="186" y="94"/>
                </a:cxn>
                <a:cxn ang="0">
                  <a:pos x="128" y="104"/>
                </a:cxn>
                <a:cxn ang="0">
                  <a:pos x="85" y="120"/>
                </a:cxn>
                <a:cxn ang="0">
                  <a:pos x="51" y="110"/>
                </a:cxn>
                <a:cxn ang="0">
                  <a:pos x="31" y="81"/>
                </a:cxn>
                <a:cxn ang="0">
                  <a:pos x="39" y="47"/>
                </a:cxn>
                <a:cxn ang="0">
                  <a:pos x="87" y="17"/>
                </a:cxn>
                <a:cxn ang="0">
                  <a:pos x="160" y="2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2" y="280"/>
                  </a:lnTo>
                  <a:lnTo>
                    <a:pt x="142" y="286"/>
                  </a:lnTo>
                  <a:lnTo>
                    <a:pt x="128" y="298"/>
                  </a:lnTo>
                  <a:lnTo>
                    <a:pt x="120" y="312"/>
                  </a:lnTo>
                  <a:lnTo>
                    <a:pt x="118" y="328"/>
                  </a:lnTo>
                  <a:lnTo>
                    <a:pt x="118" y="334"/>
                  </a:lnTo>
                  <a:lnTo>
                    <a:pt x="120" y="351"/>
                  </a:lnTo>
                  <a:lnTo>
                    <a:pt x="128" y="367"/>
                  </a:lnTo>
                  <a:lnTo>
                    <a:pt x="140" y="377"/>
                  </a:lnTo>
                  <a:lnTo>
                    <a:pt x="160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1" y="361"/>
                  </a:lnTo>
                  <a:lnTo>
                    <a:pt x="251" y="341"/>
                  </a:lnTo>
                  <a:lnTo>
                    <a:pt x="253" y="316"/>
                  </a:lnTo>
                  <a:lnTo>
                    <a:pt x="253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1" y="2"/>
                  </a:lnTo>
                  <a:lnTo>
                    <a:pt x="279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2" y="71"/>
                  </a:lnTo>
                  <a:lnTo>
                    <a:pt x="364" y="104"/>
                  </a:lnTo>
                  <a:lnTo>
                    <a:pt x="372" y="142"/>
                  </a:lnTo>
                  <a:lnTo>
                    <a:pt x="374" y="189"/>
                  </a:lnTo>
                  <a:lnTo>
                    <a:pt x="374" y="338"/>
                  </a:lnTo>
                  <a:lnTo>
                    <a:pt x="376" y="355"/>
                  </a:lnTo>
                  <a:lnTo>
                    <a:pt x="380" y="369"/>
                  </a:lnTo>
                  <a:lnTo>
                    <a:pt x="388" y="379"/>
                  </a:lnTo>
                  <a:lnTo>
                    <a:pt x="396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0" y="440"/>
                  </a:lnTo>
                  <a:lnTo>
                    <a:pt x="402" y="454"/>
                  </a:lnTo>
                  <a:lnTo>
                    <a:pt x="390" y="464"/>
                  </a:lnTo>
                  <a:lnTo>
                    <a:pt x="374" y="468"/>
                  </a:lnTo>
                  <a:lnTo>
                    <a:pt x="352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91" y="446"/>
                  </a:lnTo>
                  <a:lnTo>
                    <a:pt x="285" y="440"/>
                  </a:lnTo>
                  <a:lnTo>
                    <a:pt x="281" y="434"/>
                  </a:lnTo>
                  <a:lnTo>
                    <a:pt x="253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8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1" y="442"/>
                  </a:lnTo>
                  <a:lnTo>
                    <a:pt x="29" y="422"/>
                  </a:lnTo>
                  <a:lnTo>
                    <a:pt x="11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3" y="262"/>
                  </a:lnTo>
                  <a:lnTo>
                    <a:pt x="33" y="239"/>
                  </a:lnTo>
                  <a:lnTo>
                    <a:pt x="57" y="219"/>
                  </a:lnTo>
                  <a:lnTo>
                    <a:pt x="91" y="203"/>
                  </a:lnTo>
                  <a:lnTo>
                    <a:pt x="128" y="195"/>
                  </a:lnTo>
                  <a:lnTo>
                    <a:pt x="174" y="191"/>
                  </a:lnTo>
                  <a:lnTo>
                    <a:pt x="253" y="191"/>
                  </a:lnTo>
                  <a:lnTo>
                    <a:pt x="253" y="175"/>
                  </a:lnTo>
                  <a:lnTo>
                    <a:pt x="253" y="152"/>
                  </a:lnTo>
                  <a:lnTo>
                    <a:pt x="249" y="132"/>
                  </a:lnTo>
                  <a:lnTo>
                    <a:pt x="241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4" y="96"/>
                  </a:lnTo>
                  <a:lnTo>
                    <a:pt x="128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1" y="110"/>
                  </a:lnTo>
                  <a:lnTo>
                    <a:pt x="39" y="96"/>
                  </a:lnTo>
                  <a:lnTo>
                    <a:pt x="31" y="81"/>
                  </a:lnTo>
                  <a:lnTo>
                    <a:pt x="31" y="65"/>
                  </a:lnTo>
                  <a:lnTo>
                    <a:pt x="39" y="47"/>
                  </a:lnTo>
                  <a:lnTo>
                    <a:pt x="55" y="33"/>
                  </a:lnTo>
                  <a:lnTo>
                    <a:pt x="87" y="17"/>
                  </a:lnTo>
                  <a:lnTo>
                    <a:pt x="122" y="7"/>
                  </a:lnTo>
                  <a:lnTo>
                    <a:pt x="160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black">
            <a:xfrm>
              <a:off x="1690688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6"/>
                </a:cxn>
                <a:cxn ang="0">
                  <a:pos x="103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3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8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3" y="6"/>
                  </a:lnTo>
                  <a:lnTo>
                    <a:pt x="103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3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8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black">
            <a:xfrm>
              <a:off x="2062163" y="3798888"/>
              <a:ext cx="458788" cy="52546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7" y="2"/>
                </a:cxn>
                <a:cxn ang="0">
                  <a:pos x="95" y="8"/>
                </a:cxn>
                <a:cxn ang="0">
                  <a:pos x="107" y="20"/>
                </a:cxn>
                <a:cxn ang="0">
                  <a:pos x="117" y="35"/>
                </a:cxn>
                <a:cxn ang="0">
                  <a:pos x="289" y="383"/>
                </a:cxn>
                <a:cxn ang="0">
                  <a:pos x="462" y="33"/>
                </a:cxn>
                <a:cxn ang="0">
                  <a:pos x="474" y="16"/>
                </a:cxn>
                <a:cxn ang="0">
                  <a:pos x="488" y="6"/>
                </a:cxn>
                <a:cxn ang="0">
                  <a:pos x="502" y="2"/>
                </a:cxn>
                <a:cxn ang="0">
                  <a:pos x="519" y="0"/>
                </a:cxn>
                <a:cxn ang="0">
                  <a:pos x="541" y="4"/>
                </a:cxn>
                <a:cxn ang="0">
                  <a:pos x="559" y="18"/>
                </a:cxn>
                <a:cxn ang="0">
                  <a:pos x="571" y="35"/>
                </a:cxn>
                <a:cxn ang="0">
                  <a:pos x="577" y="57"/>
                </a:cxn>
                <a:cxn ang="0">
                  <a:pos x="577" y="605"/>
                </a:cxn>
                <a:cxn ang="0">
                  <a:pos x="571" y="626"/>
                </a:cxn>
                <a:cxn ang="0">
                  <a:pos x="559" y="644"/>
                </a:cxn>
                <a:cxn ang="0">
                  <a:pos x="543" y="656"/>
                </a:cxn>
                <a:cxn ang="0">
                  <a:pos x="519" y="662"/>
                </a:cxn>
                <a:cxn ang="0">
                  <a:pos x="498" y="656"/>
                </a:cxn>
                <a:cxn ang="0">
                  <a:pos x="480" y="644"/>
                </a:cxn>
                <a:cxn ang="0">
                  <a:pos x="468" y="626"/>
                </a:cxn>
                <a:cxn ang="0">
                  <a:pos x="464" y="605"/>
                </a:cxn>
                <a:cxn ang="0">
                  <a:pos x="464" y="269"/>
                </a:cxn>
                <a:cxn ang="0">
                  <a:pos x="343" y="520"/>
                </a:cxn>
                <a:cxn ang="0">
                  <a:pos x="329" y="539"/>
                </a:cxn>
                <a:cxn ang="0">
                  <a:pos x="309" y="551"/>
                </a:cxn>
                <a:cxn ang="0">
                  <a:pos x="287" y="555"/>
                </a:cxn>
                <a:cxn ang="0">
                  <a:pos x="266" y="551"/>
                </a:cxn>
                <a:cxn ang="0">
                  <a:pos x="248" y="539"/>
                </a:cxn>
                <a:cxn ang="0">
                  <a:pos x="232" y="520"/>
                </a:cxn>
                <a:cxn ang="0">
                  <a:pos x="111" y="269"/>
                </a:cxn>
                <a:cxn ang="0">
                  <a:pos x="111" y="605"/>
                </a:cxn>
                <a:cxn ang="0">
                  <a:pos x="107" y="626"/>
                </a:cxn>
                <a:cxn ang="0">
                  <a:pos x="95" y="644"/>
                </a:cxn>
                <a:cxn ang="0">
                  <a:pos x="77" y="656"/>
                </a:cxn>
                <a:cxn ang="0">
                  <a:pos x="55" y="662"/>
                </a:cxn>
                <a:cxn ang="0">
                  <a:pos x="34" y="656"/>
                </a:cxn>
                <a:cxn ang="0">
                  <a:pos x="16" y="644"/>
                </a:cxn>
                <a:cxn ang="0">
                  <a:pos x="4" y="626"/>
                </a:cxn>
                <a:cxn ang="0">
                  <a:pos x="0" y="605"/>
                </a:cxn>
                <a:cxn ang="0">
                  <a:pos x="0" y="57"/>
                </a:cxn>
                <a:cxn ang="0">
                  <a:pos x="4" y="33"/>
                </a:cxn>
                <a:cxn ang="0">
                  <a:pos x="18" y="16"/>
                </a:cxn>
                <a:cxn ang="0">
                  <a:pos x="36" y="4"/>
                </a:cxn>
                <a:cxn ang="0">
                  <a:pos x="57" y="0"/>
                </a:cxn>
              </a:cxnLst>
              <a:rect l="0" t="0" r="r" b="b"/>
              <a:pathLst>
                <a:path w="577" h="662">
                  <a:moveTo>
                    <a:pt x="57" y="0"/>
                  </a:moveTo>
                  <a:lnTo>
                    <a:pt x="77" y="2"/>
                  </a:lnTo>
                  <a:lnTo>
                    <a:pt x="95" y="8"/>
                  </a:lnTo>
                  <a:lnTo>
                    <a:pt x="107" y="20"/>
                  </a:lnTo>
                  <a:lnTo>
                    <a:pt x="117" y="35"/>
                  </a:lnTo>
                  <a:lnTo>
                    <a:pt x="289" y="383"/>
                  </a:lnTo>
                  <a:lnTo>
                    <a:pt x="462" y="33"/>
                  </a:lnTo>
                  <a:lnTo>
                    <a:pt x="474" y="16"/>
                  </a:lnTo>
                  <a:lnTo>
                    <a:pt x="488" y="6"/>
                  </a:lnTo>
                  <a:lnTo>
                    <a:pt x="502" y="2"/>
                  </a:lnTo>
                  <a:lnTo>
                    <a:pt x="519" y="0"/>
                  </a:lnTo>
                  <a:lnTo>
                    <a:pt x="541" y="4"/>
                  </a:lnTo>
                  <a:lnTo>
                    <a:pt x="559" y="18"/>
                  </a:lnTo>
                  <a:lnTo>
                    <a:pt x="571" y="35"/>
                  </a:lnTo>
                  <a:lnTo>
                    <a:pt x="577" y="57"/>
                  </a:lnTo>
                  <a:lnTo>
                    <a:pt x="577" y="605"/>
                  </a:lnTo>
                  <a:lnTo>
                    <a:pt x="571" y="626"/>
                  </a:lnTo>
                  <a:lnTo>
                    <a:pt x="559" y="644"/>
                  </a:lnTo>
                  <a:lnTo>
                    <a:pt x="543" y="656"/>
                  </a:lnTo>
                  <a:lnTo>
                    <a:pt x="519" y="662"/>
                  </a:lnTo>
                  <a:lnTo>
                    <a:pt x="498" y="656"/>
                  </a:lnTo>
                  <a:lnTo>
                    <a:pt x="480" y="644"/>
                  </a:lnTo>
                  <a:lnTo>
                    <a:pt x="468" y="626"/>
                  </a:lnTo>
                  <a:lnTo>
                    <a:pt x="464" y="605"/>
                  </a:lnTo>
                  <a:lnTo>
                    <a:pt x="464" y="269"/>
                  </a:lnTo>
                  <a:lnTo>
                    <a:pt x="343" y="520"/>
                  </a:lnTo>
                  <a:lnTo>
                    <a:pt x="329" y="539"/>
                  </a:lnTo>
                  <a:lnTo>
                    <a:pt x="309" y="551"/>
                  </a:lnTo>
                  <a:lnTo>
                    <a:pt x="287" y="555"/>
                  </a:lnTo>
                  <a:lnTo>
                    <a:pt x="266" y="551"/>
                  </a:lnTo>
                  <a:lnTo>
                    <a:pt x="248" y="539"/>
                  </a:lnTo>
                  <a:lnTo>
                    <a:pt x="232" y="520"/>
                  </a:lnTo>
                  <a:lnTo>
                    <a:pt x="111" y="269"/>
                  </a:lnTo>
                  <a:lnTo>
                    <a:pt x="111" y="605"/>
                  </a:lnTo>
                  <a:lnTo>
                    <a:pt x="107" y="626"/>
                  </a:lnTo>
                  <a:lnTo>
                    <a:pt x="95" y="644"/>
                  </a:lnTo>
                  <a:lnTo>
                    <a:pt x="77" y="656"/>
                  </a:lnTo>
                  <a:lnTo>
                    <a:pt x="55" y="662"/>
                  </a:lnTo>
                  <a:lnTo>
                    <a:pt x="34" y="656"/>
                  </a:lnTo>
                  <a:lnTo>
                    <a:pt x="16" y="644"/>
                  </a:lnTo>
                  <a:lnTo>
                    <a:pt x="4" y="626"/>
                  </a:lnTo>
                  <a:lnTo>
                    <a:pt x="0" y="605"/>
                  </a:lnTo>
                  <a:lnTo>
                    <a:pt x="0" y="57"/>
                  </a:lnTo>
                  <a:lnTo>
                    <a:pt x="4" y="33"/>
                  </a:lnTo>
                  <a:lnTo>
                    <a:pt x="18" y="16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black">
            <a:xfrm>
              <a:off x="2593976" y="3948113"/>
              <a:ext cx="328613" cy="373063"/>
            </a:xfrm>
            <a:custGeom>
              <a:avLst/>
              <a:gdLst/>
              <a:ahLst/>
              <a:cxnLst>
                <a:cxn ang="0">
                  <a:pos x="163" y="280"/>
                </a:cxn>
                <a:cxn ang="0">
                  <a:pos x="129" y="298"/>
                </a:cxn>
                <a:cxn ang="0">
                  <a:pos x="119" y="328"/>
                </a:cxn>
                <a:cxn ang="0">
                  <a:pos x="121" y="351"/>
                </a:cxn>
                <a:cxn ang="0">
                  <a:pos x="141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2" y="341"/>
                </a:cxn>
                <a:cxn ang="0">
                  <a:pos x="254" y="278"/>
                </a:cxn>
                <a:cxn ang="0">
                  <a:pos x="196" y="0"/>
                </a:cxn>
                <a:cxn ang="0">
                  <a:pos x="280" y="11"/>
                </a:cxn>
                <a:cxn ang="0">
                  <a:pos x="333" y="45"/>
                </a:cxn>
                <a:cxn ang="0">
                  <a:pos x="365" y="104"/>
                </a:cxn>
                <a:cxn ang="0">
                  <a:pos x="375" y="189"/>
                </a:cxn>
                <a:cxn ang="0">
                  <a:pos x="377" y="355"/>
                </a:cxn>
                <a:cxn ang="0">
                  <a:pos x="389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4" y="454"/>
                </a:cxn>
                <a:cxn ang="0">
                  <a:pos x="375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2" y="434"/>
                </a:cxn>
                <a:cxn ang="0">
                  <a:pos x="222" y="462"/>
                </a:cxn>
                <a:cxn ang="0">
                  <a:pos x="159" y="470"/>
                </a:cxn>
                <a:cxn ang="0">
                  <a:pos x="81" y="458"/>
                </a:cxn>
                <a:cxn ang="0">
                  <a:pos x="30" y="422"/>
                </a:cxn>
                <a:cxn ang="0">
                  <a:pos x="2" y="367"/>
                </a:cxn>
                <a:cxn ang="0">
                  <a:pos x="0" y="326"/>
                </a:cxn>
                <a:cxn ang="0">
                  <a:pos x="14" y="262"/>
                </a:cxn>
                <a:cxn ang="0">
                  <a:pos x="58" y="219"/>
                </a:cxn>
                <a:cxn ang="0">
                  <a:pos x="131" y="195"/>
                </a:cxn>
                <a:cxn ang="0">
                  <a:pos x="254" y="191"/>
                </a:cxn>
                <a:cxn ang="0">
                  <a:pos x="254" y="152"/>
                </a:cxn>
                <a:cxn ang="0">
                  <a:pos x="242" y="116"/>
                </a:cxn>
                <a:cxn ang="0">
                  <a:pos x="210" y="96"/>
                </a:cxn>
                <a:cxn ang="0">
                  <a:pos x="155" y="96"/>
                </a:cxn>
                <a:cxn ang="0">
                  <a:pos x="107" y="114"/>
                </a:cxn>
                <a:cxn ang="0">
                  <a:pos x="67" y="118"/>
                </a:cxn>
                <a:cxn ang="0">
                  <a:pos x="40" y="96"/>
                </a:cxn>
                <a:cxn ang="0">
                  <a:pos x="32" y="65"/>
                </a:cxn>
                <a:cxn ang="0">
                  <a:pos x="56" y="33"/>
                </a:cxn>
                <a:cxn ang="0">
                  <a:pos x="123" y="7"/>
                </a:cxn>
                <a:cxn ang="0">
                  <a:pos x="196" y="0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3" y="280"/>
                  </a:lnTo>
                  <a:lnTo>
                    <a:pt x="143" y="286"/>
                  </a:lnTo>
                  <a:lnTo>
                    <a:pt x="129" y="298"/>
                  </a:lnTo>
                  <a:lnTo>
                    <a:pt x="121" y="312"/>
                  </a:lnTo>
                  <a:lnTo>
                    <a:pt x="119" y="328"/>
                  </a:lnTo>
                  <a:lnTo>
                    <a:pt x="119" y="334"/>
                  </a:lnTo>
                  <a:lnTo>
                    <a:pt x="121" y="351"/>
                  </a:lnTo>
                  <a:lnTo>
                    <a:pt x="129" y="367"/>
                  </a:lnTo>
                  <a:lnTo>
                    <a:pt x="141" y="377"/>
                  </a:lnTo>
                  <a:lnTo>
                    <a:pt x="161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2" y="361"/>
                  </a:lnTo>
                  <a:lnTo>
                    <a:pt x="252" y="341"/>
                  </a:lnTo>
                  <a:lnTo>
                    <a:pt x="254" y="316"/>
                  </a:lnTo>
                  <a:lnTo>
                    <a:pt x="254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2" y="2"/>
                  </a:lnTo>
                  <a:lnTo>
                    <a:pt x="280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3" y="71"/>
                  </a:lnTo>
                  <a:lnTo>
                    <a:pt x="365" y="104"/>
                  </a:lnTo>
                  <a:lnTo>
                    <a:pt x="373" y="142"/>
                  </a:lnTo>
                  <a:lnTo>
                    <a:pt x="375" y="189"/>
                  </a:lnTo>
                  <a:lnTo>
                    <a:pt x="375" y="338"/>
                  </a:lnTo>
                  <a:lnTo>
                    <a:pt x="377" y="355"/>
                  </a:lnTo>
                  <a:lnTo>
                    <a:pt x="381" y="369"/>
                  </a:lnTo>
                  <a:lnTo>
                    <a:pt x="389" y="379"/>
                  </a:lnTo>
                  <a:lnTo>
                    <a:pt x="397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2" y="440"/>
                  </a:lnTo>
                  <a:lnTo>
                    <a:pt x="404" y="454"/>
                  </a:lnTo>
                  <a:lnTo>
                    <a:pt x="391" y="464"/>
                  </a:lnTo>
                  <a:lnTo>
                    <a:pt x="375" y="468"/>
                  </a:lnTo>
                  <a:lnTo>
                    <a:pt x="353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89" y="444"/>
                  </a:lnTo>
                  <a:lnTo>
                    <a:pt x="282" y="434"/>
                  </a:lnTo>
                  <a:lnTo>
                    <a:pt x="254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9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2" y="442"/>
                  </a:lnTo>
                  <a:lnTo>
                    <a:pt x="30" y="422"/>
                  </a:lnTo>
                  <a:lnTo>
                    <a:pt x="12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4" y="262"/>
                  </a:lnTo>
                  <a:lnTo>
                    <a:pt x="34" y="239"/>
                  </a:lnTo>
                  <a:lnTo>
                    <a:pt x="58" y="219"/>
                  </a:lnTo>
                  <a:lnTo>
                    <a:pt x="91" y="203"/>
                  </a:lnTo>
                  <a:lnTo>
                    <a:pt x="131" y="195"/>
                  </a:lnTo>
                  <a:lnTo>
                    <a:pt x="174" y="191"/>
                  </a:lnTo>
                  <a:lnTo>
                    <a:pt x="254" y="191"/>
                  </a:lnTo>
                  <a:lnTo>
                    <a:pt x="254" y="175"/>
                  </a:lnTo>
                  <a:lnTo>
                    <a:pt x="254" y="152"/>
                  </a:lnTo>
                  <a:lnTo>
                    <a:pt x="250" y="132"/>
                  </a:lnTo>
                  <a:lnTo>
                    <a:pt x="242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5" y="96"/>
                  </a:lnTo>
                  <a:lnTo>
                    <a:pt x="129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2" y="110"/>
                  </a:lnTo>
                  <a:lnTo>
                    <a:pt x="40" y="96"/>
                  </a:lnTo>
                  <a:lnTo>
                    <a:pt x="32" y="81"/>
                  </a:lnTo>
                  <a:lnTo>
                    <a:pt x="32" y="65"/>
                  </a:lnTo>
                  <a:lnTo>
                    <a:pt x="40" y="47"/>
                  </a:lnTo>
                  <a:lnTo>
                    <a:pt x="56" y="33"/>
                  </a:lnTo>
                  <a:lnTo>
                    <a:pt x="87" y="17"/>
                  </a:lnTo>
                  <a:lnTo>
                    <a:pt x="123" y="7"/>
                  </a:lnTo>
                  <a:lnTo>
                    <a:pt x="161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black">
            <a:xfrm>
              <a:off x="2987676" y="3794126"/>
              <a:ext cx="107950" cy="527050"/>
            </a:xfrm>
            <a:custGeom>
              <a:avLst/>
              <a:gdLst/>
              <a:ahLst/>
              <a:cxnLst>
                <a:cxn ang="0">
                  <a:pos x="67" y="194"/>
                </a:cxn>
                <a:cxn ang="0">
                  <a:pos x="91" y="198"/>
                </a:cxn>
                <a:cxn ang="0">
                  <a:pos x="109" y="211"/>
                </a:cxn>
                <a:cxn ang="0">
                  <a:pos x="123" y="231"/>
                </a:cxn>
                <a:cxn ang="0">
                  <a:pos x="126" y="253"/>
                </a:cxn>
                <a:cxn ang="0">
                  <a:pos x="126" y="605"/>
                </a:cxn>
                <a:cxn ang="0">
                  <a:pos x="123" y="628"/>
                </a:cxn>
                <a:cxn ang="0">
                  <a:pos x="109" y="648"/>
                </a:cxn>
                <a:cxn ang="0">
                  <a:pos x="91" y="660"/>
                </a:cxn>
                <a:cxn ang="0">
                  <a:pos x="67" y="664"/>
                </a:cxn>
                <a:cxn ang="0">
                  <a:pos x="43" y="660"/>
                </a:cxn>
                <a:cxn ang="0">
                  <a:pos x="25" y="648"/>
                </a:cxn>
                <a:cxn ang="0">
                  <a:pos x="12" y="628"/>
                </a:cxn>
                <a:cxn ang="0">
                  <a:pos x="8" y="605"/>
                </a:cxn>
                <a:cxn ang="0">
                  <a:pos x="8" y="253"/>
                </a:cxn>
                <a:cxn ang="0">
                  <a:pos x="12" y="231"/>
                </a:cxn>
                <a:cxn ang="0">
                  <a:pos x="25" y="211"/>
                </a:cxn>
                <a:cxn ang="0">
                  <a:pos x="43" y="198"/>
                </a:cxn>
                <a:cxn ang="0">
                  <a:pos x="67" y="194"/>
                </a:cxn>
                <a:cxn ang="0">
                  <a:pos x="67" y="0"/>
                </a:cxn>
                <a:cxn ang="0">
                  <a:pos x="93" y="6"/>
                </a:cxn>
                <a:cxn ang="0">
                  <a:pos x="115" y="20"/>
                </a:cxn>
                <a:cxn ang="0">
                  <a:pos x="128" y="41"/>
                </a:cxn>
                <a:cxn ang="0">
                  <a:pos x="134" y="67"/>
                </a:cxn>
                <a:cxn ang="0">
                  <a:pos x="128" y="93"/>
                </a:cxn>
                <a:cxn ang="0">
                  <a:pos x="115" y="115"/>
                </a:cxn>
                <a:cxn ang="0">
                  <a:pos x="93" y="128"/>
                </a:cxn>
                <a:cxn ang="0">
                  <a:pos x="67" y="134"/>
                </a:cxn>
                <a:cxn ang="0">
                  <a:pos x="41" y="128"/>
                </a:cxn>
                <a:cxn ang="0">
                  <a:pos x="19" y="115"/>
                </a:cxn>
                <a:cxn ang="0">
                  <a:pos x="6" y="93"/>
                </a:cxn>
                <a:cxn ang="0">
                  <a:pos x="0" y="67"/>
                </a:cxn>
                <a:cxn ang="0">
                  <a:pos x="6" y="41"/>
                </a:cxn>
                <a:cxn ang="0">
                  <a:pos x="19" y="20"/>
                </a:cxn>
                <a:cxn ang="0">
                  <a:pos x="41" y="6"/>
                </a:cxn>
                <a:cxn ang="0">
                  <a:pos x="67" y="0"/>
                </a:cxn>
              </a:cxnLst>
              <a:rect l="0" t="0" r="r" b="b"/>
              <a:pathLst>
                <a:path w="134" h="664">
                  <a:moveTo>
                    <a:pt x="67" y="194"/>
                  </a:moveTo>
                  <a:lnTo>
                    <a:pt x="91" y="198"/>
                  </a:lnTo>
                  <a:lnTo>
                    <a:pt x="109" y="211"/>
                  </a:lnTo>
                  <a:lnTo>
                    <a:pt x="123" y="231"/>
                  </a:lnTo>
                  <a:lnTo>
                    <a:pt x="126" y="253"/>
                  </a:lnTo>
                  <a:lnTo>
                    <a:pt x="126" y="605"/>
                  </a:lnTo>
                  <a:lnTo>
                    <a:pt x="123" y="628"/>
                  </a:lnTo>
                  <a:lnTo>
                    <a:pt x="109" y="648"/>
                  </a:lnTo>
                  <a:lnTo>
                    <a:pt x="91" y="660"/>
                  </a:lnTo>
                  <a:lnTo>
                    <a:pt x="67" y="664"/>
                  </a:lnTo>
                  <a:lnTo>
                    <a:pt x="43" y="660"/>
                  </a:lnTo>
                  <a:lnTo>
                    <a:pt x="25" y="648"/>
                  </a:lnTo>
                  <a:lnTo>
                    <a:pt x="12" y="628"/>
                  </a:lnTo>
                  <a:lnTo>
                    <a:pt x="8" y="605"/>
                  </a:lnTo>
                  <a:lnTo>
                    <a:pt x="8" y="253"/>
                  </a:lnTo>
                  <a:lnTo>
                    <a:pt x="12" y="231"/>
                  </a:lnTo>
                  <a:lnTo>
                    <a:pt x="25" y="211"/>
                  </a:lnTo>
                  <a:lnTo>
                    <a:pt x="43" y="198"/>
                  </a:lnTo>
                  <a:lnTo>
                    <a:pt x="67" y="194"/>
                  </a:lnTo>
                  <a:close/>
                  <a:moveTo>
                    <a:pt x="67" y="0"/>
                  </a:moveTo>
                  <a:lnTo>
                    <a:pt x="93" y="6"/>
                  </a:lnTo>
                  <a:lnTo>
                    <a:pt x="115" y="20"/>
                  </a:lnTo>
                  <a:lnTo>
                    <a:pt x="128" y="41"/>
                  </a:lnTo>
                  <a:lnTo>
                    <a:pt x="134" y="67"/>
                  </a:lnTo>
                  <a:lnTo>
                    <a:pt x="128" y="93"/>
                  </a:lnTo>
                  <a:lnTo>
                    <a:pt x="115" y="115"/>
                  </a:lnTo>
                  <a:lnTo>
                    <a:pt x="93" y="128"/>
                  </a:lnTo>
                  <a:lnTo>
                    <a:pt x="67" y="134"/>
                  </a:lnTo>
                  <a:lnTo>
                    <a:pt x="41" y="128"/>
                  </a:lnTo>
                  <a:lnTo>
                    <a:pt x="19" y="115"/>
                  </a:lnTo>
                  <a:lnTo>
                    <a:pt x="6" y="93"/>
                  </a:lnTo>
                  <a:lnTo>
                    <a:pt x="0" y="67"/>
                  </a:lnTo>
                  <a:lnTo>
                    <a:pt x="6" y="41"/>
                  </a:lnTo>
                  <a:lnTo>
                    <a:pt x="19" y="20"/>
                  </a:lnTo>
                  <a:lnTo>
                    <a:pt x="41" y="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black">
            <a:xfrm>
              <a:off x="3190876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4" y="6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4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4" y="6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4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black">
            <a:xfrm>
              <a:off x="3546476" y="3798888"/>
              <a:ext cx="360363" cy="525463"/>
            </a:xfrm>
            <a:custGeom>
              <a:avLst/>
              <a:gdLst/>
              <a:ahLst/>
              <a:cxnLst>
                <a:cxn ang="0">
                  <a:pos x="278" y="2"/>
                </a:cxn>
                <a:cxn ang="0">
                  <a:pos x="351" y="24"/>
                </a:cxn>
                <a:cxn ang="0">
                  <a:pos x="395" y="57"/>
                </a:cxn>
                <a:cxn ang="0">
                  <a:pos x="407" y="89"/>
                </a:cxn>
                <a:cxn ang="0">
                  <a:pos x="397" y="118"/>
                </a:cxn>
                <a:cxn ang="0">
                  <a:pos x="371" y="138"/>
                </a:cxn>
                <a:cxn ang="0">
                  <a:pos x="329" y="138"/>
                </a:cxn>
                <a:cxn ang="0">
                  <a:pos x="290" y="118"/>
                </a:cxn>
                <a:cxn ang="0">
                  <a:pos x="240" y="111"/>
                </a:cxn>
                <a:cxn ang="0">
                  <a:pos x="183" y="122"/>
                </a:cxn>
                <a:cxn ang="0">
                  <a:pos x="143" y="164"/>
                </a:cxn>
                <a:cxn ang="0">
                  <a:pos x="125" y="235"/>
                </a:cxn>
                <a:cxn ang="0">
                  <a:pos x="121" y="379"/>
                </a:cxn>
                <a:cxn ang="0">
                  <a:pos x="131" y="470"/>
                </a:cxn>
                <a:cxn ang="0">
                  <a:pos x="161" y="524"/>
                </a:cxn>
                <a:cxn ang="0">
                  <a:pos x="207" y="549"/>
                </a:cxn>
                <a:cxn ang="0">
                  <a:pos x="266" y="549"/>
                </a:cxn>
                <a:cxn ang="0">
                  <a:pos x="308" y="527"/>
                </a:cxn>
                <a:cxn ang="0">
                  <a:pos x="329" y="492"/>
                </a:cxn>
                <a:cxn ang="0">
                  <a:pos x="335" y="443"/>
                </a:cxn>
                <a:cxn ang="0">
                  <a:pos x="276" y="415"/>
                </a:cxn>
                <a:cxn ang="0">
                  <a:pos x="236" y="397"/>
                </a:cxn>
                <a:cxn ang="0">
                  <a:pos x="220" y="358"/>
                </a:cxn>
                <a:cxn ang="0">
                  <a:pos x="236" y="318"/>
                </a:cxn>
                <a:cxn ang="0">
                  <a:pos x="276" y="300"/>
                </a:cxn>
                <a:cxn ang="0">
                  <a:pos x="419" y="306"/>
                </a:cxn>
                <a:cxn ang="0">
                  <a:pos x="448" y="338"/>
                </a:cxn>
                <a:cxn ang="0">
                  <a:pos x="454" y="439"/>
                </a:cxn>
                <a:cxn ang="0">
                  <a:pos x="444" y="514"/>
                </a:cxn>
                <a:cxn ang="0">
                  <a:pos x="415" y="579"/>
                </a:cxn>
                <a:cxn ang="0">
                  <a:pos x="363" y="628"/>
                </a:cxn>
                <a:cxn ang="0">
                  <a:pos x="286" y="658"/>
                </a:cxn>
                <a:cxn ang="0">
                  <a:pos x="187" y="658"/>
                </a:cxn>
                <a:cxn ang="0">
                  <a:pos x="109" y="632"/>
                </a:cxn>
                <a:cxn ang="0">
                  <a:pos x="54" y="583"/>
                </a:cxn>
                <a:cxn ang="0">
                  <a:pos x="20" y="514"/>
                </a:cxn>
                <a:cxn ang="0">
                  <a:pos x="2" y="429"/>
                </a:cxn>
                <a:cxn ang="0">
                  <a:pos x="0" y="280"/>
                </a:cxn>
                <a:cxn ang="0">
                  <a:pos x="8" y="190"/>
                </a:cxn>
                <a:cxn ang="0">
                  <a:pos x="34" y="112"/>
                </a:cxn>
                <a:cxn ang="0">
                  <a:pos x="80" y="53"/>
                </a:cxn>
                <a:cxn ang="0">
                  <a:pos x="147" y="14"/>
                </a:cxn>
                <a:cxn ang="0">
                  <a:pos x="240" y="0"/>
                </a:cxn>
              </a:cxnLst>
              <a:rect l="0" t="0" r="r" b="b"/>
              <a:pathLst>
                <a:path w="454" h="662">
                  <a:moveTo>
                    <a:pt x="240" y="0"/>
                  </a:moveTo>
                  <a:lnTo>
                    <a:pt x="278" y="2"/>
                  </a:lnTo>
                  <a:lnTo>
                    <a:pt x="316" y="10"/>
                  </a:lnTo>
                  <a:lnTo>
                    <a:pt x="351" y="24"/>
                  </a:lnTo>
                  <a:lnTo>
                    <a:pt x="379" y="43"/>
                  </a:lnTo>
                  <a:lnTo>
                    <a:pt x="395" y="57"/>
                  </a:lnTo>
                  <a:lnTo>
                    <a:pt x="403" y="73"/>
                  </a:lnTo>
                  <a:lnTo>
                    <a:pt x="407" y="89"/>
                  </a:lnTo>
                  <a:lnTo>
                    <a:pt x="405" y="105"/>
                  </a:lnTo>
                  <a:lnTo>
                    <a:pt x="397" y="118"/>
                  </a:lnTo>
                  <a:lnTo>
                    <a:pt x="387" y="130"/>
                  </a:lnTo>
                  <a:lnTo>
                    <a:pt x="371" y="138"/>
                  </a:lnTo>
                  <a:lnTo>
                    <a:pt x="351" y="142"/>
                  </a:lnTo>
                  <a:lnTo>
                    <a:pt x="329" y="138"/>
                  </a:lnTo>
                  <a:lnTo>
                    <a:pt x="310" y="128"/>
                  </a:lnTo>
                  <a:lnTo>
                    <a:pt x="290" y="118"/>
                  </a:lnTo>
                  <a:lnTo>
                    <a:pt x="266" y="112"/>
                  </a:lnTo>
                  <a:lnTo>
                    <a:pt x="240" y="111"/>
                  </a:lnTo>
                  <a:lnTo>
                    <a:pt x="209" y="112"/>
                  </a:lnTo>
                  <a:lnTo>
                    <a:pt x="183" y="122"/>
                  </a:lnTo>
                  <a:lnTo>
                    <a:pt x="161" y="140"/>
                  </a:lnTo>
                  <a:lnTo>
                    <a:pt x="143" y="164"/>
                  </a:lnTo>
                  <a:lnTo>
                    <a:pt x="131" y="195"/>
                  </a:lnTo>
                  <a:lnTo>
                    <a:pt x="125" y="235"/>
                  </a:lnTo>
                  <a:lnTo>
                    <a:pt x="121" y="284"/>
                  </a:lnTo>
                  <a:lnTo>
                    <a:pt x="121" y="379"/>
                  </a:lnTo>
                  <a:lnTo>
                    <a:pt x="125" y="429"/>
                  </a:lnTo>
                  <a:lnTo>
                    <a:pt x="131" y="470"/>
                  </a:lnTo>
                  <a:lnTo>
                    <a:pt x="143" y="502"/>
                  </a:lnTo>
                  <a:lnTo>
                    <a:pt x="161" y="524"/>
                  </a:lnTo>
                  <a:lnTo>
                    <a:pt x="181" y="539"/>
                  </a:lnTo>
                  <a:lnTo>
                    <a:pt x="207" y="549"/>
                  </a:lnTo>
                  <a:lnTo>
                    <a:pt x="234" y="551"/>
                  </a:lnTo>
                  <a:lnTo>
                    <a:pt x="266" y="549"/>
                  </a:lnTo>
                  <a:lnTo>
                    <a:pt x="290" y="541"/>
                  </a:lnTo>
                  <a:lnTo>
                    <a:pt x="308" y="527"/>
                  </a:lnTo>
                  <a:lnTo>
                    <a:pt x="322" y="512"/>
                  </a:lnTo>
                  <a:lnTo>
                    <a:pt x="329" y="492"/>
                  </a:lnTo>
                  <a:lnTo>
                    <a:pt x="333" y="468"/>
                  </a:lnTo>
                  <a:lnTo>
                    <a:pt x="335" y="443"/>
                  </a:lnTo>
                  <a:lnTo>
                    <a:pt x="335" y="415"/>
                  </a:lnTo>
                  <a:lnTo>
                    <a:pt x="276" y="415"/>
                  </a:lnTo>
                  <a:lnTo>
                    <a:pt x="254" y="409"/>
                  </a:lnTo>
                  <a:lnTo>
                    <a:pt x="236" y="397"/>
                  </a:lnTo>
                  <a:lnTo>
                    <a:pt x="224" y="379"/>
                  </a:lnTo>
                  <a:lnTo>
                    <a:pt x="220" y="358"/>
                  </a:lnTo>
                  <a:lnTo>
                    <a:pt x="224" y="336"/>
                  </a:lnTo>
                  <a:lnTo>
                    <a:pt x="236" y="318"/>
                  </a:lnTo>
                  <a:lnTo>
                    <a:pt x="254" y="306"/>
                  </a:lnTo>
                  <a:lnTo>
                    <a:pt x="276" y="300"/>
                  </a:lnTo>
                  <a:lnTo>
                    <a:pt x="395" y="300"/>
                  </a:lnTo>
                  <a:lnTo>
                    <a:pt x="419" y="306"/>
                  </a:lnTo>
                  <a:lnTo>
                    <a:pt x="437" y="318"/>
                  </a:lnTo>
                  <a:lnTo>
                    <a:pt x="448" y="338"/>
                  </a:lnTo>
                  <a:lnTo>
                    <a:pt x="454" y="361"/>
                  </a:lnTo>
                  <a:lnTo>
                    <a:pt x="454" y="439"/>
                  </a:lnTo>
                  <a:lnTo>
                    <a:pt x="450" y="476"/>
                  </a:lnTo>
                  <a:lnTo>
                    <a:pt x="444" y="514"/>
                  </a:lnTo>
                  <a:lnTo>
                    <a:pt x="433" y="547"/>
                  </a:lnTo>
                  <a:lnTo>
                    <a:pt x="415" y="579"/>
                  </a:lnTo>
                  <a:lnTo>
                    <a:pt x="393" y="607"/>
                  </a:lnTo>
                  <a:lnTo>
                    <a:pt x="363" y="628"/>
                  </a:lnTo>
                  <a:lnTo>
                    <a:pt x="327" y="646"/>
                  </a:lnTo>
                  <a:lnTo>
                    <a:pt x="286" y="658"/>
                  </a:lnTo>
                  <a:lnTo>
                    <a:pt x="234" y="662"/>
                  </a:lnTo>
                  <a:lnTo>
                    <a:pt x="187" y="658"/>
                  </a:lnTo>
                  <a:lnTo>
                    <a:pt x="145" y="648"/>
                  </a:lnTo>
                  <a:lnTo>
                    <a:pt x="109" y="632"/>
                  </a:lnTo>
                  <a:lnTo>
                    <a:pt x="80" y="610"/>
                  </a:lnTo>
                  <a:lnTo>
                    <a:pt x="54" y="583"/>
                  </a:lnTo>
                  <a:lnTo>
                    <a:pt x="34" y="551"/>
                  </a:lnTo>
                  <a:lnTo>
                    <a:pt x="20" y="514"/>
                  </a:lnTo>
                  <a:lnTo>
                    <a:pt x="8" y="474"/>
                  </a:lnTo>
                  <a:lnTo>
                    <a:pt x="2" y="429"/>
                  </a:lnTo>
                  <a:lnTo>
                    <a:pt x="0" y="381"/>
                  </a:lnTo>
                  <a:lnTo>
                    <a:pt x="0" y="280"/>
                  </a:lnTo>
                  <a:lnTo>
                    <a:pt x="2" y="233"/>
                  </a:lnTo>
                  <a:lnTo>
                    <a:pt x="8" y="190"/>
                  </a:lnTo>
                  <a:lnTo>
                    <a:pt x="20" y="150"/>
                  </a:lnTo>
                  <a:lnTo>
                    <a:pt x="34" y="112"/>
                  </a:lnTo>
                  <a:lnTo>
                    <a:pt x="54" y="81"/>
                  </a:lnTo>
                  <a:lnTo>
                    <a:pt x="80" y="53"/>
                  </a:lnTo>
                  <a:lnTo>
                    <a:pt x="111" y="29"/>
                  </a:lnTo>
                  <a:lnTo>
                    <a:pt x="147" y="14"/>
                  </a:lnTo>
                  <a:lnTo>
                    <a:pt x="191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black">
            <a:xfrm>
              <a:off x="3968751" y="3948113"/>
              <a:ext cx="273050" cy="373063"/>
            </a:xfrm>
            <a:custGeom>
              <a:avLst/>
              <a:gdLst/>
              <a:ahLst/>
              <a:cxnLst>
                <a:cxn ang="0">
                  <a:pos x="265" y="0"/>
                </a:cxn>
                <a:cxn ang="0">
                  <a:pos x="287" y="2"/>
                </a:cxn>
                <a:cxn ang="0">
                  <a:pos x="305" y="7"/>
                </a:cxn>
                <a:cxn ang="0">
                  <a:pos x="321" y="13"/>
                </a:cxn>
                <a:cxn ang="0">
                  <a:pos x="335" y="27"/>
                </a:cxn>
                <a:cxn ang="0">
                  <a:pos x="343" y="41"/>
                </a:cxn>
                <a:cxn ang="0">
                  <a:pos x="345" y="59"/>
                </a:cxn>
                <a:cxn ang="0">
                  <a:pos x="341" y="77"/>
                </a:cxn>
                <a:cxn ang="0">
                  <a:pos x="333" y="96"/>
                </a:cxn>
                <a:cxn ang="0">
                  <a:pos x="319" y="110"/>
                </a:cxn>
                <a:cxn ang="0">
                  <a:pos x="299" y="118"/>
                </a:cxn>
                <a:cxn ang="0">
                  <a:pos x="275" y="118"/>
                </a:cxn>
                <a:cxn ang="0">
                  <a:pos x="267" y="116"/>
                </a:cxn>
                <a:cxn ang="0">
                  <a:pos x="255" y="114"/>
                </a:cxn>
                <a:cxn ang="0">
                  <a:pos x="238" y="114"/>
                </a:cxn>
                <a:cxn ang="0">
                  <a:pos x="218" y="116"/>
                </a:cxn>
                <a:cxn ang="0">
                  <a:pos x="198" y="122"/>
                </a:cxn>
                <a:cxn ang="0">
                  <a:pos x="182" y="132"/>
                </a:cxn>
                <a:cxn ang="0">
                  <a:pos x="170" y="146"/>
                </a:cxn>
                <a:cxn ang="0">
                  <a:pos x="162" y="166"/>
                </a:cxn>
                <a:cxn ang="0">
                  <a:pos x="162" y="411"/>
                </a:cxn>
                <a:cxn ang="0">
                  <a:pos x="156" y="434"/>
                </a:cxn>
                <a:cxn ang="0">
                  <a:pos x="144" y="454"/>
                </a:cxn>
                <a:cxn ang="0">
                  <a:pos x="125" y="466"/>
                </a:cxn>
                <a:cxn ang="0">
                  <a:pos x="103" y="470"/>
                </a:cxn>
                <a:cxn ang="0">
                  <a:pos x="79" y="466"/>
                </a:cxn>
                <a:cxn ang="0">
                  <a:pos x="59" y="454"/>
                </a:cxn>
                <a:cxn ang="0">
                  <a:pos x="45" y="434"/>
                </a:cxn>
                <a:cxn ang="0">
                  <a:pos x="41" y="411"/>
                </a:cxn>
                <a:cxn ang="0">
                  <a:pos x="41" y="140"/>
                </a:cxn>
                <a:cxn ang="0">
                  <a:pos x="39" y="120"/>
                </a:cxn>
                <a:cxn ang="0">
                  <a:pos x="33" y="108"/>
                </a:cxn>
                <a:cxn ang="0">
                  <a:pos x="25" y="98"/>
                </a:cxn>
                <a:cxn ang="0">
                  <a:pos x="16" y="89"/>
                </a:cxn>
                <a:cxn ang="0">
                  <a:pos x="8" y="81"/>
                </a:cxn>
                <a:cxn ang="0">
                  <a:pos x="2" y="69"/>
                </a:cxn>
                <a:cxn ang="0">
                  <a:pos x="0" y="55"/>
                </a:cxn>
                <a:cxn ang="0">
                  <a:pos x="2" y="37"/>
                </a:cxn>
                <a:cxn ang="0">
                  <a:pos x="10" y="23"/>
                </a:cxn>
                <a:cxn ang="0">
                  <a:pos x="21" y="13"/>
                </a:cxn>
                <a:cxn ang="0">
                  <a:pos x="37" y="7"/>
                </a:cxn>
                <a:cxn ang="0">
                  <a:pos x="59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105" y="19"/>
                </a:cxn>
                <a:cxn ang="0">
                  <a:pos x="127" y="35"/>
                </a:cxn>
                <a:cxn ang="0">
                  <a:pos x="142" y="57"/>
                </a:cxn>
                <a:cxn ang="0">
                  <a:pos x="168" y="31"/>
                </a:cxn>
                <a:cxn ang="0">
                  <a:pos x="194" y="15"/>
                </a:cxn>
                <a:cxn ang="0">
                  <a:pos x="222" y="6"/>
                </a:cxn>
                <a:cxn ang="0">
                  <a:pos x="245" y="2"/>
                </a:cxn>
                <a:cxn ang="0">
                  <a:pos x="265" y="0"/>
                </a:cxn>
              </a:cxnLst>
              <a:rect l="0" t="0" r="r" b="b"/>
              <a:pathLst>
                <a:path w="345" h="470">
                  <a:moveTo>
                    <a:pt x="265" y="0"/>
                  </a:moveTo>
                  <a:lnTo>
                    <a:pt x="287" y="2"/>
                  </a:lnTo>
                  <a:lnTo>
                    <a:pt x="305" y="7"/>
                  </a:lnTo>
                  <a:lnTo>
                    <a:pt x="321" y="13"/>
                  </a:lnTo>
                  <a:lnTo>
                    <a:pt x="335" y="27"/>
                  </a:lnTo>
                  <a:lnTo>
                    <a:pt x="343" y="41"/>
                  </a:lnTo>
                  <a:lnTo>
                    <a:pt x="345" y="59"/>
                  </a:lnTo>
                  <a:lnTo>
                    <a:pt x="341" y="77"/>
                  </a:lnTo>
                  <a:lnTo>
                    <a:pt x="333" y="96"/>
                  </a:lnTo>
                  <a:lnTo>
                    <a:pt x="319" y="110"/>
                  </a:lnTo>
                  <a:lnTo>
                    <a:pt x="299" y="118"/>
                  </a:lnTo>
                  <a:lnTo>
                    <a:pt x="275" y="118"/>
                  </a:lnTo>
                  <a:lnTo>
                    <a:pt x="267" y="116"/>
                  </a:lnTo>
                  <a:lnTo>
                    <a:pt x="255" y="114"/>
                  </a:lnTo>
                  <a:lnTo>
                    <a:pt x="238" y="114"/>
                  </a:lnTo>
                  <a:lnTo>
                    <a:pt x="218" y="116"/>
                  </a:lnTo>
                  <a:lnTo>
                    <a:pt x="198" y="122"/>
                  </a:lnTo>
                  <a:lnTo>
                    <a:pt x="182" y="132"/>
                  </a:lnTo>
                  <a:lnTo>
                    <a:pt x="170" y="146"/>
                  </a:lnTo>
                  <a:lnTo>
                    <a:pt x="162" y="166"/>
                  </a:lnTo>
                  <a:lnTo>
                    <a:pt x="162" y="411"/>
                  </a:lnTo>
                  <a:lnTo>
                    <a:pt x="156" y="434"/>
                  </a:lnTo>
                  <a:lnTo>
                    <a:pt x="144" y="454"/>
                  </a:lnTo>
                  <a:lnTo>
                    <a:pt x="125" y="466"/>
                  </a:lnTo>
                  <a:lnTo>
                    <a:pt x="103" y="470"/>
                  </a:lnTo>
                  <a:lnTo>
                    <a:pt x="79" y="466"/>
                  </a:lnTo>
                  <a:lnTo>
                    <a:pt x="59" y="454"/>
                  </a:lnTo>
                  <a:lnTo>
                    <a:pt x="45" y="434"/>
                  </a:lnTo>
                  <a:lnTo>
                    <a:pt x="41" y="411"/>
                  </a:lnTo>
                  <a:lnTo>
                    <a:pt x="41" y="140"/>
                  </a:lnTo>
                  <a:lnTo>
                    <a:pt x="39" y="120"/>
                  </a:lnTo>
                  <a:lnTo>
                    <a:pt x="33" y="108"/>
                  </a:lnTo>
                  <a:lnTo>
                    <a:pt x="25" y="98"/>
                  </a:lnTo>
                  <a:lnTo>
                    <a:pt x="16" y="89"/>
                  </a:lnTo>
                  <a:lnTo>
                    <a:pt x="8" y="81"/>
                  </a:lnTo>
                  <a:lnTo>
                    <a:pt x="2" y="69"/>
                  </a:lnTo>
                  <a:lnTo>
                    <a:pt x="0" y="55"/>
                  </a:lnTo>
                  <a:lnTo>
                    <a:pt x="2" y="37"/>
                  </a:lnTo>
                  <a:lnTo>
                    <a:pt x="10" y="23"/>
                  </a:lnTo>
                  <a:lnTo>
                    <a:pt x="21" y="13"/>
                  </a:lnTo>
                  <a:lnTo>
                    <a:pt x="37" y="7"/>
                  </a:lnTo>
                  <a:lnTo>
                    <a:pt x="59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7" y="7"/>
                  </a:lnTo>
                  <a:lnTo>
                    <a:pt x="105" y="19"/>
                  </a:lnTo>
                  <a:lnTo>
                    <a:pt x="127" y="35"/>
                  </a:lnTo>
                  <a:lnTo>
                    <a:pt x="142" y="57"/>
                  </a:lnTo>
                  <a:lnTo>
                    <a:pt x="168" y="31"/>
                  </a:lnTo>
                  <a:lnTo>
                    <a:pt x="194" y="15"/>
                  </a:lnTo>
                  <a:lnTo>
                    <a:pt x="222" y="6"/>
                  </a:lnTo>
                  <a:lnTo>
                    <a:pt x="245" y="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black">
            <a:xfrm>
              <a:off x="4268788" y="3948113"/>
              <a:ext cx="301625" cy="373063"/>
            </a:xfrm>
            <a:custGeom>
              <a:avLst/>
              <a:gdLst/>
              <a:ahLst/>
              <a:cxnLst>
                <a:cxn ang="0">
                  <a:pos x="191" y="108"/>
                </a:cxn>
                <a:cxn ang="0">
                  <a:pos x="165" y="110"/>
                </a:cxn>
                <a:cxn ang="0">
                  <a:pos x="145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19" y="189"/>
                </a:cxn>
                <a:cxn ang="0">
                  <a:pos x="119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5" y="349"/>
                </a:cxn>
                <a:cxn ang="0">
                  <a:pos x="165" y="359"/>
                </a:cxn>
                <a:cxn ang="0">
                  <a:pos x="191" y="363"/>
                </a:cxn>
                <a:cxn ang="0">
                  <a:pos x="216" y="359"/>
                </a:cxn>
                <a:cxn ang="0">
                  <a:pos x="236" y="349"/>
                </a:cxn>
                <a:cxn ang="0">
                  <a:pos x="250" y="334"/>
                </a:cxn>
                <a:cxn ang="0">
                  <a:pos x="258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58" y="160"/>
                </a:cxn>
                <a:cxn ang="0">
                  <a:pos x="250" y="138"/>
                </a:cxn>
                <a:cxn ang="0">
                  <a:pos x="236" y="122"/>
                </a:cxn>
                <a:cxn ang="0">
                  <a:pos x="216" y="110"/>
                </a:cxn>
                <a:cxn ang="0">
                  <a:pos x="191" y="108"/>
                </a:cxn>
                <a:cxn ang="0">
                  <a:pos x="191" y="0"/>
                </a:cxn>
                <a:cxn ang="0">
                  <a:pos x="236" y="4"/>
                </a:cxn>
                <a:cxn ang="0">
                  <a:pos x="276" y="15"/>
                </a:cxn>
                <a:cxn ang="0">
                  <a:pos x="310" y="31"/>
                </a:cxn>
                <a:cxn ang="0">
                  <a:pos x="335" y="55"/>
                </a:cxn>
                <a:cxn ang="0">
                  <a:pos x="355" y="83"/>
                </a:cxn>
                <a:cxn ang="0">
                  <a:pos x="371" y="116"/>
                </a:cxn>
                <a:cxn ang="0">
                  <a:pos x="379" y="150"/>
                </a:cxn>
                <a:cxn ang="0">
                  <a:pos x="381" y="187"/>
                </a:cxn>
                <a:cxn ang="0">
                  <a:pos x="381" y="282"/>
                </a:cxn>
                <a:cxn ang="0">
                  <a:pos x="379" y="320"/>
                </a:cxn>
                <a:cxn ang="0">
                  <a:pos x="371" y="355"/>
                </a:cxn>
                <a:cxn ang="0">
                  <a:pos x="355" y="387"/>
                </a:cxn>
                <a:cxn ang="0">
                  <a:pos x="335" y="415"/>
                </a:cxn>
                <a:cxn ang="0">
                  <a:pos x="310" y="438"/>
                </a:cxn>
                <a:cxn ang="0">
                  <a:pos x="276" y="456"/>
                </a:cxn>
                <a:cxn ang="0">
                  <a:pos x="236" y="466"/>
                </a:cxn>
                <a:cxn ang="0">
                  <a:pos x="191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2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0" y="355"/>
                </a:cxn>
                <a:cxn ang="0">
                  <a:pos x="2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2" y="150"/>
                </a:cxn>
                <a:cxn ang="0">
                  <a:pos x="10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2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1" y="0"/>
                </a:cxn>
              </a:cxnLst>
              <a:rect l="0" t="0" r="r" b="b"/>
              <a:pathLst>
                <a:path w="381" h="470">
                  <a:moveTo>
                    <a:pt x="191" y="108"/>
                  </a:moveTo>
                  <a:lnTo>
                    <a:pt x="165" y="110"/>
                  </a:lnTo>
                  <a:lnTo>
                    <a:pt x="145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19" y="189"/>
                  </a:lnTo>
                  <a:lnTo>
                    <a:pt x="119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5" y="349"/>
                  </a:lnTo>
                  <a:lnTo>
                    <a:pt x="165" y="359"/>
                  </a:lnTo>
                  <a:lnTo>
                    <a:pt x="191" y="363"/>
                  </a:lnTo>
                  <a:lnTo>
                    <a:pt x="216" y="359"/>
                  </a:lnTo>
                  <a:lnTo>
                    <a:pt x="236" y="349"/>
                  </a:lnTo>
                  <a:lnTo>
                    <a:pt x="250" y="334"/>
                  </a:lnTo>
                  <a:lnTo>
                    <a:pt x="258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58" y="160"/>
                  </a:lnTo>
                  <a:lnTo>
                    <a:pt x="250" y="138"/>
                  </a:lnTo>
                  <a:lnTo>
                    <a:pt x="236" y="122"/>
                  </a:lnTo>
                  <a:lnTo>
                    <a:pt x="216" y="110"/>
                  </a:lnTo>
                  <a:lnTo>
                    <a:pt x="191" y="108"/>
                  </a:lnTo>
                  <a:close/>
                  <a:moveTo>
                    <a:pt x="191" y="0"/>
                  </a:moveTo>
                  <a:lnTo>
                    <a:pt x="236" y="4"/>
                  </a:lnTo>
                  <a:lnTo>
                    <a:pt x="276" y="15"/>
                  </a:lnTo>
                  <a:lnTo>
                    <a:pt x="310" y="31"/>
                  </a:lnTo>
                  <a:lnTo>
                    <a:pt x="335" y="55"/>
                  </a:lnTo>
                  <a:lnTo>
                    <a:pt x="355" y="83"/>
                  </a:lnTo>
                  <a:lnTo>
                    <a:pt x="371" y="116"/>
                  </a:lnTo>
                  <a:lnTo>
                    <a:pt x="379" y="150"/>
                  </a:lnTo>
                  <a:lnTo>
                    <a:pt x="381" y="187"/>
                  </a:lnTo>
                  <a:lnTo>
                    <a:pt x="381" y="282"/>
                  </a:lnTo>
                  <a:lnTo>
                    <a:pt x="379" y="320"/>
                  </a:lnTo>
                  <a:lnTo>
                    <a:pt x="371" y="355"/>
                  </a:lnTo>
                  <a:lnTo>
                    <a:pt x="355" y="387"/>
                  </a:lnTo>
                  <a:lnTo>
                    <a:pt x="335" y="415"/>
                  </a:lnTo>
                  <a:lnTo>
                    <a:pt x="310" y="438"/>
                  </a:lnTo>
                  <a:lnTo>
                    <a:pt x="276" y="456"/>
                  </a:lnTo>
                  <a:lnTo>
                    <a:pt x="236" y="466"/>
                  </a:lnTo>
                  <a:lnTo>
                    <a:pt x="191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2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0" y="355"/>
                  </a:lnTo>
                  <a:lnTo>
                    <a:pt x="2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2" y="150"/>
                  </a:lnTo>
                  <a:lnTo>
                    <a:pt x="10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2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black">
            <a:xfrm>
              <a:off x="4656138" y="3948113"/>
              <a:ext cx="331788" cy="373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3" y="4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290"/>
                </a:cxn>
                <a:cxn ang="0">
                  <a:pos x="121" y="310"/>
                </a:cxn>
                <a:cxn ang="0">
                  <a:pos x="125" y="326"/>
                </a:cxn>
                <a:cxn ang="0">
                  <a:pos x="131" y="339"/>
                </a:cxn>
                <a:cxn ang="0">
                  <a:pos x="143" y="349"/>
                </a:cxn>
                <a:cxn ang="0">
                  <a:pos x="161" y="355"/>
                </a:cxn>
                <a:cxn ang="0">
                  <a:pos x="182" y="357"/>
                </a:cxn>
                <a:cxn ang="0">
                  <a:pos x="212" y="353"/>
                </a:cxn>
                <a:cxn ang="0">
                  <a:pos x="238" y="341"/>
                </a:cxn>
                <a:cxn ang="0">
                  <a:pos x="256" y="322"/>
                </a:cxn>
                <a:cxn ang="0">
                  <a:pos x="256" y="59"/>
                </a:cxn>
                <a:cxn ang="0">
                  <a:pos x="260" y="37"/>
                </a:cxn>
                <a:cxn ang="0">
                  <a:pos x="274" y="17"/>
                </a:cxn>
                <a:cxn ang="0">
                  <a:pos x="293" y="4"/>
                </a:cxn>
                <a:cxn ang="0">
                  <a:pos x="315" y="0"/>
                </a:cxn>
                <a:cxn ang="0">
                  <a:pos x="339" y="4"/>
                </a:cxn>
                <a:cxn ang="0">
                  <a:pos x="359" y="17"/>
                </a:cxn>
                <a:cxn ang="0">
                  <a:pos x="371" y="37"/>
                </a:cxn>
                <a:cxn ang="0">
                  <a:pos x="375" y="59"/>
                </a:cxn>
                <a:cxn ang="0">
                  <a:pos x="375" y="338"/>
                </a:cxn>
                <a:cxn ang="0">
                  <a:pos x="379" y="355"/>
                </a:cxn>
                <a:cxn ang="0">
                  <a:pos x="385" y="369"/>
                </a:cxn>
                <a:cxn ang="0">
                  <a:pos x="393" y="379"/>
                </a:cxn>
                <a:cxn ang="0">
                  <a:pos x="402" y="387"/>
                </a:cxn>
                <a:cxn ang="0">
                  <a:pos x="410" y="395"/>
                </a:cxn>
                <a:cxn ang="0">
                  <a:pos x="416" y="407"/>
                </a:cxn>
                <a:cxn ang="0">
                  <a:pos x="418" y="422"/>
                </a:cxn>
                <a:cxn ang="0">
                  <a:pos x="416" y="440"/>
                </a:cxn>
                <a:cxn ang="0">
                  <a:pos x="408" y="454"/>
                </a:cxn>
                <a:cxn ang="0">
                  <a:pos x="394" y="464"/>
                </a:cxn>
                <a:cxn ang="0">
                  <a:pos x="379" y="468"/>
                </a:cxn>
                <a:cxn ang="0">
                  <a:pos x="359" y="470"/>
                </a:cxn>
                <a:cxn ang="0">
                  <a:pos x="339" y="468"/>
                </a:cxn>
                <a:cxn ang="0">
                  <a:pos x="321" y="462"/>
                </a:cxn>
                <a:cxn ang="0">
                  <a:pos x="303" y="450"/>
                </a:cxn>
                <a:cxn ang="0">
                  <a:pos x="293" y="444"/>
                </a:cxn>
                <a:cxn ang="0">
                  <a:pos x="287" y="436"/>
                </a:cxn>
                <a:cxn ang="0">
                  <a:pos x="280" y="424"/>
                </a:cxn>
                <a:cxn ang="0">
                  <a:pos x="254" y="444"/>
                </a:cxn>
                <a:cxn ang="0">
                  <a:pos x="224" y="458"/>
                </a:cxn>
                <a:cxn ang="0">
                  <a:pos x="188" y="468"/>
                </a:cxn>
                <a:cxn ang="0">
                  <a:pos x="149" y="470"/>
                </a:cxn>
                <a:cxn ang="0">
                  <a:pos x="113" y="468"/>
                </a:cxn>
                <a:cxn ang="0">
                  <a:pos x="81" y="458"/>
                </a:cxn>
                <a:cxn ang="0">
                  <a:pos x="55" y="444"/>
                </a:cxn>
                <a:cxn ang="0">
                  <a:pos x="34" y="424"/>
                </a:cxn>
                <a:cxn ang="0">
                  <a:pos x="20" y="401"/>
                </a:cxn>
                <a:cxn ang="0">
                  <a:pos x="8" y="373"/>
                </a:cxn>
                <a:cxn ang="0">
                  <a:pos x="2" y="339"/>
                </a:cxn>
                <a:cxn ang="0">
                  <a:pos x="0" y="306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4"/>
                </a:cxn>
                <a:cxn ang="0">
                  <a:pos x="59" y="0"/>
                </a:cxn>
              </a:cxnLst>
              <a:rect l="0" t="0" r="r" b="b"/>
              <a:pathLst>
                <a:path w="418" h="470">
                  <a:moveTo>
                    <a:pt x="59" y="0"/>
                  </a:moveTo>
                  <a:lnTo>
                    <a:pt x="83" y="4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290"/>
                  </a:lnTo>
                  <a:lnTo>
                    <a:pt x="121" y="310"/>
                  </a:lnTo>
                  <a:lnTo>
                    <a:pt x="125" y="326"/>
                  </a:lnTo>
                  <a:lnTo>
                    <a:pt x="131" y="339"/>
                  </a:lnTo>
                  <a:lnTo>
                    <a:pt x="143" y="349"/>
                  </a:lnTo>
                  <a:lnTo>
                    <a:pt x="161" y="355"/>
                  </a:lnTo>
                  <a:lnTo>
                    <a:pt x="182" y="357"/>
                  </a:lnTo>
                  <a:lnTo>
                    <a:pt x="212" y="353"/>
                  </a:lnTo>
                  <a:lnTo>
                    <a:pt x="238" y="341"/>
                  </a:lnTo>
                  <a:lnTo>
                    <a:pt x="256" y="322"/>
                  </a:lnTo>
                  <a:lnTo>
                    <a:pt x="256" y="59"/>
                  </a:lnTo>
                  <a:lnTo>
                    <a:pt x="260" y="37"/>
                  </a:lnTo>
                  <a:lnTo>
                    <a:pt x="274" y="17"/>
                  </a:lnTo>
                  <a:lnTo>
                    <a:pt x="293" y="4"/>
                  </a:lnTo>
                  <a:lnTo>
                    <a:pt x="315" y="0"/>
                  </a:lnTo>
                  <a:lnTo>
                    <a:pt x="339" y="4"/>
                  </a:lnTo>
                  <a:lnTo>
                    <a:pt x="359" y="17"/>
                  </a:lnTo>
                  <a:lnTo>
                    <a:pt x="371" y="37"/>
                  </a:lnTo>
                  <a:lnTo>
                    <a:pt x="375" y="59"/>
                  </a:lnTo>
                  <a:lnTo>
                    <a:pt x="375" y="338"/>
                  </a:lnTo>
                  <a:lnTo>
                    <a:pt x="379" y="355"/>
                  </a:lnTo>
                  <a:lnTo>
                    <a:pt x="385" y="369"/>
                  </a:lnTo>
                  <a:lnTo>
                    <a:pt x="393" y="379"/>
                  </a:lnTo>
                  <a:lnTo>
                    <a:pt x="402" y="387"/>
                  </a:lnTo>
                  <a:lnTo>
                    <a:pt x="410" y="395"/>
                  </a:lnTo>
                  <a:lnTo>
                    <a:pt x="416" y="407"/>
                  </a:lnTo>
                  <a:lnTo>
                    <a:pt x="418" y="422"/>
                  </a:lnTo>
                  <a:lnTo>
                    <a:pt x="416" y="440"/>
                  </a:lnTo>
                  <a:lnTo>
                    <a:pt x="408" y="454"/>
                  </a:lnTo>
                  <a:lnTo>
                    <a:pt x="394" y="464"/>
                  </a:lnTo>
                  <a:lnTo>
                    <a:pt x="379" y="468"/>
                  </a:lnTo>
                  <a:lnTo>
                    <a:pt x="359" y="470"/>
                  </a:lnTo>
                  <a:lnTo>
                    <a:pt x="339" y="468"/>
                  </a:lnTo>
                  <a:lnTo>
                    <a:pt x="321" y="462"/>
                  </a:lnTo>
                  <a:lnTo>
                    <a:pt x="303" y="450"/>
                  </a:lnTo>
                  <a:lnTo>
                    <a:pt x="293" y="444"/>
                  </a:lnTo>
                  <a:lnTo>
                    <a:pt x="287" y="436"/>
                  </a:lnTo>
                  <a:lnTo>
                    <a:pt x="280" y="424"/>
                  </a:lnTo>
                  <a:lnTo>
                    <a:pt x="254" y="444"/>
                  </a:lnTo>
                  <a:lnTo>
                    <a:pt x="224" y="458"/>
                  </a:lnTo>
                  <a:lnTo>
                    <a:pt x="188" y="468"/>
                  </a:lnTo>
                  <a:lnTo>
                    <a:pt x="149" y="470"/>
                  </a:lnTo>
                  <a:lnTo>
                    <a:pt x="113" y="468"/>
                  </a:lnTo>
                  <a:lnTo>
                    <a:pt x="81" y="458"/>
                  </a:lnTo>
                  <a:lnTo>
                    <a:pt x="55" y="444"/>
                  </a:lnTo>
                  <a:lnTo>
                    <a:pt x="34" y="424"/>
                  </a:lnTo>
                  <a:lnTo>
                    <a:pt x="20" y="401"/>
                  </a:lnTo>
                  <a:lnTo>
                    <a:pt x="8" y="373"/>
                  </a:lnTo>
                  <a:lnTo>
                    <a:pt x="2" y="339"/>
                  </a:lnTo>
                  <a:lnTo>
                    <a:pt x="0" y="306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 userDrawn="1"/>
          </p:nvSpPr>
          <p:spPr bwMode="black">
            <a:xfrm>
              <a:off x="5037138" y="3948113"/>
              <a:ext cx="328613" cy="498475"/>
            </a:xfrm>
            <a:custGeom>
              <a:avLst/>
              <a:gdLst/>
              <a:ahLst/>
              <a:cxnLst>
                <a:cxn ang="0">
                  <a:pos x="202" y="104"/>
                </a:cxn>
                <a:cxn ang="0">
                  <a:pos x="158" y="126"/>
                </a:cxn>
                <a:cxn ang="0">
                  <a:pos x="180" y="357"/>
                </a:cxn>
                <a:cxn ang="0">
                  <a:pos x="224" y="371"/>
                </a:cxn>
                <a:cxn ang="0">
                  <a:pos x="271" y="355"/>
                </a:cxn>
                <a:cxn ang="0">
                  <a:pos x="293" y="314"/>
                </a:cxn>
                <a:cxn ang="0">
                  <a:pos x="295" y="179"/>
                </a:cxn>
                <a:cxn ang="0">
                  <a:pos x="285" y="130"/>
                </a:cxn>
                <a:cxn ang="0">
                  <a:pos x="251" y="104"/>
                </a:cxn>
                <a:cxn ang="0">
                  <a:pos x="59" y="0"/>
                </a:cxn>
                <a:cxn ang="0">
                  <a:pos x="97" y="7"/>
                </a:cxn>
                <a:cxn ang="0">
                  <a:pos x="125" y="27"/>
                </a:cxn>
                <a:cxn ang="0">
                  <a:pos x="164" y="17"/>
                </a:cxn>
                <a:cxn ang="0">
                  <a:pos x="244" y="0"/>
                </a:cxn>
                <a:cxn ang="0">
                  <a:pos x="319" y="11"/>
                </a:cxn>
                <a:cxn ang="0">
                  <a:pos x="372" y="49"/>
                </a:cxn>
                <a:cxn ang="0">
                  <a:pos x="404" y="108"/>
                </a:cxn>
                <a:cxn ang="0">
                  <a:pos x="414" y="189"/>
                </a:cxn>
                <a:cxn ang="0">
                  <a:pos x="412" y="308"/>
                </a:cxn>
                <a:cxn ang="0">
                  <a:pos x="394" y="385"/>
                </a:cxn>
                <a:cxn ang="0">
                  <a:pos x="357" y="438"/>
                </a:cxn>
                <a:cxn ang="0">
                  <a:pos x="293" y="466"/>
                </a:cxn>
                <a:cxn ang="0">
                  <a:pos x="218" y="468"/>
                </a:cxn>
                <a:cxn ang="0">
                  <a:pos x="158" y="444"/>
                </a:cxn>
                <a:cxn ang="0">
                  <a:pos x="154" y="590"/>
                </a:cxn>
                <a:cxn ang="0">
                  <a:pos x="123" y="622"/>
                </a:cxn>
                <a:cxn ang="0">
                  <a:pos x="75" y="622"/>
                </a:cxn>
                <a:cxn ang="0">
                  <a:pos x="43" y="590"/>
                </a:cxn>
                <a:cxn ang="0">
                  <a:pos x="39" y="134"/>
                </a:cxn>
                <a:cxn ang="0">
                  <a:pos x="31" y="102"/>
                </a:cxn>
                <a:cxn ang="0">
                  <a:pos x="16" y="85"/>
                </a:cxn>
                <a:cxn ang="0">
                  <a:pos x="2" y="63"/>
                </a:cxn>
                <a:cxn ang="0">
                  <a:pos x="2" y="31"/>
                </a:cxn>
                <a:cxn ang="0">
                  <a:pos x="24" y="7"/>
                </a:cxn>
                <a:cxn ang="0">
                  <a:pos x="59" y="0"/>
                </a:cxn>
              </a:cxnLst>
              <a:rect l="0" t="0" r="r" b="b"/>
              <a:pathLst>
                <a:path w="414" h="628">
                  <a:moveTo>
                    <a:pt x="224" y="100"/>
                  </a:moveTo>
                  <a:lnTo>
                    <a:pt x="202" y="104"/>
                  </a:lnTo>
                  <a:lnTo>
                    <a:pt x="180" y="112"/>
                  </a:lnTo>
                  <a:lnTo>
                    <a:pt x="158" y="126"/>
                  </a:lnTo>
                  <a:lnTo>
                    <a:pt x="158" y="343"/>
                  </a:lnTo>
                  <a:lnTo>
                    <a:pt x="180" y="357"/>
                  </a:lnTo>
                  <a:lnTo>
                    <a:pt x="202" y="367"/>
                  </a:lnTo>
                  <a:lnTo>
                    <a:pt x="224" y="371"/>
                  </a:lnTo>
                  <a:lnTo>
                    <a:pt x="251" y="367"/>
                  </a:lnTo>
                  <a:lnTo>
                    <a:pt x="271" y="355"/>
                  </a:lnTo>
                  <a:lnTo>
                    <a:pt x="285" y="338"/>
                  </a:lnTo>
                  <a:lnTo>
                    <a:pt x="293" y="314"/>
                  </a:lnTo>
                  <a:lnTo>
                    <a:pt x="295" y="284"/>
                  </a:lnTo>
                  <a:lnTo>
                    <a:pt x="295" y="179"/>
                  </a:lnTo>
                  <a:lnTo>
                    <a:pt x="293" y="152"/>
                  </a:lnTo>
                  <a:lnTo>
                    <a:pt x="285" y="130"/>
                  </a:lnTo>
                  <a:lnTo>
                    <a:pt x="271" y="114"/>
                  </a:lnTo>
                  <a:lnTo>
                    <a:pt x="251" y="104"/>
                  </a:lnTo>
                  <a:lnTo>
                    <a:pt x="224" y="100"/>
                  </a:lnTo>
                  <a:close/>
                  <a:moveTo>
                    <a:pt x="59" y="0"/>
                  </a:moveTo>
                  <a:lnTo>
                    <a:pt x="79" y="2"/>
                  </a:lnTo>
                  <a:lnTo>
                    <a:pt x="97" y="7"/>
                  </a:lnTo>
                  <a:lnTo>
                    <a:pt x="115" y="19"/>
                  </a:lnTo>
                  <a:lnTo>
                    <a:pt x="125" y="27"/>
                  </a:lnTo>
                  <a:lnTo>
                    <a:pt x="133" y="35"/>
                  </a:lnTo>
                  <a:lnTo>
                    <a:pt x="164" y="17"/>
                  </a:lnTo>
                  <a:lnTo>
                    <a:pt x="204" y="4"/>
                  </a:lnTo>
                  <a:lnTo>
                    <a:pt x="244" y="0"/>
                  </a:lnTo>
                  <a:lnTo>
                    <a:pt x="285" y="4"/>
                  </a:lnTo>
                  <a:lnTo>
                    <a:pt x="319" y="11"/>
                  </a:lnTo>
                  <a:lnTo>
                    <a:pt x="349" y="27"/>
                  </a:lnTo>
                  <a:lnTo>
                    <a:pt x="372" y="49"/>
                  </a:lnTo>
                  <a:lnTo>
                    <a:pt x="390" y="75"/>
                  </a:lnTo>
                  <a:lnTo>
                    <a:pt x="404" y="108"/>
                  </a:lnTo>
                  <a:lnTo>
                    <a:pt x="412" y="146"/>
                  </a:lnTo>
                  <a:lnTo>
                    <a:pt x="414" y="189"/>
                  </a:lnTo>
                  <a:lnTo>
                    <a:pt x="414" y="260"/>
                  </a:lnTo>
                  <a:lnTo>
                    <a:pt x="412" y="308"/>
                  </a:lnTo>
                  <a:lnTo>
                    <a:pt x="406" y="349"/>
                  </a:lnTo>
                  <a:lnTo>
                    <a:pt x="394" y="385"/>
                  </a:lnTo>
                  <a:lnTo>
                    <a:pt x="378" y="415"/>
                  </a:lnTo>
                  <a:lnTo>
                    <a:pt x="357" y="438"/>
                  </a:lnTo>
                  <a:lnTo>
                    <a:pt x="329" y="456"/>
                  </a:lnTo>
                  <a:lnTo>
                    <a:pt x="293" y="466"/>
                  </a:lnTo>
                  <a:lnTo>
                    <a:pt x="251" y="470"/>
                  </a:lnTo>
                  <a:lnTo>
                    <a:pt x="218" y="468"/>
                  </a:lnTo>
                  <a:lnTo>
                    <a:pt x="186" y="458"/>
                  </a:lnTo>
                  <a:lnTo>
                    <a:pt x="158" y="444"/>
                  </a:lnTo>
                  <a:lnTo>
                    <a:pt x="158" y="569"/>
                  </a:lnTo>
                  <a:lnTo>
                    <a:pt x="154" y="590"/>
                  </a:lnTo>
                  <a:lnTo>
                    <a:pt x="140" y="610"/>
                  </a:lnTo>
                  <a:lnTo>
                    <a:pt x="123" y="622"/>
                  </a:lnTo>
                  <a:lnTo>
                    <a:pt x="99" y="628"/>
                  </a:lnTo>
                  <a:lnTo>
                    <a:pt x="75" y="622"/>
                  </a:lnTo>
                  <a:lnTo>
                    <a:pt x="57" y="610"/>
                  </a:lnTo>
                  <a:lnTo>
                    <a:pt x="43" y="590"/>
                  </a:lnTo>
                  <a:lnTo>
                    <a:pt x="39" y="569"/>
                  </a:lnTo>
                  <a:lnTo>
                    <a:pt x="39" y="134"/>
                  </a:lnTo>
                  <a:lnTo>
                    <a:pt x="37" y="116"/>
                  </a:lnTo>
                  <a:lnTo>
                    <a:pt x="31" y="102"/>
                  </a:lnTo>
                  <a:lnTo>
                    <a:pt x="25" y="92"/>
                  </a:lnTo>
                  <a:lnTo>
                    <a:pt x="16" y="85"/>
                  </a:lnTo>
                  <a:lnTo>
                    <a:pt x="8" y="75"/>
                  </a:lnTo>
                  <a:lnTo>
                    <a:pt x="2" y="63"/>
                  </a:lnTo>
                  <a:lnTo>
                    <a:pt x="0" y="49"/>
                  </a:lnTo>
                  <a:lnTo>
                    <a:pt x="2" y="31"/>
                  </a:lnTo>
                  <a:lnTo>
                    <a:pt x="10" y="17"/>
                  </a:lnTo>
                  <a:lnTo>
                    <a:pt x="24" y="7"/>
                  </a:lnTo>
                  <a:lnTo>
                    <a:pt x="39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23" name="Line 12"/>
          <p:cNvSpPr>
            <a:spLocks noChangeShapeType="1"/>
          </p:cNvSpPr>
          <p:nvPr userDrawn="1"/>
        </p:nvSpPr>
        <p:spPr bwMode="auto">
          <a:xfrm>
            <a:off x="0" y="6142311"/>
            <a:ext cx="9144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latin typeface="Arial" pitchFamily="34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434975" y="5702300"/>
            <a:ext cx="8328025" cy="91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 trade marks are the property of Royal Mail Group Ltd. © Royal Mail Group Ltd.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7513" y="280108"/>
            <a:ext cx="8310563" cy="9886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13" y="1441585"/>
            <a:ext cx="8310561" cy="426071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308047"/>
            <a:ext cx="5195561" cy="225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513" y="6308047"/>
            <a:ext cx="935335" cy="2410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F8DEEF1C-85D8-4622-96D6-431C752B73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6" name="Group 25"/>
          <p:cNvGrpSpPr/>
          <p:nvPr userDrawn="1"/>
        </p:nvGrpSpPr>
        <p:grpSpPr bwMode="black">
          <a:xfrm>
            <a:off x="7348233" y="6428548"/>
            <a:ext cx="1538592" cy="192477"/>
            <a:chOff x="179388" y="3794126"/>
            <a:chExt cx="5186363" cy="652462"/>
          </a:xfrm>
        </p:grpSpPr>
        <p:sp>
          <p:nvSpPr>
            <p:cNvPr id="2055" name="Freeform 7"/>
            <p:cNvSpPr>
              <a:spLocks noEditPoints="1"/>
            </p:cNvSpPr>
            <p:nvPr userDrawn="1"/>
          </p:nvSpPr>
          <p:spPr bwMode="black">
            <a:xfrm>
              <a:off x="179388" y="3805238"/>
              <a:ext cx="350838" cy="519113"/>
            </a:xfrm>
            <a:custGeom>
              <a:avLst/>
              <a:gdLst/>
              <a:ahLst/>
              <a:cxnLst>
                <a:cxn ang="0">
                  <a:pos x="121" y="114"/>
                </a:cxn>
                <a:cxn ang="0">
                  <a:pos x="121" y="282"/>
                </a:cxn>
                <a:cxn ang="0">
                  <a:pos x="222" y="282"/>
                </a:cxn>
                <a:cxn ang="0">
                  <a:pos x="252" y="280"/>
                </a:cxn>
                <a:cxn ang="0">
                  <a:pos x="276" y="272"/>
                </a:cxn>
                <a:cxn ang="0">
                  <a:pos x="295" y="259"/>
                </a:cxn>
                <a:cxn ang="0">
                  <a:pos x="307" y="239"/>
                </a:cxn>
                <a:cxn ang="0">
                  <a:pos x="311" y="215"/>
                </a:cxn>
                <a:cxn ang="0">
                  <a:pos x="311" y="180"/>
                </a:cxn>
                <a:cxn ang="0">
                  <a:pos x="307" y="158"/>
                </a:cxn>
                <a:cxn ang="0">
                  <a:pos x="297" y="138"/>
                </a:cxn>
                <a:cxn ang="0">
                  <a:pos x="280" y="124"/>
                </a:cxn>
                <a:cxn ang="0">
                  <a:pos x="256" y="116"/>
                </a:cxn>
                <a:cxn ang="0">
                  <a:pos x="226" y="114"/>
                </a:cxn>
                <a:cxn ang="0">
                  <a:pos x="121" y="114"/>
                </a:cxn>
                <a:cxn ang="0">
                  <a:pos x="59" y="0"/>
                </a:cxn>
                <a:cxn ang="0">
                  <a:pos x="228" y="0"/>
                </a:cxn>
                <a:cxn ang="0">
                  <a:pos x="276" y="4"/>
                </a:cxn>
                <a:cxn ang="0">
                  <a:pos x="317" y="12"/>
                </a:cxn>
                <a:cxn ang="0">
                  <a:pos x="353" y="27"/>
                </a:cxn>
                <a:cxn ang="0">
                  <a:pos x="383" y="47"/>
                </a:cxn>
                <a:cxn ang="0">
                  <a:pos x="404" y="73"/>
                </a:cxn>
                <a:cxn ang="0">
                  <a:pos x="422" y="104"/>
                </a:cxn>
                <a:cxn ang="0">
                  <a:pos x="430" y="140"/>
                </a:cxn>
                <a:cxn ang="0">
                  <a:pos x="434" y="180"/>
                </a:cxn>
                <a:cxn ang="0">
                  <a:pos x="434" y="215"/>
                </a:cxn>
                <a:cxn ang="0">
                  <a:pos x="430" y="257"/>
                </a:cxn>
                <a:cxn ang="0">
                  <a:pos x="416" y="294"/>
                </a:cxn>
                <a:cxn ang="0">
                  <a:pos x="396" y="326"/>
                </a:cxn>
                <a:cxn ang="0">
                  <a:pos x="367" y="352"/>
                </a:cxn>
                <a:cxn ang="0">
                  <a:pos x="333" y="371"/>
                </a:cxn>
                <a:cxn ang="0">
                  <a:pos x="387" y="468"/>
                </a:cxn>
                <a:cxn ang="0">
                  <a:pos x="436" y="567"/>
                </a:cxn>
                <a:cxn ang="0">
                  <a:pos x="442" y="591"/>
                </a:cxn>
                <a:cxn ang="0">
                  <a:pos x="438" y="610"/>
                </a:cxn>
                <a:cxn ang="0">
                  <a:pos x="428" y="628"/>
                </a:cxn>
                <a:cxn ang="0">
                  <a:pos x="414" y="642"/>
                </a:cxn>
                <a:cxn ang="0">
                  <a:pos x="396" y="650"/>
                </a:cxn>
                <a:cxn ang="0">
                  <a:pos x="377" y="654"/>
                </a:cxn>
                <a:cxn ang="0">
                  <a:pos x="361" y="652"/>
                </a:cxn>
                <a:cxn ang="0">
                  <a:pos x="347" y="646"/>
                </a:cxn>
                <a:cxn ang="0">
                  <a:pos x="335" y="634"/>
                </a:cxn>
                <a:cxn ang="0">
                  <a:pos x="323" y="616"/>
                </a:cxn>
                <a:cxn ang="0">
                  <a:pos x="268" y="504"/>
                </a:cxn>
                <a:cxn ang="0">
                  <a:pos x="204" y="393"/>
                </a:cxn>
                <a:cxn ang="0">
                  <a:pos x="121" y="393"/>
                </a:cxn>
                <a:cxn ang="0">
                  <a:pos x="121" y="593"/>
                </a:cxn>
                <a:cxn ang="0">
                  <a:pos x="117" y="616"/>
                </a:cxn>
                <a:cxn ang="0">
                  <a:pos x="103" y="636"/>
                </a:cxn>
                <a:cxn ang="0">
                  <a:pos x="85" y="648"/>
                </a:cxn>
                <a:cxn ang="0">
                  <a:pos x="59" y="654"/>
                </a:cxn>
                <a:cxn ang="0">
                  <a:pos x="38" y="648"/>
                </a:cxn>
                <a:cxn ang="0">
                  <a:pos x="18" y="636"/>
                </a:cxn>
                <a:cxn ang="0">
                  <a:pos x="4" y="616"/>
                </a:cxn>
                <a:cxn ang="0">
                  <a:pos x="0" y="593"/>
                </a:cxn>
                <a:cxn ang="0">
                  <a:pos x="0" y="61"/>
                </a:cxn>
                <a:cxn ang="0">
                  <a:pos x="4" y="37"/>
                </a:cxn>
                <a:cxn ang="0">
                  <a:pos x="18" y="18"/>
                </a:cxn>
                <a:cxn ang="0">
                  <a:pos x="38" y="6"/>
                </a:cxn>
                <a:cxn ang="0">
                  <a:pos x="59" y="0"/>
                </a:cxn>
              </a:cxnLst>
              <a:rect l="0" t="0" r="r" b="b"/>
              <a:pathLst>
                <a:path w="442" h="654">
                  <a:moveTo>
                    <a:pt x="121" y="114"/>
                  </a:moveTo>
                  <a:lnTo>
                    <a:pt x="121" y="282"/>
                  </a:lnTo>
                  <a:lnTo>
                    <a:pt x="222" y="282"/>
                  </a:lnTo>
                  <a:lnTo>
                    <a:pt x="252" y="280"/>
                  </a:lnTo>
                  <a:lnTo>
                    <a:pt x="276" y="272"/>
                  </a:lnTo>
                  <a:lnTo>
                    <a:pt x="295" y="259"/>
                  </a:lnTo>
                  <a:lnTo>
                    <a:pt x="307" y="239"/>
                  </a:lnTo>
                  <a:lnTo>
                    <a:pt x="311" y="215"/>
                  </a:lnTo>
                  <a:lnTo>
                    <a:pt x="311" y="180"/>
                  </a:lnTo>
                  <a:lnTo>
                    <a:pt x="307" y="158"/>
                  </a:lnTo>
                  <a:lnTo>
                    <a:pt x="297" y="138"/>
                  </a:lnTo>
                  <a:lnTo>
                    <a:pt x="280" y="124"/>
                  </a:lnTo>
                  <a:lnTo>
                    <a:pt x="256" y="116"/>
                  </a:lnTo>
                  <a:lnTo>
                    <a:pt x="226" y="114"/>
                  </a:lnTo>
                  <a:lnTo>
                    <a:pt x="121" y="114"/>
                  </a:lnTo>
                  <a:close/>
                  <a:moveTo>
                    <a:pt x="59" y="0"/>
                  </a:moveTo>
                  <a:lnTo>
                    <a:pt x="228" y="0"/>
                  </a:lnTo>
                  <a:lnTo>
                    <a:pt x="276" y="4"/>
                  </a:lnTo>
                  <a:lnTo>
                    <a:pt x="317" y="12"/>
                  </a:lnTo>
                  <a:lnTo>
                    <a:pt x="353" y="27"/>
                  </a:lnTo>
                  <a:lnTo>
                    <a:pt x="383" y="47"/>
                  </a:lnTo>
                  <a:lnTo>
                    <a:pt x="404" y="73"/>
                  </a:lnTo>
                  <a:lnTo>
                    <a:pt x="422" y="104"/>
                  </a:lnTo>
                  <a:lnTo>
                    <a:pt x="430" y="140"/>
                  </a:lnTo>
                  <a:lnTo>
                    <a:pt x="434" y="180"/>
                  </a:lnTo>
                  <a:lnTo>
                    <a:pt x="434" y="215"/>
                  </a:lnTo>
                  <a:lnTo>
                    <a:pt x="430" y="257"/>
                  </a:lnTo>
                  <a:lnTo>
                    <a:pt x="416" y="294"/>
                  </a:lnTo>
                  <a:lnTo>
                    <a:pt x="396" y="326"/>
                  </a:lnTo>
                  <a:lnTo>
                    <a:pt x="367" y="352"/>
                  </a:lnTo>
                  <a:lnTo>
                    <a:pt x="333" y="371"/>
                  </a:lnTo>
                  <a:lnTo>
                    <a:pt x="387" y="468"/>
                  </a:lnTo>
                  <a:lnTo>
                    <a:pt x="436" y="567"/>
                  </a:lnTo>
                  <a:lnTo>
                    <a:pt x="442" y="591"/>
                  </a:lnTo>
                  <a:lnTo>
                    <a:pt x="438" y="610"/>
                  </a:lnTo>
                  <a:lnTo>
                    <a:pt x="428" y="628"/>
                  </a:lnTo>
                  <a:lnTo>
                    <a:pt x="414" y="642"/>
                  </a:lnTo>
                  <a:lnTo>
                    <a:pt x="396" y="650"/>
                  </a:lnTo>
                  <a:lnTo>
                    <a:pt x="377" y="654"/>
                  </a:lnTo>
                  <a:lnTo>
                    <a:pt x="361" y="652"/>
                  </a:lnTo>
                  <a:lnTo>
                    <a:pt x="347" y="646"/>
                  </a:lnTo>
                  <a:lnTo>
                    <a:pt x="335" y="634"/>
                  </a:lnTo>
                  <a:lnTo>
                    <a:pt x="323" y="616"/>
                  </a:lnTo>
                  <a:lnTo>
                    <a:pt x="268" y="504"/>
                  </a:lnTo>
                  <a:lnTo>
                    <a:pt x="204" y="393"/>
                  </a:lnTo>
                  <a:lnTo>
                    <a:pt x="121" y="393"/>
                  </a:lnTo>
                  <a:lnTo>
                    <a:pt x="121" y="593"/>
                  </a:lnTo>
                  <a:lnTo>
                    <a:pt x="117" y="616"/>
                  </a:lnTo>
                  <a:lnTo>
                    <a:pt x="103" y="636"/>
                  </a:lnTo>
                  <a:lnTo>
                    <a:pt x="85" y="648"/>
                  </a:lnTo>
                  <a:lnTo>
                    <a:pt x="59" y="654"/>
                  </a:lnTo>
                  <a:lnTo>
                    <a:pt x="38" y="648"/>
                  </a:lnTo>
                  <a:lnTo>
                    <a:pt x="18" y="636"/>
                  </a:lnTo>
                  <a:lnTo>
                    <a:pt x="4" y="616"/>
                  </a:lnTo>
                  <a:lnTo>
                    <a:pt x="0" y="593"/>
                  </a:lnTo>
                  <a:lnTo>
                    <a:pt x="0" y="61"/>
                  </a:lnTo>
                  <a:lnTo>
                    <a:pt x="4" y="37"/>
                  </a:lnTo>
                  <a:lnTo>
                    <a:pt x="18" y="18"/>
                  </a:lnTo>
                  <a:lnTo>
                    <a:pt x="38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56" name="Freeform 8"/>
            <p:cNvSpPr>
              <a:spLocks noEditPoints="1"/>
            </p:cNvSpPr>
            <p:nvPr userDrawn="1"/>
          </p:nvSpPr>
          <p:spPr bwMode="black">
            <a:xfrm>
              <a:off x="590551" y="3948113"/>
              <a:ext cx="303213" cy="373063"/>
            </a:xfrm>
            <a:custGeom>
              <a:avLst/>
              <a:gdLst/>
              <a:ahLst/>
              <a:cxnLst>
                <a:cxn ang="0">
                  <a:pos x="193" y="108"/>
                </a:cxn>
                <a:cxn ang="0">
                  <a:pos x="167" y="110"/>
                </a:cxn>
                <a:cxn ang="0">
                  <a:pos x="147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21" y="189"/>
                </a:cxn>
                <a:cxn ang="0">
                  <a:pos x="121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7" y="349"/>
                </a:cxn>
                <a:cxn ang="0">
                  <a:pos x="167" y="359"/>
                </a:cxn>
                <a:cxn ang="0">
                  <a:pos x="193" y="363"/>
                </a:cxn>
                <a:cxn ang="0">
                  <a:pos x="218" y="359"/>
                </a:cxn>
                <a:cxn ang="0">
                  <a:pos x="238" y="349"/>
                </a:cxn>
                <a:cxn ang="0">
                  <a:pos x="252" y="334"/>
                </a:cxn>
                <a:cxn ang="0">
                  <a:pos x="260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60" y="160"/>
                </a:cxn>
                <a:cxn ang="0">
                  <a:pos x="252" y="138"/>
                </a:cxn>
                <a:cxn ang="0">
                  <a:pos x="238" y="122"/>
                </a:cxn>
                <a:cxn ang="0">
                  <a:pos x="218" y="110"/>
                </a:cxn>
                <a:cxn ang="0">
                  <a:pos x="193" y="108"/>
                </a:cxn>
                <a:cxn ang="0">
                  <a:pos x="193" y="0"/>
                </a:cxn>
                <a:cxn ang="0">
                  <a:pos x="238" y="4"/>
                </a:cxn>
                <a:cxn ang="0">
                  <a:pos x="278" y="15"/>
                </a:cxn>
                <a:cxn ang="0">
                  <a:pos x="310" y="31"/>
                </a:cxn>
                <a:cxn ang="0">
                  <a:pos x="337" y="55"/>
                </a:cxn>
                <a:cxn ang="0">
                  <a:pos x="357" y="83"/>
                </a:cxn>
                <a:cxn ang="0">
                  <a:pos x="371" y="116"/>
                </a:cxn>
                <a:cxn ang="0">
                  <a:pos x="381" y="150"/>
                </a:cxn>
                <a:cxn ang="0">
                  <a:pos x="383" y="187"/>
                </a:cxn>
                <a:cxn ang="0">
                  <a:pos x="383" y="282"/>
                </a:cxn>
                <a:cxn ang="0">
                  <a:pos x="381" y="320"/>
                </a:cxn>
                <a:cxn ang="0">
                  <a:pos x="371" y="355"/>
                </a:cxn>
                <a:cxn ang="0">
                  <a:pos x="357" y="387"/>
                </a:cxn>
                <a:cxn ang="0">
                  <a:pos x="337" y="415"/>
                </a:cxn>
                <a:cxn ang="0">
                  <a:pos x="310" y="438"/>
                </a:cxn>
                <a:cxn ang="0">
                  <a:pos x="278" y="456"/>
                </a:cxn>
                <a:cxn ang="0">
                  <a:pos x="238" y="466"/>
                </a:cxn>
                <a:cxn ang="0">
                  <a:pos x="193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4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2" y="355"/>
                </a:cxn>
                <a:cxn ang="0">
                  <a:pos x="4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4" y="150"/>
                </a:cxn>
                <a:cxn ang="0">
                  <a:pos x="12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4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3" y="0"/>
                </a:cxn>
              </a:cxnLst>
              <a:rect l="0" t="0" r="r" b="b"/>
              <a:pathLst>
                <a:path w="383" h="470">
                  <a:moveTo>
                    <a:pt x="193" y="108"/>
                  </a:moveTo>
                  <a:lnTo>
                    <a:pt x="167" y="110"/>
                  </a:lnTo>
                  <a:lnTo>
                    <a:pt x="147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21" y="189"/>
                  </a:lnTo>
                  <a:lnTo>
                    <a:pt x="121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7" y="349"/>
                  </a:lnTo>
                  <a:lnTo>
                    <a:pt x="167" y="359"/>
                  </a:lnTo>
                  <a:lnTo>
                    <a:pt x="193" y="363"/>
                  </a:lnTo>
                  <a:lnTo>
                    <a:pt x="218" y="359"/>
                  </a:lnTo>
                  <a:lnTo>
                    <a:pt x="238" y="349"/>
                  </a:lnTo>
                  <a:lnTo>
                    <a:pt x="252" y="334"/>
                  </a:lnTo>
                  <a:lnTo>
                    <a:pt x="260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60" y="160"/>
                  </a:lnTo>
                  <a:lnTo>
                    <a:pt x="252" y="138"/>
                  </a:lnTo>
                  <a:lnTo>
                    <a:pt x="238" y="122"/>
                  </a:lnTo>
                  <a:lnTo>
                    <a:pt x="218" y="110"/>
                  </a:lnTo>
                  <a:lnTo>
                    <a:pt x="193" y="108"/>
                  </a:lnTo>
                  <a:close/>
                  <a:moveTo>
                    <a:pt x="193" y="0"/>
                  </a:moveTo>
                  <a:lnTo>
                    <a:pt x="238" y="4"/>
                  </a:lnTo>
                  <a:lnTo>
                    <a:pt x="278" y="15"/>
                  </a:lnTo>
                  <a:lnTo>
                    <a:pt x="310" y="31"/>
                  </a:lnTo>
                  <a:lnTo>
                    <a:pt x="337" y="55"/>
                  </a:lnTo>
                  <a:lnTo>
                    <a:pt x="357" y="83"/>
                  </a:lnTo>
                  <a:lnTo>
                    <a:pt x="371" y="116"/>
                  </a:lnTo>
                  <a:lnTo>
                    <a:pt x="381" y="150"/>
                  </a:lnTo>
                  <a:lnTo>
                    <a:pt x="383" y="187"/>
                  </a:lnTo>
                  <a:lnTo>
                    <a:pt x="383" y="282"/>
                  </a:lnTo>
                  <a:lnTo>
                    <a:pt x="381" y="320"/>
                  </a:lnTo>
                  <a:lnTo>
                    <a:pt x="371" y="355"/>
                  </a:lnTo>
                  <a:lnTo>
                    <a:pt x="357" y="387"/>
                  </a:lnTo>
                  <a:lnTo>
                    <a:pt x="337" y="415"/>
                  </a:lnTo>
                  <a:lnTo>
                    <a:pt x="310" y="438"/>
                  </a:lnTo>
                  <a:lnTo>
                    <a:pt x="278" y="456"/>
                  </a:lnTo>
                  <a:lnTo>
                    <a:pt x="238" y="466"/>
                  </a:lnTo>
                  <a:lnTo>
                    <a:pt x="193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4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2" y="355"/>
                  </a:lnTo>
                  <a:lnTo>
                    <a:pt x="4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4" y="150"/>
                  </a:lnTo>
                  <a:lnTo>
                    <a:pt x="12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4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57" name="Freeform 9"/>
            <p:cNvSpPr>
              <a:spLocks/>
            </p:cNvSpPr>
            <p:nvPr userDrawn="1"/>
          </p:nvSpPr>
          <p:spPr bwMode="black">
            <a:xfrm>
              <a:off x="930276" y="3948113"/>
              <a:ext cx="325438" cy="49847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93" y="2"/>
                </a:cxn>
                <a:cxn ang="0">
                  <a:pos x="107" y="9"/>
                </a:cxn>
                <a:cxn ang="0">
                  <a:pos x="119" y="23"/>
                </a:cxn>
                <a:cxn ang="0">
                  <a:pos x="126" y="41"/>
                </a:cxn>
                <a:cxn ang="0">
                  <a:pos x="144" y="94"/>
                </a:cxn>
                <a:cxn ang="0">
                  <a:pos x="164" y="158"/>
                </a:cxn>
                <a:cxn ang="0">
                  <a:pos x="188" y="227"/>
                </a:cxn>
                <a:cxn ang="0">
                  <a:pos x="214" y="298"/>
                </a:cxn>
                <a:cxn ang="0">
                  <a:pos x="295" y="41"/>
                </a:cxn>
                <a:cxn ang="0">
                  <a:pos x="305" y="21"/>
                </a:cxn>
                <a:cxn ang="0">
                  <a:pos x="319" y="9"/>
                </a:cxn>
                <a:cxn ang="0">
                  <a:pos x="333" y="2"/>
                </a:cxn>
                <a:cxn ang="0">
                  <a:pos x="351" y="0"/>
                </a:cxn>
                <a:cxn ang="0">
                  <a:pos x="368" y="2"/>
                </a:cxn>
                <a:cxn ang="0">
                  <a:pos x="384" y="9"/>
                </a:cxn>
                <a:cxn ang="0">
                  <a:pos x="398" y="21"/>
                </a:cxn>
                <a:cxn ang="0">
                  <a:pos x="406" y="37"/>
                </a:cxn>
                <a:cxn ang="0">
                  <a:pos x="410" y="57"/>
                </a:cxn>
                <a:cxn ang="0">
                  <a:pos x="406" y="81"/>
                </a:cxn>
                <a:cxn ang="0">
                  <a:pos x="293" y="401"/>
                </a:cxn>
                <a:cxn ang="0">
                  <a:pos x="269" y="458"/>
                </a:cxn>
                <a:cxn ang="0">
                  <a:pos x="245" y="507"/>
                </a:cxn>
                <a:cxn ang="0">
                  <a:pos x="218" y="547"/>
                </a:cxn>
                <a:cxn ang="0">
                  <a:pos x="186" y="579"/>
                </a:cxn>
                <a:cxn ang="0">
                  <a:pos x="152" y="604"/>
                </a:cxn>
                <a:cxn ang="0">
                  <a:pos x="111" y="620"/>
                </a:cxn>
                <a:cxn ang="0">
                  <a:pos x="65" y="628"/>
                </a:cxn>
                <a:cxn ang="0">
                  <a:pos x="43" y="626"/>
                </a:cxn>
                <a:cxn ang="0">
                  <a:pos x="23" y="618"/>
                </a:cxn>
                <a:cxn ang="0">
                  <a:pos x="12" y="604"/>
                </a:cxn>
                <a:cxn ang="0">
                  <a:pos x="2" y="588"/>
                </a:cxn>
                <a:cxn ang="0">
                  <a:pos x="0" y="571"/>
                </a:cxn>
                <a:cxn ang="0">
                  <a:pos x="2" y="553"/>
                </a:cxn>
                <a:cxn ang="0">
                  <a:pos x="8" y="539"/>
                </a:cxn>
                <a:cxn ang="0">
                  <a:pos x="17" y="525"/>
                </a:cxn>
                <a:cxn ang="0">
                  <a:pos x="33" y="517"/>
                </a:cxn>
                <a:cxn ang="0">
                  <a:pos x="53" y="511"/>
                </a:cxn>
                <a:cxn ang="0">
                  <a:pos x="75" y="509"/>
                </a:cxn>
                <a:cxn ang="0">
                  <a:pos x="97" y="504"/>
                </a:cxn>
                <a:cxn ang="0">
                  <a:pos x="117" y="492"/>
                </a:cxn>
                <a:cxn ang="0">
                  <a:pos x="138" y="474"/>
                </a:cxn>
                <a:cxn ang="0">
                  <a:pos x="158" y="446"/>
                </a:cxn>
                <a:cxn ang="0">
                  <a:pos x="134" y="391"/>
                </a:cxn>
                <a:cxn ang="0">
                  <a:pos x="113" y="332"/>
                </a:cxn>
                <a:cxn ang="0">
                  <a:pos x="91" y="274"/>
                </a:cxn>
                <a:cxn ang="0">
                  <a:pos x="69" y="217"/>
                </a:cxn>
                <a:cxn ang="0">
                  <a:pos x="49" y="164"/>
                </a:cxn>
                <a:cxn ang="0">
                  <a:pos x="33" y="114"/>
                </a:cxn>
                <a:cxn ang="0">
                  <a:pos x="19" y="73"/>
                </a:cxn>
                <a:cxn ang="0">
                  <a:pos x="17" y="47"/>
                </a:cxn>
                <a:cxn ang="0">
                  <a:pos x="23" y="27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7" y="0"/>
                </a:cxn>
              </a:cxnLst>
              <a:rect l="0" t="0" r="r" b="b"/>
              <a:pathLst>
                <a:path w="410" h="628">
                  <a:moveTo>
                    <a:pt x="77" y="0"/>
                  </a:moveTo>
                  <a:lnTo>
                    <a:pt x="93" y="2"/>
                  </a:lnTo>
                  <a:lnTo>
                    <a:pt x="107" y="9"/>
                  </a:lnTo>
                  <a:lnTo>
                    <a:pt x="119" y="23"/>
                  </a:lnTo>
                  <a:lnTo>
                    <a:pt x="126" y="41"/>
                  </a:lnTo>
                  <a:lnTo>
                    <a:pt x="144" y="94"/>
                  </a:lnTo>
                  <a:lnTo>
                    <a:pt x="164" y="158"/>
                  </a:lnTo>
                  <a:lnTo>
                    <a:pt x="188" y="227"/>
                  </a:lnTo>
                  <a:lnTo>
                    <a:pt x="214" y="298"/>
                  </a:lnTo>
                  <a:lnTo>
                    <a:pt x="295" y="41"/>
                  </a:lnTo>
                  <a:lnTo>
                    <a:pt x="305" y="21"/>
                  </a:lnTo>
                  <a:lnTo>
                    <a:pt x="319" y="9"/>
                  </a:lnTo>
                  <a:lnTo>
                    <a:pt x="333" y="2"/>
                  </a:lnTo>
                  <a:lnTo>
                    <a:pt x="351" y="0"/>
                  </a:lnTo>
                  <a:lnTo>
                    <a:pt x="368" y="2"/>
                  </a:lnTo>
                  <a:lnTo>
                    <a:pt x="384" y="9"/>
                  </a:lnTo>
                  <a:lnTo>
                    <a:pt x="398" y="21"/>
                  </a:lnTo>
                  <a:lnTo>
                    <a:pt x="406" y="37"/>
                  </a:lnTo>
                  <a:lnTo>
                    <a:pt x="410" y="57"/>
                  </a:lnTo>
                  <a:lnTo>
                    <a:pt x="406" y="81"/>
                  </a:lnTo>
                  <a:lnTo>
                    <a:pt x="293" y="401"/>
                  </a:lnTo>
                  <a:lnTo>
                    <a:pt x="269" y="458"/>
                  </a:lnTo>
                  <a:lnTo>
                    <a:pt x="245" y="507"/>
                  </a:lnTo>
                  <a:lnTo>
                    <a:pt x="218" y="547"/>
                  </a:lnTo>
                  <a:lnTo>
                    <a:pt x="186" y="579"/>
                  </a:lnTo>
                  <a:lnTo>
                    <a:pt x="152" y="604"/>
                  </a:lnTo>
                  <a:lnTo>
                    <a:pt x="111" y="620"/>
                  </a:lnTo>
                  <a:lnTo>
                    <a:pt x="65" y="628"/>
                  </a:lnTo>
                  <a:lnTo>
                    <a:pt x="43" y="626"/>
                  </a:lnTo>
                  <a:lnTo>
                    <a:pt x="23" y="618"/>
                  </a:lnTo>
                  <a:lnTo>
                    <a:pt x="12" y="604"/>
                  </a:lnTo>
                  <a:lnTo>
                    <a:pt x="2" y="588"/>
                  </a:lnTo>
                  <a:lnTo>
                    <a:pt x="0" y="571"/>
                  </a:lnTo>
                  <a:lnTo>
                    <a:pt x="2" y="553"/>
                  </a:lnTo>
                  <a:lnTo>
                    <a:pt x="8" y="539"/>
                  </a:lnTo>
                  <a:lnTo>
                    <a:pt x="17" y="525"/>
                  </a:lnTo>
                  <a:lnTo>
                    <a:pt x="33" y="517"/>
                  </a:lnTo>
                  <a:lnTo>
                    <a:pt x="53" y="511"/>
                  </a:lnTo>
                  <a:lnTo>
                    <a:pt x="75" y="509"/>
                  </a:lnTo>
                  <a:lnTo>
                    <a:pt x="97" y="504"/>
                  </a:lnTo>
                  <a:lnTo>
                    <a:pt x="117" y="492"/>
                  </a:lnTo>
                  <a:lnTo>
                    <a:pt x="138" y="474"/>
                  </a:lnTo>
                  <a:lnTo>
                    <a:pt x="158" y="446"/>
                  </a:lnTo>
                  <a:lnTo>
                    <a:pt x="134" y="391"/>
                  </a:lnTo>
                  <a:lnTo>
                    <a:pt x="113" y="332"/>
                  </a:lnTo>
                  <a:lnTo>
                    <a:pt x="91" y="274"/>
                  </a:lnTo>
                  <a:lnTo>
                    <a:pt x="69" y="217"/>
                  </a:lnTo>
                  <a:lnTo>
                    <a:pt x="49" y="164"/>
                  </a:lnTo>
                  <a:lnTo>
                    <a:pt x="33" y="114"/>
                  </a:lnTo>
                  <a:lnTo>
                    <a:pt x="19" y="73"/>
                  </a:lnTo>
                  <a:lnTo>
                    <a:pt x="17" y="47"/>
                  </a:lnTo>
                  <a:lnTo>
                    <a:pt x="23" y="27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58" name="Freeform 10"/>
            <p:cNvSpPr>
              <a:spLocks noEditPoints="1"/>
            </p:cNvSpPr>
            <p:nvPr userDrawn="1"/>
          </p:nvSpPr>
          <p:spPr bwMode="black">
            <a:xfrm>
              <a:off x="1293813" y="3948113"/>
              <a:ext cx="328613" cy="373063"/>
            </a:xfrm>
            <a:custGeom>
              <a:avLst/>
              <a:gdLst/>
              <a:ahLst/>
              <a:cxnLst>
                <a:cxn ang="0">
                  <a:pos x="162" y="280"/>
                </a:cxn>
                <a:cxn ang="0">
                  <a:pos x="128" y="298"/>
                </a:cxn>
                <a:cxn ang="0">
                  <a:pos x="118" y="328"/>
                </a:cxn>
                <a:cxn ang="0">
                  <a:pos x="120" y="351"/>
                </a:cxn>
                <a:cxn ang="0">
                  <a:pos x="140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1" y="341"/>
                </a:cxn>
                <a:cxn ang="0">
                  <a:pos x="253" y="278"/>
                </a:cxn>
                <a:cxn ang="0">
                  <a:pos x="196" y="0"/>
                </a:cxn>
                <a:cxn ang="0">
                  <a:pos x="279" y="11"/>
                </a:cxn>
                <a:cxn ang="0">
                  <a:pos x="333" y="45"/>
                </a:cxn>
                <a:cxn ang="0">
                  <a:pos x="364" y="104"/>
                </a:cxn>
                <a:cxn ang="0">
                  <a:pos x="374" y="189"/>
                </a:cxn>
                <a:cxn ang="0">
                  <a:pos x="376" y="355"/>
                </a:cxn>
                <a:cxn ang="0">
                  <a:pos x="388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2" y="454"/>
                </a:cxn>
                <a:cxn ang="0">
                  <a:pos x="374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5" y="440"/>
                </a:cxn>
                <a:cxn ang="0">
                  <a:pos x="253" y="452"/>
                </a:cxn>
                <a:cxn ang="0">
                  <a:pos x="190" y="468"/>
                </a:cxn>
                <a:cxn ang="0">
                  <a:pos x="117" y="468"/>
                </a:cxn>
                <a:cxn ang="0">
                  <a:pos x="51" y="442"/>
                </a:cxn>
                <a:cxn ang="0">
                  <a:pos x="11" y="397"/>
                </a:cxn>
                <a:cxn ang="0">
                  <a:pos x="0" y="332"/>
                </a:cxn>
                <a:cxn ang="0">
                  <a:pos x="4" y="292"/>
                </a:cxn>
                <a:cxn ang="0">
                  <a:pos x="33" y="239"/>
                </a:cxn>
                <a:cxn ang="0">
                  <a:pos x="91" y="203"/>
                </a:cxn>
                <a:cxn ang="0">
                  <a:pos x="174" y="191"/>
                </a:cxn>
                <a:cxn ang="0">
                  <a:pos x="253" y="175"/>
                </a:cxn>
                <a:cxn ang="0">
                  <a:pos x="249" y="132"/>
                </a:cxn>
                <a:cxn ang="0">
                  <a:pos x="228" y="104"/>
                </a:cxn>
                <a:cxn ang="0">
                  <a:pos x="186" y="94"/>
                </a:cxn>
                <a:cxn ang="0">
                  <a:pos x="128" y="104"/>
                </a:cxn>
                <a:cxn ang="0">
                  <a:pos x="85" y="120"/>
                </a:cxn>
                <a:cxn ang="0">
                  <a:pos x="51" y="110"/>
                </a:cxn>
                <a:cxn ang="0">
                  <a:pos x="31" y="81"/>
                </a:cxn>
                <a:cxn ang="0">
                  <a:pos x="39" y="47"/>
                </a:cxn>
                <a:cxn ang="0">
                  <a:pos x="87" y="17"/>
                </a:cxn>
                <a:cxn ang="0">
                  <a:pos x="160" y="2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2" y="280"/>
                  </a:lnTo>
                  <a:lnTo>
                    <a:pt x="142" y="286"/>
                  </a:lnTo>
                  <a:lnTo>
                    <a:pt x="128" y="298"/>
                  </a:lnTo>
                  <a:lnTo>
                    <a:pt x="120" y="312"/>
                  </a:lnTo>
                  <a:lnTo>
                    <a:pt x="118" y="328"/>
                  </a:lnTo>
                  <a:lnTo>
                    <a:pt x="118" y="334"/>
                  </a:lnTo>
                  <a:lnTo>
                    <a:pt x="120" y="351"/>
                  </a:lnTo>
                  <a:lnTo>
                    <a:pt x="128" y="367"/>
                  </a:lnTo>
                  <a:lnTo>
                    <a:pt x="140" y="377"/>
                  </a:lnTo>
                  <a:lnTo>
                    <a:pt x="160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1" y="361"/>
                  </a:lnTo>
                  <a:lnTo>
                    <a:pt x="251" y="341"/>
                  </a:lnTo>
                  <a:lnTo>
                    <a:pt x="253" y="316"/>
                  </a:lnTo>
                  <a:lnTo>
                    <a:pt x="253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1" y="2"/>
                  </a:lnTo>
                  <a:lnTo>
                    <a:pt x="279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2" y="71"/>
                  </a:lnTo>
                  <a:lnTo>
                    <a:pt x="364" y="104"/>
                  </a:lnTo>
                  <a:lnTo>
                    <a:pt x="372" y="142"/>
                  </a:lnTo>
                  <a:lnTo>
                    <a:pt x="374" y="189"/>
                  </a:lnTo>
                  <a:lnTo>
                    <a:pt x="374" y="338"/>
                  </a:lnTo>
                  <a:lnTo>
                    <a:pt x="376" y="355"/>
                  </a:lnTo>
                  <a:lnTo>
                    <a:pt x="380" y="369"/>
                  </a:lnTo>
                  <a:lnTo>
                    <a:pt x="388" y="379"/>
                  </a:lnTo>
                  <a:lnTo>
                    <a:pt x="396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0" y="440"/>
                  </a:lnTo>
                  <a:lnTo>
                    <a:pt x="402" y="454"/>
                  </a:lnTo>
                  <a:lnTo>
                    <a:pt x="390" y="464"/>
                  </a:lnTo>
                  <a:lnTo>
                    <a:pt x="374" y="468"/>
                  </a:lnTo>
                  <a:lnTo>
                    <a:pt x="352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91" y="446"/>
                  </a:lnTo>
                  <a:lnTo>
                    <a:pt x="285" y="440"/>
                  </a:lnTo>
                  <a:lnTo>
                    <a:pt x="281" y="434"/>
                  </a:lnTo>
                  <a:lnTo>
                    <a:pt x="253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8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1" y="442"/>
                  </a:lnTo>
                  <a:lnTo>
                    <a:pt x="29" y="422"/>
                  </a:lnTo>
                  <a:lnTo>
                    <a:pt x="11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3" y="262"/>
                  </a:lnTo>
                  <a:lnTo>
                    <a:pt x="33" y="239"/>
                  </a:lnTo>
                  <a:lnTo>
                    <a:pt x="57" y="219"/>
                  </a:lnTo>
                  <a:lnTo>
                    <a:pt x="91" y="203"/>
                  </a:lnTo>
                  <a:lnTo>
                    <a:pt x="128" y="195"/>
                  </a:lnTo>
                  <a:lnTo>
                    <a:pt x="174" y="191"/>
                  </a:lnTo>
                  <a:lnTo>
                    <a:pt x="253" y="191"/>
                  </a:lnTo>
                  <a:lnTo>
                    <a:pt x="253" y="175"/>
                  </a:lnTo>
                  <a:lnTo>
                    <a:pt x="253" y="152"/>
                  </a:lnTo>
                  <a:lnTo>
                    <a:pt x="249" y="132"/>
                  </a:lnTo>
                  <a:lnTo>
                    <a:pt x="241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4" y="96"/>
                  </a:lnTo>
                  <a:lnTo>
                    <a:pt x="128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1" y="110"/>
                  </a:lnTo>
                  <a:lnTo>
                    <a:pt x="39" y="96"/>
                  </a:lnTo>
                  <a:lnTo>
                    <a:pt x="31" y="81"/>
                  </a:lnTo>
                  <a:lnTo>
                    <a:pt x="31" y="65"/>
                  </a:lnTo>
                  <a:lnTo>
                    <a:pt x="39" y="47"/>
                  </a:lnTo>
                  <a:lnTo>
                    <a:pt x="55" y="33"/>
                  </a:lnTo>
                  <a:lnTo>
                    <a:pt x="87" y="17"/>
                  </a:lnTo>
                  <a:lnTo>
                    <a:pt x="122" y="7"/>
                  </a:lnTo>
                  <a:lnTo>
                    <a:pt x="160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59" name="Freeform 11"/>
            <p:cNvSpPr>
              <a:spLocks/>
            </p:cNvSpPr>
            <p:nvPr userDrawn="1"/>
          </p:nvSpPr>
          <p:spPr bwMode="black">
            <a:xfrm>
              <a:off x="1690688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6"/>
                </a:cxn>
                <a:cxn ang="0">
                  <a:pos x="103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3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8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3" y="6"/>
                  </a:lnTo>
                  <a:lnTo>
                    <a:pt x="103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3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8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0" name="Freeform 12"/>
            <p:cNvSpPr>
              <a:spLocks/>
            </p:cNvSpPr>
            <p:nvPr userDrawn="1"/>
          </p:nvSpPr>
          <p:spPr bwMode="black">
            <a:xfrm>
              <a:off x="2062163" y="3798888"/>
              <a:ext cx="458788" cy="52546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7" y="2"/>
                </a:cxn>
                <a:cxn ang="0">
                  <a:pos x="95" y="8"/>
                </a:cxn>
                <a:cxn ang="0">
                  <a:pos x="107" y="20"/>
                </a:cxn>
                <a:cxn ang="0">
                  <a:pos x="117" y="35"/>
                </a:cxn>
                <a:cxn ang="0">
                  <a:pos x="289" y="383"/>
                </a:cxn>
                <a:cxn ang="0">
                  <a:pos x="462" y="33"/>
                </a:cxn>
                <a:cxn ang="0">
                  <a:pos x="474" y="16"/>
                </a:cxn>
                <a:cxn ang="0">
                  <a:pos x="488" y="6"/>
                </a:cxn>
                <a:cxn ang="0">
                  <a:pos x="502" y="2"/>
                </a:cxn>
                <a:cxn ang="0">
                  <a:pos x="519" y="0"/>
                </a:cxn>
                <a:cxn ang="0">
                  <a:pos x="541" y="4"/>
                </a:cxn>
                <a:cxn ang="0">
                  <a:pos x="559" y="18"/>
                </a:cxn>
                <a:cxn ang="0">
                  <a:pos x="571" y="35"/>
                </a:cxn>
                <a:cxn ang="0">
                  <a:pos x="577" y="57"/>
                </a:cxn>
                <a:cxn ang="0">
                  <a:pos x="577" y="605"/>
                </a:cxn>
                <a:cxn ang="0">
                  <a:pos x="571" y="626"/>
                </a:cxn>
                <a:cxn ang="0">
                  <a:pos x="559" y="644"/>
                </a:cxn>
                <a:cxn ang="0">
                  <a:pos x="543" y="656"/>
                </a:cxn>
                <a:cxn ang="0">
                  <a:pos x="519" y="662"/>
                </a:cxn>
                <a:cxn ang="0">
                  <a:pos x="498" y="656"/>
                </a:cxn>
                <a:cxn ang="0">
                  <a:pos x="480" y="644"/>
                </a:cxn>
                <a:cxn ang="0">
                  <a:pos x="468" y="626"/>
                </a:cxn>
                <a:cxn ang="0">
                  <a:pos x="464" y="605"/>
                </a:cxn>
                <a:cxn ang="0">
                  <a:pos x="464" y="269"/>
                </a:cxn>
                <a:cxn ang="0">
                  <a:pos x="343" y="520"/>
                </a:cxn>
                <a:cxn ang="0">
                  <a:pos x="329" y="539"/>
                </a:cxn>
                <a:cxn ang="0">
                  <a:pos x="309" y="551"/>
                </a:cxn>
                <a:cxn ang="0">
                  <a:pos x="287" y="555"/>
                </a:cxn>
                <a:cxn ang="0">
                  <a:pos x="266" y="551"/>
                </a:cxn>
                <a:cxn ang="0">
                  <a:pos x="248" y="539"/>
                </a:cxn>
                <a:cxn ang="0">
                  <a:pos x="232" y="520"/>
                </a:cxn>
                <a:cxn ang="0">
                  <a:pos x="111" y="269"/>
                </a:cxn>
                <a:cxn ang="0">
                  <a:pos x="111" y="605"/>
                </a:cxn>
                <a:cxn ang="0">
                  <a:pos x="107" y="626"/>
                </a:cxn>
                <a:cxn ang="0">
                  <a:pos x="95" y="644"/>
                </a:cxn>
                <a:cxn ang="0">
                  <a:pos x="77" y="656"/>
                </a:cxn>
                <a:cxn ang="0">
                  <a:pos x="55" y="662"/>
                </a:cxn>
                <a:cxn ang="0">
                  <a:pos x="34" y="656"/>
                </a:cxn>
                <a:cxn ang="0">
                  <a:pos x="16" y="644"/>
                </a:cxn>
                <a:cxn ang="0">
                  <a:pos x="4" y="626"/>
                </a:cxn>
                <a:cxn ang="0">
                  <a:pos x="0" y="605"/>
                </a:cxn>
                <a:cxn ang="0">
                  <a:pos x="0" y="57"/>
                </a:cxn>
                <a:cxn ang="0">
                  <a:pos x="4" y="33"/>
                </a:cxn>
                <a:cxn ang="0">
                  <a:pos x="18" y="16"/>
                </a:cxn>
                <a:cxn ang="0">
                  <a:pos x="36" y="4"/>
                </a:cxn>
                <a:cxn ang="0">
                  <a:pos x="57" y="0"/>
                </a:cxn>
              </a:cxnLst>
              <a:rect l="0" t="0" r="r" b="b"/>
              <a:pathLst>
                <a:path w="577" h="662">
                  <a:moveTo>
                    <a:pt x="57" y="0"/>
                  </a:moveTo>
                  <a:lnTo>
                    <a:pt x="77" y="2"/>
                  </a:lnTo>
                  <a:lnTo>
                    <a:pt x="95" y="8"/>
                  </a:lnTo>
                  <a:lnTo>
                    <a:pt x="107" y="20"/>
                  </a:lnTo>
                  <a:lnTo>
                    <a:pt x="117" y="35"/>
                  </a:lnTo>
                  <a:lnTo>
                    <a:pt x="289" y="383"/>
                  </a:lnTo>
                  <a:lnTo>
                    <a:pt x="462" y="33"/>
                  </a:lnTo>
                  <a:lnTo>
                    <a:pt x="474" y="16"/>
                  </a:lnTo>
                  <a:lnTo>
                    <a:pt x="488" y="6"/>
                  </a:lnTo>
                  <a:lnTo>
                    <a:pt x="502" y="2"/>
                  </a:lnTo>
                  <a:lnTo>
                    <a:pt x="519" y="0"/>
                  </a:lnTo>
                  <a:lnTo>
                    <a:pt x="541" y="4"/>
                  </a:lnTo>
                  <a:lnTo>
                    <a:pt x="559" y="18"/>
                  </a:lnTo>
                  <a:lnTo>
                    <a:pt x="571" y="35"/>
                  </a:lnTo>
                  <a:lnTo>
                    <a:pt x="577" y="57"/>
                  </a:lnTo>
                  <a:lnTo>
                    <a:pt x="577" y="605"/>
                  </a:lnTo>
                  <a:lnTo>
                    <a:pt x="571" y="626"/>
                  </a:lnTo>
                  <a:lnTo>
                    <a:pt x="559" y="644"/>
                  </a:lnTo>
                  <a:lnTo>
                    <a:pt x="543" y="656"/>
                  </a:lnTo>
                  <a:lnTo>
                    <a:pt x="519" y="662"/>
                  </a:lnTo>
                  <a:lnTo>
                    <a:pt x="498" y="656"/>
                  </a:lnTo>
                  <a:lnTo>
                    <a:pt x="480" y="644"/>
                  </a:lnTo>
                  <a:lnTo>
                    <a:pt x="468" y="626"/>
                  </a:lnTo>
                  <a:lnTo>
                    <a:pt x="464" y="605"/>
                  </a:lnTo>
                  <a:lnTo>
                    <a:pt x="464" y="269"/>
                  </a:lnTo>
                  <a:lnTo>
                    <a:pt x="343" y="520"/>
                  </a:lnTo>
                  <a:lnTo>
                    <a:pt x="329" y="539"/>
                  </a:lnTo>
                  <a:lnTo>
                    <a:pt x="309" y="551"/>
                  </a:lnTo>
                  <a:lnTo>
                    <a:pt x="287" y="555"/>
                  </a:lnTo>
                  <a:lnTo>
                    <a:pt x="266" y="551"/>
                  </a:lnTo>
                  <a:lnTo>
                    <a:pt x="248" y="539"/>
                  </a:lnTo>
                  <a:lnTo>
                    <a:pt x="232" y="520"/>
                  </a:lnTo>
                  <a:lnTo>
                    <a:pt x="111" y="269"/>
                  </a:lnTo>
                  <a:lnTo>
                    <a:pt x="111" y="605"/>
                  </a:lnTo>
                  <a:lnTo>
                    <a:pt x="107" y="626"/>
                  </a:lnTo>
                  <a:lnTo>
                    <a:pt x="95" y="644"/>
                  </a:lnTo>
                  <a:lnTo>
                    <a:pt x="77" y="656"/>
                  </a:lnTo>
                  <a:lnTo>
                    <a:pt x="55" y="662"/>
                  </a:lnTo>
                  <a:lnTo>
                    <a:pt x="34" y="656"/>
                  </a:lnTo>
                  <a:lnTo>
                    <a:pt x="16" y="644"/>
                  </a:lnTo>
                  <a:lnTo>
                    <a:pt x="4" y="626"/>
                  </a:lnTo>
                  <a:lnTo>
                    <a:pt x="0" y="605"/>
                  </a:lnTo>
                  <a:lnTo>
                    <a:pt x="0" y="57"/>
                  </a:lnTo>
                  <a:lnTo>
                    <a:pt x="4" y="33"/>
                  </a:lnTo>
                  <a:lnTo>
                    <a:pt x="18" y="16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1" name="Freeform 13"/>
            <p:cNvSpPr>
              <a:spLocks noEditPoints="1"/>
            </p:cNvSpPr>
            <p:nvPr userDrawn="1"/>
          </p:nvSpPr>
          <p:spPr bwMode="black">
            <a:xfrm>
              <a:off x="2593976" y="3948113"/>
              <a:ext cx="328613" cy="373063"/>
            </a:xfrm>
            <a:custGeom>
              <a:avLst/>
              <a:gdLst/>
              <a:ahLst/>
              <a:cxnLst>
                <a:cxn ang="0">
                  <a:pos x="163" y="280"/>
                </a:cxn>
                <a:cxn ang="0">
                  <a:pos x="129" y="298"/>
                </a:cxn>
                <a:cxn ang="0">
                  <a:pos x="119" y="328"/>
                </a:cxn>
                <a:cxn ang="0">
                  <a:pos x="121" y="351"/>
                </a:cxn>
                <a:cxn ang="0">
                  <a:pos x="141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2" y="341"/>
                </a:cxn>
                <a:cxn ang="0">
                  <a:pos x="254" y="278"/>
                </a:cxn>
                <a:cxn ang="0">
                  <a:pos x="196" y="0"/>
                </a:cxn>
                <a:cxn ang="0">
                  <a:pos x="280" y="11"/>
                </a:cxn>
                <a:cxn ang="0">
                  <a:pos x="333" y="45"/>
                </a:cxn>
                <a:cxn ang="0">
                  <a:pos x="365" y="104"/>
                </a:cxn>
                <a:cxn ang="0">
                  <a:pos x="375" y="189"/>
                </a:cxn>
                <a:cxn ang="0">
                  <a:pos x="377" y="355"/>
                </a:cxn>
                <a:cxn ang="0">
                  <a:pos x="389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4" y="454"/>
                </a:cxn>
                <a:cxn ang="0">
                  <a:pos x="375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2" y="434"/>
                </a:cxn>
                <a:cxn ang="0">
                  <a:pos x="222" y="462"/>
                </a:cxn>
                <a:cxn ang="0">
                  <a:pos x="159" y="470"/>
                </a:cxn>
                <a:cxn ang="0">
                  <a:pos x="81" y="458"/>
                </a:cxn>
                <a:cxn ang="0">
                  <a:pos x="30" y="422"/>
                </a:cxn>
                <a:cxn ang="0">
                  <a:pos x="2" y="367"/>
                </a:cxn>
                <a:cxn ang="0">
                  <a:pos x="0" y="326"/>
                </a:cxn>
                <a:cxn ang="0">
                  <a:pos x="14" y="262"/>
                </a:cxn>
                <a:cxn ang="0">
                  <a:pos x="58" y="219"/>
                </a:cxn>
                <a:cxn ang="0">
                  <a:pos x="131" y="195"/>
                </a:cxn>
                <a:cxn ang="0">
                  <a:pos x="254" y="191"/>
                </a:cxn>
                <a:cxn ang="0">
                  <a:pos x="254" y="152"/>
                </a:cxn>
                <a:cxn ang="0">
                  <a:pos x="242" y="116"/>
                </a:cxn>
                <a:cxn ang="0">
                  <a:pos x="210" y="96"/>
                </a:cxn>
                <a:cxn ang="0">
                  <a:pos x="155" y="96"/>
                </a:cxn>
                <a:cxn ang="0">
                  <a:pos x="107" y="114"/>
                </a:cxn>
                <a:cxn ang="0">
                  <a:pos x="67" y="118"/>
                </a:cxn>
                <a:cxn ang="0">
                  <a:pos x="40" y="96"/>
                </a:cxn>
                <a:cxn ang="0">
                  <a:pos x="32" y="65"/>
                </a:cxn>
                <a:cxn ang="0">
                  <a:pos x="56" y="33"/>
                </a:cxn>
                <a:cxn ang="0">
                  <a:pos x="123" y="7"/>
                </a:cxn>
                <a:cxn ang="0">
                  <a:pos x="196" y="0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3" y="280"/>
                  </a:lnTo>
                  <a:lnTo>
                    <a:pt x="143" y="286"/>
                  </a:lnTo>
                  <a:lnTo>
                    <a:pt x="129" y="298"/>
                  </a:lnTo>
                  <a:lnTo>
                    <a:pt x="121" y="312"/>
                  </a:lnTo>
                  <a:lnTo>
                    <a:pt x="119" y="328"/>
                  </a:lnTo>
                  <a:lnTo>
                    <a:pt x="119" y="334"/>
                  </a:lnTo>
                  <a:lnTo>
                    <a:pt x="121" y="351"/>
                  </a:lnTo>
                  <a:lnTo>
                    <a:pt x="129" y="367"/>
                  </a:lnTo>
                  <a:lnTo>
                    <a:pt x="141" y="377"/>
                  </a:lnTo>
                  <a:lnTo>
                    <a:pt x="161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2" y="361"/>
                  </a:lnTo>
                  <a:lnTo>
                    <a:pt x="252" y="341"/>
                  </a:lnTo>
                  <a:lnTo>
                    <a:pt x="254" y="316"/>
                  </a:lnTo>
                  <a:lnTo>
                    <a:pt x="254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2" y="2"/>
                  </a:lnTo>
                  <a:lnTo>
                    <a:pt x="280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3" y="71"/>
                  </a:lnTo>
                  <a:lnTo>
                    <a:pt x="365" y="104"/>
                  </a:lnTo>
                  <a:lnTo>
                    <a:pt x="373" y="142"/>
                  </a:lnTo>
                  <a:lnTo>
                    <a:pt x="375" y="189"/>
                  </a:lnTo>
                  <a:lnTo>
                    <a:pt x="375" y="338"/>
                  </a:lnTo>
                  <a:lnTo>
                    <a:pt x="377" y="355"/>
                  </a:lnTo>
                  <a:lnTo>
                    <a:pt x="381" y="369"/>
                  </a:lnTo>
                  <a:lnTo>
                    <a:pt x="389" y="379"/>
                  </a:lnTo>
                  <a:lnTo>
                    <a:pt x="397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2" y="440"/>
                  </a:lnTo>
                  <a:lnTo>
                    <a:pt x="404" y="454"/>
                  </a:lnTo>
                  <a:lnTo>
                    <a:pt x="391" y="464"/>
                  </a:lnTo>
                  <a:lnTo>
                    <a:pt x="375" y="468"/>
                  </a:lnTo>
                  <a:lnTo>
                    <a:pt x="353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89" y="444"/>
                  </a:lnTo>
                  <a:lnTo>
                    <a:pt x="282" y="434"/>
                  </a:lnTo>
                  <a:lnTo>
                    <a:pt x="254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9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2" y="442"/>
                  </a:lnTo>
                  <a:lnTo>
                    <a:pt x="30" y="422"/>
                  </a:lnTo>
                  <a:lnTo>
                    <a:pt x="12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4" y="262"/>
                  </a:lnTo>
                  <a:lnTo>
                    <a:pt x="34" y="239"/>
                  </a:lnTo>
                  <a:lnTo>
                    <a:pt x="58" y="219"/>
                  </a:lnTo>
                  <a:lnTo>
                    <a:pt x="91" y="203"/>
                  </a:lnTo>
                  <a:lnTo>
                    <a:pt x="131" y="195"/>
                  </a:lnTo>
                  <a:lnTo>
                    <a:pt x="174" y="191"/>
                  </a:lnTo>
                  <a:lnTo>
                    <a:pt x="254" y="191"/>
                  </a:lnTo>
                  <a:lnTo>
                    <a:pt x="254" y="175"/>
                  </a:lnTo>
                  <a:lnTo>
                    <a:pt x="254" y="152"/>
                  </a:lnTo>
                  <a:lnTo>
                    <a:pt x="250" y="132"/>
                  </a:lnTo>
                  <a:lnTo>
                    <a:pt x="242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5" y="96"/>
                  </a:lnTo>
                  <a:lnTo>
                    <a:pt x="129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2" y="110"/>
                  </a:lnTo>
                  <a:lnTo>
                    <a:pt x="40" y="96"/>
                  </a:lnTo>
                  <a:lnTo>
                    <a:pt x="32" y="81"/>
                  </a:lnTo>
                  <a:lnTo>
                    <a:pt x="32" y="65"/>
                  </a:lnTo>
                  <a:lnTo>
                    <a:pt x="40" y="47"/>
                  </a:lnTo>
                  <a:lnTo>
                    <a:pt x="56" y="33"/>
                  </a:lnTo>
                  <a:lnTo>
                    <a:pt x="87" y="17"/>
                  </a:lnTo>
                  <a:lnTo>
                    <a:pt x="123" y="7"/>
                  </a:lnTo>
                  <a:lnTo>
                    <a:pt x="161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2" name="Freeform 14"/>
            <p:cNvSpPr>
              <a:spLocks noEditPoints="1"/>
            </p:cNvSpPr>
            <p:nvPr userDrawn="1"/>
          </p:nvSpPr>
          <p:spPr bwMode="black">
            <a:xfrm>
              <a:off x="2987676" y="3794126"/>
              <a:ext cx="107950" cy="527050"/>
            </a:xfrm>
            <a:custGeom>
              <a:avLst/>
              <a:gdLst/>
              <a:ahLst/>
              <a:cxnLst>
                <a:cxn ang="0">
                  <a:pos x="67" y="194"/>
                </a:cxn>
                <a:cxn ang="0">
                  <a:pos x="91" y="198"/>
                </a:cxn>
                <a:cxn ang="0">
                  <a:pos x="109" y="211"/>
                </a:cxn>
                <a:cxn ang="0">
                  <a:pos x="123" y="231"/>
                </a:cxn>
                <a:cxn ang="0">
                  <a:pos x="126" y="253"/>
                </a:cxn>
                <a:cxn ang="0">
                  <a:pos x="126" y="605"/>
                </a:cxn>
                <a:cxn ang="0">
                  <a:pos x="123" y="628"/>
                </a:cxn>
                <a:cxn ang="0">
                  <a:pos x="109" y="648"/>
                </a:cxn>
                <a:cxn ang="0">
                  <a:pos x="91" y="660"/>
                </a:cxn>
                <a:cxn ang="0">
                  <a:pos x="67" y="664"/>
                </a:cxn>
                <a:cxn ang="0">
                  <a:pos x="43" y="660"/>
                </a:cxn>
                <a:cxn ang="0">
                  <a:pos x="25" y="648"/>
                </a:cxn>
                <a:cxn ang="0">
                  <a:pos x="12" y="628"/>
                </a:cxn>
                <a:cxn ang="0">
                  <a:pos x="8" y="605"/>
                </a:cxn>
                <a:cxn ang="0">
                  <a:pos x="8" y="253"/>
                </a:cxn>
                <a:cxn ang="0">
                  <a:pos x="12" y="231"/>
                </a:cxn>
                <a:cxn ang="0">
                  <a:pos x="25" y="211"/>
                </a:cxn>
                <a:cxn ang="0">
                  <a:pos x="43" y="198"/>
                </a:cxn>
                <a:cxn ang="0">
                  <a:pos x="67" y="194"/>
                </a:cxn>
                <a:cxn ang="0">
                  <a:pos x="67" y="0"/>
                </a:cxn>
                <a:cxn ang="0">
                  <a:pos x="93" y="6"/>
                </a:cxn>
                <a:cxn ang="0">
                  <a:pos x="115" y="20"/>
                </a:cxn>
                <a:cxn ang="0">
                  <a:pos x="128" y="41"/>
                </a:cxn>
                <a:cxn ang="0">
                  <a:pos x="134" y="67"/>
                </a:cxn>
                <a:cxn ang="0">
                  <a:pos x="128" y="93"/>
                </a:cxn>
                <a:cxn ang="0">
                  <a:pos x="115" y="115"/>
                </a:cxn>
                <a:cxn ang="0">
                  <a:pos x="93" y="128"/>
                </a:cxn>
                <a:cxn ang="0">
                  <a:pos x="67" y="134"/>
                </a:cxn>
                <a:cxn ang="0">
                  <a:pos x="41" y="128"/>
                </a:cxn>
                <a:cxn ang="0">
                  <a:pos x="19" y="115"/>
                </a:cxn>
                <a:cxn ang="0">
                  <a:pos x="6" y="93"/>
                </a:cxn>
                <a:cxn ang="0">
                  <a:pos x="0" y="67"/>
                </a:cxn>
                <a:cxn ang="0">
                  <a:pos x="6" y="41"/>
                </a:cxn>
                <a:cxn ang="0">
                  <a:pos x="19" y="20"/>
                </a:cxn>
                <a:cxn ang="0">
                  <a:pos x="41" y="6"/>
                </a:cxn>
                <a:cxn ang="0">
                  <a:pos x="67" y="0"/>
                </a:cxn>
              </a:cxnLst>
              <a:rect l="0" t="0" r="r" b="b"/>
              <a:pathLst>
                <a:path w="134" h="664">
                  <a:moveTo>
                    <a:pt x="67" y="194"/>
                  </a:moveTo>
                  <a:lnTo>
                    <a:pt x="91" y="198"/>
                  </a:lnTo>
                  <a:lnTo>
                    <a:pt x="109" y="211"/>
                  </a:lnTo>
                  <a:lnTo>
                    <a:pt x="123" y="231"/>
                  </a:lnTo>
                  <a:lnTo>
                    <a:pt x="126" y="253"/>
                  </a:lnTo>
                  <a:lnTo>
                    <a:pt x="126" y="605"/>
                  </a:lnTo>
                  <a:lnTo>
                    <a:pt x="123" y="628"/>
                  </a:lnTo>
                  <a:lnTo>
                    <a:pt x="109" y="648"/>
                  </a:lnTo>
                  <a:lnTo>
                    <a:pt x="91" y="660"/>
                  </a:lnTo>
                  <a:lnTo>
                    <a:pt x="67" y="664"/>
                  </a:lnTo>
                  <a:lnTo>
                    <a:pt x="43" y="660"/>
                  </a:lnTo>
                  <a:lnTo>
                    <a:pt x="25" y="648"/>
                  </a:lnTo>
                  <a:lnTo>
                    <a:pt x="12" y="628"/>
                  </a:lnTo>
                  <a:lnTo>
                    <a:pt x="8" y="605"/>
                  </a:lnTo>
                  <a:lnTo>
                    <a:pt x="8" y="253"/>
                  </a:lnTo>
                  <a:lnTo>
                    <a:pt x="12" y="231"/>
                  </a:lnTo>
                  <a:lnTo>
                    <a:pt x="25" y="211"/>
                  </a:lnTo>
                  <a:lnTo>
                    <a:pt x="43" y="198"/>
                  </a:lnTo>
                  <a:lnTo>
                    <a:pt x="67" y="194"/>
                  </a:lnTo>
                  <a:close/>
                  <a:moveTo>
                    <a:pt x="67" y="0"/>
                  </a:moveTo>
                  <a:lnTo>
                    <a:pt x="93" y="6"/>
                  </a:lnTo>
                  <a:lnTo>
                    <a:pt x="115" y="20"/>
                  </a:lnTo>
                  <a:lnTo>
                    <a:pt x="128" y="41"/>
                  </a:lnTo>
                  <a:lnTo>
                    <a:pt x="134" y="67"/>
                  </a:lnTo>
                  <a:lnTo>
                    <a:pt x="128" y="93"/>
                  </a:lnTo>
                  <a:lnTo>
                    <a:pt x="115" y="115"/>
                  </a:lnTo>
                  <a:lnTo>
                    <a:pt x="93" y="128"/>
                  </a:lnTo>
                  <a:lnTo>
                    <a:pt x="67" y="134"/>
                  </a:lnTo>
                  <a:lnTo>
                    <a:pt x="41" y="128"/>
                  </a:lnTo>
                  <a:lnTo>
                    <a:pt x="19" y="115"/>
                  </a:lnTo>
                  <a:lnTo>
                    <a:pt x="6" y="93"/>
                  </a:lnTo>
                  <a:lnTo>
                    <a:pt x="0" y="67"/>
                  </a:lnTo>
                  <a:lnTo>
                    <a:pt x="6" y="41"/>
                  </a:lnTo>
                  <a:lnTo>
                    <a:pt x="19" y="20"/>
                  </a:lnTo>
                  <a:lnTo>
                    <a:pt x="41" y="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3" name="Freeform 15"/>
            <p:cNvSpPr>
              <a:spLocks/>
            </p:cNvSpPr>
            <p:nvPr userDrawn="1"/>
          </p:nvSpPr>
          <p:spPr bwMode="black">
            <a:xfrm>
              <a:off x="3190876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4" y="6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4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4" y="6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4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4" name="Freeform 16"/>
            <p:cNvSpPr>
              <a:spLocks/>
            </p:cNvSpPr>
            <p:nvPr userDrawn="1"/>
          </p:nvSpPr>
          <p:spPr bwMode="black">
            <a:xfrm>
              <a:off x="3546476" y="3798888"/>
              <a:ext cx="360363" cy="525463"/>
            </a:xfrm>
            <a:custGeom>
              <a:avLst/>
              <a:gdLst/>
              <a:ahLst/>
              <a:cxnLst>
                <a:cxn ang="0">
                  <a:pos x="278" y="2"/>
                </a:cxn>
                <a:cxn ang="0">
                  <a:pos x="351" y="24"/>
                </a:cxn>
                <a:cxn ang="0">
                  <a:pos x="395" y="57"/>
                </a:cxn>
                <a:cxn ang="0">
                  <a:pos x="407" y="89"/>
                </a:cxn>
                <a:cxn ang="0">
                  <a:pos x="397" y="118"/>
                </a:cxn>
                <a:cxn ang="0">
                  <a:pos x="371" y="138"/>
                </a:cxn>
                <a:cxn ang="0">
                  <a:pos x="329" y="138"/>
                </a:cxn>
                <a:cxn ang="0">
                  <a:pos x="290" y="118"/>
                </a:cxn>
                <a:cxn ang="0">
                  <a:pos x="240" y="111"/>
                </a:cxn>
                <a:cxn ang="0">
                  <a:pos x="183" y="122"/>
                </a:cxn>
                <a:cxn ang="0">
                  <a:pos x="143" y="164"/>
                </a:cxn>
                <a:cxn ang="0">
                  <a:pos x="125" y="235"/>
                </a:cxn>
                <a:cxn ang="0">
                  <a:pos x="121" y="379"/>
                </a:cxn>
                <a:cxn ang="0">
                  <a:pos x="131" y="470"/>
                </a:cxn>
                <a:cxn ang="0">
                  <a:pos x="161" y="524"/>
                </a:cxn>
                <a:cxn ang="0">
                  <a:pos x="207" y="549"/>
                </a:cxn>
                <a:cxn ang="0">
                  <a:pos x="266" y="549"/>
                </a:cxn>
                <a:cxn ang="0">
                  <a:pos x="308" y="527"/>
                </a:cxn>
                <a:cxn ang="0">
                  <a:pos x="329" y="492"/>
                </a:cxn>
                <a:cxn ang="0">
                  <a:pos x="335" y="443"/>
                </a:cxn>
                <a:cxn ang="0">
                  <a:pos x="276" y="415"/>
                </a:cxn>
                <a:cxn ang="0">
                  <a:pos x="236" y="397"/>
                </a:cxn>
                <a:cxn ang="0">
                  <a:pos x="220" y="358"/>
                </a:cxn>
                <a:cxn ang="0">
                  <a:pos x="236" y="318"/>
                </a:cxn>
                <a:cxn ang="0">
                  <a:pos x="276" y="300"/>
                </a:cxn>
                <a:cxn ang="0">
                  <a:pos x="419" y="306"/>
                </a:cxn>
                <a:cxn ang="0">
                  <a:pos x="448" y="338"/>
                </a:cxn>
                <a:cxn ang="0">
                  <a:pos x="454" y="439"/>
                </a:cxn>
                <a:cxn ang="0">
                  <a:pos x="444" y="514"/>
                </a:cxn>
                <a:cxn ang="0">
                  <a:pos x="415" y="579"/>
                </a:cxn>
                <a:cxn ang="0">
                  <a:pos x="363" y="628"/>
                </a:cxn>
                <a:cxn ang="0">
                  <a:pos x="286" y="658"/>
                </a:cxn>
                <a:cxn ang="0">
                  <a:pos x="187" y="658"/>
                </a:cxn>
                <a:cxn ang="0">
                  <a:pos x="109" y="632"/>
                </a:cxn>
                <a:cxn ang="0">
                  <a:pos x="54" y="583"/>
                </a:cxn>
                <a:cxn ang="0">
                  <a:pos x="20" y="514"/>
                </a:cxn>
                <a:cxn ang="0">
                  <a:pos x="2" y="429"/>
                </a:cxn>
                <a:cxn ang="0">
                  <a:pos x="0" y="280"/>
                </a:cxn>
                <a:cxn ang="0">
                  <a:pos x="8" y="190"/>
                </a:cxn>
                <a:cxn ang="0">
                  <a:pos x="34" y="112"/>
                </a:cxn>
                <a:cxn ang="0">
                  <a:pos x="80" y="53"/>
                </a:cxn>
                <a:cxn ang="0">
                  <a:pos x="147" y="14"/>
                </a:cxn>
                <a:cxn ang="0">
                  <a:pos x="240" y="0"/>
                </a:cxn>
              </a:cxnLst>
              <a:rect l="0" t="0" r="r" b="b"/>
              <a:pathLst>
                <a:path w="454" h="662">
                  <a:moveTo>
                    <a:pt x="240" y="0"/>
                  </a:moveTo>
                  <a:lnTo>
                    <a:pt x="278" y="2"/>
                  </a:lnTo>
                  <a:lnTo>
                    <a:pt x="316" y="10"/>
                  </a:lnTo>
                  <a:lnTo>
                    <a:pt x="351" y="24"/>
                  </a:lnTo>
                  <a:lnTo>
                    <a:pt x="379" y="43"/>
                  </a:lnTo>
                  <a:lnTo>
                    <a:pt x="395" y="57"/>
                  </a:lnTo>
                  <a:lnTo>
                    <a:pt x="403" y="73"/>
                  </a:lnTo>
                  <a:lnTo>
                    <a:pt x="407" y="89"/>
                  </a:lnTo>
                  <a:lnTo>
                    <a:pt x="405" y="105"/>
                  </a:lnTo>
                  <a:lnTo>
                    <a:pt x="397" y="118"/>
                  </a:lnTo>
                  <a:lnTo>
                    <a:pt x="387" y="130"/>
                  </a:lnTo>
                  <a:lnTo>
                    <a:pt x="371" y="138"/>
                  </a:lnTo>
                  <a:lnTo>
                    <a:pt x="351" y="142"/>
                  </a:lnTo>
                  <a:lnTo>
                    <a:pt x="329" y="138"/>
                  </a:lnTo>
                  <a:lnTo>
                    <a:pt x="310" y="128"/>
                  </a:lnTo>
                  <a:lnTo>
                    <a:pt x="290" y="118"/>
                  </a:lnTo>
                  <a:lnTo>
                    <a:pt x="266" y="112"/>
                  </a:lnTo>
                  <a:lnTo>
                    <a:pt x="240" y="111"/>
                  </a:lnTo>
                  <a:lnTo>
                    <a:pt x="209" y="112"/>
                  </a:lnTo>
                  <a:lnTo>
                    <a:pt x="183" y="122"/>
                  </a:lnTo>
                  <a:lnTo>
                    <a:pt x="161" y="140"/>
                  </a:lnTo>
                  <a:lnTo>
                    <a:pt x="143" y="164"/>
                  </a:lnTo>
                  <a:lnTo>
                    <a:pt x="131" y="195"/>
                  </a:lnTo>
                  <a:lnTo>
                    <a:pt x="125" y="235"/>
                  </a:lnTo>
                  <a:lnTo>
                    <a:pt x="121" y="284"/>
                  </a:lnTo>
                  <a:lnTo>
                    <a:pt x="121" y="379"/>
                  </a:lnTo>
                  <a:lnTo>
                    <a:pt x="125" y="429"/>
                  </a:lnTo>
                  <a:lnTo>
                    <a:pt x="131" y="470"/>
                  </a:lnTo>
                  <a:lnTo>
                    <a:pt x="143" y="502"/>
                  </a:lnTo>
                  <a:lnTo>
                    <a:pt x="161" y="524"/>
                  </a:lnTo>
                  <a:lnTo>
                    <a:pt x="181" y="539"/>
                  </a:lnTo>
                  <a:lnTo>
                    <a:pt x="207" y="549"/>
                  </a:lnTo>
                  <a:lnTo>
                    <a:pt x="234" y="551"/>
                  </a:lnTo>
                  <a:lnTo>
                    <a:pt x="266" y="549"/>
                  </a:lnTo>
                  <a:lnTo>
                    <a:pt x="290" y="541"/>
                  </a:lnTo>
                  <a:lnTo>
                    <a:pt x="308" y="527"/>
                  </a:lnTo>
                  <a:lnTo>
                    <a:pt x="322" y="512"/>
                  </a:lnTo>
                  <a:lnTo>
                    <a:pt x="329" y="492"/>
                  </a:lnTo>
                  <a:lnTo>
                    <a:pt x="333" y="468"/>
                  </a:lnTo>
                  <a:lnTo>
                    <a:pt x="335" y="443"/>
                  </a:lnTo>
                  <a:lnTo>
                    <a:pt x="335" y="415"/>
                  </a:lnTo>
                  <a:lnTo>
                    <a:pt x="276" y="415"/>
                  </a:lnTo>
                  <a:lnTo>
                    <a:pt x="254" y="409"/>
                  </a:lnTo>
                  <a:lnTo>
                    <a:pt x="236" y="397"/>
                  </a:lnTo>
                  <a:lnTo>
                    <a:pt x="224" y="379"/>
                  </a:lnTo>
                  <a:lnTo>
                    <a:pt x="220" y="358"/>
                  </a:lnTo>
                  <a:lnTo>
                    <a:pt x="224" y="336"/>
                  </a:lnTo>
                  <a:lnTo>
                    <a:pt x="236" y="318"/>
                  </a:lnTo>
                  <a:lnTo>
                    <a:pt x="254" y="306"/>
                  </a:lnTo>
                  <a:lnTo>
                    <a:pt x="276" y="300"/>
                  </a:lnTo>
                  <a:lnTo>
                    <a:pt x="395" y="300"/>
                  </a:lnTo>
                  <a:lnTo>
                    <a:pt x="419" y="306"/>
                  </a:lnTo>
                  <a:lnTo>
                    <a:pt x="437" y="318"/>
                  </a:lnTo>
                  <a:lnTo>
                    <a:pt x="448" y="338"/>
                  </a:lnTo>
                  <a:lnTo>
                    <a:pt x="454" y="361"/>
                  </a:lnTo>
                  <a:lnTo>
                    <a:pt x="454" y="439"/>
                  </a:lnTo>
                  <a:lnTo>
                    <a:pt x="450" y="476"/>
                  </a:lnTo>
                  <a:lnTo>
                    <a:pt x="444" y="514"/>
                  </a:lnTo>
                  <a:lnTo>
                    <a:pt x="433" y="547"/>
                  </a:lnTo>
                  <a:lnTo>
                    <a:pt x="415" y="579"/>
                  </a:lnTo>
                  <a:lnTo>
                    <a:pt x="393" y="607"/>
                  </a:lnTo>
                  <a:lnTo>
                    <a:pt x="363" y="628"/>
                  </a:lnTo>
                  <a:lnTo>
                    <a:pt x="327" y="646"/>
                  </a:lnTo>
                  <a:lnTo>
                    <a:pt x="286" y="658"/>
                  </a:lnTo>
                  <a:lnTo>
                    <a:pt x="234" y="662"/>
                  </a:lnTo>
                  <a:lnTo>
                    <a:pt x="187" y="658"/>
                  </a:lnTo>
                  <a:lnTo>
                    <a:pt x="145" y="648"/>
                  </a:lnTo>
                  <a:lnTo>
                    <a:pt x="109" y="632"/>
                  </a:lnTo>
                  <a:lnTo>
                    <a:pt x="80" y="610"/>
                  </a:lnTo>
                  <a:lnTo>
                    <a:pt x="54" y="583"/>
                  </a:lnTo>
                  <a:lnTo>
                    <a:pt x="34" y="551"/>
                  </a:lnTo>
                  <a:lnTo>
                    <a:pt x="20" y="514"/>
                  </a:lnTo>
                  <a:lnTo>
                    <a:pt x="8" y="474"/>
                  </a:lnTo>
                  <a:lnTo>
                    <a:pt x="2" y="429"/>
                  </a:lnTo>
                  <a:lnTo>
                    <a:pt x="0" y="381"/>
                  </a:lnTo>
                  <a:lnTo>
                    <a:pt x="0" y="280"/>
                  </a:lnTo>
                  <a:lnTo>
                    <a:pt x="2" y="233"/>
                  </a:lnTo>
                  <a:lnTo>
                    <a:pt x="8" y="190"/>
                  </a:lnTo>
                  <a:lnTo>
                    <a:pt x="20" y="150"/>
                  </a:lnTo>
                  <a:lnTo>
                    <a:pt x="34" y="112"/>
                  </a:lnTo>
                  <a:lnTo>
                    <a:pt x="54" y="81"/>
                  </a:lnTo>
                  <a:lnTo>
                    <a:pt x="80" y="53"/>
                  </a:lnTo>
                  <a:lnTo>
                    <a:pt x="111" y="29"/>
                  </a:lnTo>
                  <a:lnTo>
                    <a:pt x="147" y="14"/>
                  </a:lnTo>
                  <a:lnTo>
                    <a:pt x="191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5" name="Freeform 17"/>
            <p:cNvSpPr>
              <a:spLocks/>
            </p:cNvSpPr>
            <p:nvPr userDrawn="1"/>
          </p:nvSpPr>
          <p:spPr bwMode="black">
            <a:xfrm>
              <a:off x="3968751" y="3948113"/>
              <a:ext cx="273050" cy="373063"/>
            </a:xfrm>
            <a:custGeom>
              <a:avLst/>
              <a:gdLst/>
              <a:ahLst/>
              <a:cxnLst>
                <a:cxn ang="0">
                  <a:pos x="265" y="0"/>
                </a:cxn>
                <a:cxn ang="0">
                  <a:pos x="287" y="2"/>
                </a:cxn>
                <a:cxn ang="0">
                  <a:pos x="305" y="7"/>
                </a:cxn>
                <a:cxn ang="0">
                  <a:pos x="321" y="13"/>
                </a:cxn>
                <a:cxn ang="0">
                  <a:pos x="335" y="27"/>
                </a:cxn>
                <a:cxn ang="0">
                  <a:pos x="343" y="41"/>
                </a:cxn>
                <a:cxn ang="0">
                  <a:pos x="345" y="59"/>
                </a:cxn>
                <a:cxn ang="0">
                  <a:pos x="341" y="77"/>
                </a:cxn>
                <a:cxn ang="0">
                  <a:pos x="333" y="96"/>
                </a:cxn>
                <a:cxn ang="0">
                  <a:pos x="319" y="110"/>
                </a:cxn>
                <a:cxn ang="0">
                  <a:pos x="299" y="118"/>
                </a:cxn>
                <a:cxn ang="0">
                  <a:pos x="275" y="118"/>
                </a:cxn>
                <a:cxn ang="0">
                  <a:pos x="267" y="116"/>
                </a:cxn>
                <a:cxn ang="0">
                  <a:pos x="255" y="114"/>
                </a:cxn>
                <a:cxn ang="0">
                  <a:pos x="238" y="114"/>
                </a:cxn>
                <a:cxn ang="0">
                  <a:pos x="218" y="116"/>
                </a:cxn>
                <a:cxn ang="0">
                  <a:pos x="198" y="122"/>
                </a:cxn>
                <a:cxn ang="0">
                  <a:pos x="182" y="132"/>
                </a:cxn>
                <a:cxn ang="0">
                  <a:pos x="170" y="146"/>
                </a:cxn>
                <a:cxn ang="0">
                  <a:pos x="162" y="166"/>
                </a:cxn>
                <a:cxn ang="0">
                  <a:pos x="162" y="411"/>
                </a:cxn>
                <a:cxn ang="0">
                  <a:pos x="156" y="434"/>
                </a:cxn>
                <a:cxn ang="0">
                  <a:pos x="144" y="454"/>
                </a:cxn>
                <a:cxn ang="0">
                  <a:pos x="125" y="466"/>
                </a:cxn>
                <a:cxn ang="0">
                  <a:pos x="103" y="470"/>
                </a:cxn>
                <a:cxn ang="0">
                  <a:pos x="79" y="466"/>
                </a:cxn>
                <a:cxn ang="0">
                  <a:pos x="59" y="454"/>
                </a:cxn>
                <a:cxn ang="0">
                  <a:pos x="45" y="434"/>
                </a:cxn>
                <a:cxn ang="0">
                  <a:pos x="41" y="411"/>
                </a:cxn>
                <a:cxn ang="0">
                  <a:pos x="41" y="140"/>
                </a:cxn>
                <a:cxn ang="0">
                  <a:pos x="39" y="120"/>
                </a:cxn>
                <a:cxn ang="0">
                  <a:pos x="33" y="108"/>
                </a:cxn>
                <a:cxn ang="0">
                  <a:pos x="25" y="98"/>
                </a:cxn>
                <a:cxn ang="0">
                  <a:pos x="16" y="89"/>
                </a:cxn>
                <a:cxn ang="0">
                  <a:pos x="8" y="81"/>
                </a:cxn>
                <a:cxn ang="0">
                  <a:pos x="2" y="69"/>
                </a:cxn>
                <a:cxn ang="0">
                  <a:pos x="0" y="55"/>
                </a:cxn>
                <a:cxn ang="0">
                  <a:pos x="2" y="37"/>
                </a:cxn>
                <a:cxn ang="0">
                  <a:pos x="10" y="23"/>
                </a:cxn>
                <a:cxn ang="0">
                  <a:pos x="21" y="13"/>
                </a:cxn>
                <a:cxn ang="0">
                  <a:pos x="37" y="7"/>
                </a:cxn>
                <a:cxn ang="0">
                  <a:pos x="59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105" y="19"/>
                </a:cxn>
                <a:cxn ang="0">
                  <a:pos x="127" y="35"/>
                </a:cxn>
                <a:cxn ang="0">
                  <a:pos x="142" y="57"/>
                </a:cxn>
                <a:cxn ang="0">
                  <a:pos x="168" y="31"/>
                </a:cxn>
                <a:cxn ang="0">
                  <a:pos x="194" y="15"/>
                </a:cxn>
                <a:cxn ang="0">
                  <a:pos x="222" y="6"/>
                </a:cxn>
                <a:cxn ang="0">
                  <a:pos x="245" y="2"/>
                </a:cxn>
                <a:cxn ang="0">
                  <a:pos x="265" y="0"/>
                </a:cxn>
              </a:cxnLst>
              <a:rect l="0" t="0" r="r" b="b"/>
              <a:pathLst>
                <a:path w="345" h="470">
                  <a:moveTo>
                    <a:pt x="265" y="0"/>
                  </a:moveTo>
                  <a:lnTo>
                    <a:pt x="287" y="2"/>
                  </a:lnTo>
                  <a:lnTo>
                    <a:pt x="305" y="7"/>
                  </a:lnTo>
                  <a:lnTo>
                    <a:pt x="321" y="13"/>
                  </a:lnTo>
                  <a:lnTo>
                    <a:pt x="335" y="27"/>
                  </a:lnTo>
                  <a:lnTo>
                    <a:pt x="343" y="41"/>
                  </a:lnTo>
                  <a:lnTo>
                    <a:pt x="345" y="59"/>
                  </a:lnTo>
                  <a:lnTo>
                    <a:pt x="341" y="77"/>
                  </a:lnTo>
                  <a:lnTo>
                    <a:pt x="333" y="96"/>
                  </a:lnTo>
                  <a:lnTo>
                    <a:pt x="319" y="110"/>
                  </a:lnTo>
                  <a:lnTo>
                    <a:pt x="299" y="118"/>
                  </a:lnTo>
                  <a:lnTo>
                    <a:pt x="275" y="118"/>
                  </a:lnTo>
                  <a:lnTo>
                    <a:pt x="267" y="116"/>
                  </a:lnTo>
                  <a:lnTo>
                    <a:pt x="255" y="114"/>
                  </a:lnTo>
                  <a:lnTo>
                    <a:pt x="238" y="114"/>
                  </a:lnTo>
                  <a:lnTo>
                    <a:pt x="218" y="116"/>
                  </a:lnTo>
                  <a:lnTo>
                    <a:pt x="198" y="122"/>
                  </a:lnTo>
                  <a:lnTo>
                    <a:pt x="182" y="132"/>
                  </a:lnTo>
                  <a:lnTo>
                    <a:pt x="170" y="146"/>
                  </a:lnTo>
                  <a:lnTo>
                    <a:pt x="162" y="166"/>
                  </a:lnTo>
                  <a:lnTo>
                    <a:pt x="162" y="411"/>
                  </a:lnTo>
                  <a:lnTo>
                    <a:pt x="156" y="434"/>
                  </a:lnTo>
                  <a:lnTo>
                    <a:pt x="144" y="454"/>
                  </a:lnTo>
                  <a:lnTo>
                    <a:pt x="125" y="466"/>
                  </a:lnTo>
                  <a:lnTo>
                    <a:pt x="103" y="470"/>
                  </a:lnTo>
                  <a:lnTo>
                    <a:pt x="79" y="466"/>
                  </a:lnTo>
                  <a:lnTo>
                    <a:pt x="59" y="454"/>
                  </a:lnTo>
                  <a:lnTo>
                    <a:pt x="45" y="434"/>
                  </a:lnTo>
                  <a:lnTo>
                    <a:pt x="41" y="411"/>
                  </a:lnTo>
                  <a:lnTo>
                    <a:pt x="41" y="140"/>
                  </a:lnTo>
                  <a:lnTo>
                    <a:pt x="39" y="120"/>
                  </a:lnTo>
                  <a:lnTo>
                    <a:pt x="33" y="108"/>
                  </a:lnTo>
                  <a:lnTo>
                    <a:pt x="25" y="98"/>
                  </a:lnTo>
                  <a:lnTo>
                    <a:pt x="16" y="89"/>
                  </a:lnTo>
                  <a:lnTo>
                    <a:pt x="8" y="81"/>
                  </a:lnTo>
                  <a:lnTo>
                    <a:pt x="2" y="69"/>
                  </a:lnTo>
                  <a:lnTo>
                    <a:pt x="0" y="55"/>
                  </a:lnTo>
                  <a:lnTo>
                    <a:pt x="2" y="37"/>
                  </a:lnTo>
                  <a:lnTo>
                    <a:pt x="10" y="23"/>
                  </a:lnTo>
                  <a:lnTo>
                    <a:pt x="21" y="13"/>
                  </a:lnTo>
                  <a:lnTo>
                    <a:pt x="37" y="7"/>
                  </a:lnTo>
                  <a:lnTo>
                    <a:pt x="59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7" y="7"/>
                  </a:lnTo>
                  <a:lnTo>
                    <a:pt x="105" y="19"/>
                  </a:lnTo>
                  <a:lnTo>
                    <a:pt x="127" y="35"/>
                  </a:lnTo>
                  <a:lnTo>
                    <a:pt x="142" y="57"/>
                  </a:lnTo>
                  <a:lnTo>
                    <a:pt x="168" y="31"/>
                  </a:lnTo>
                  <a:lnTo>
                    <a:pt x="194" y="15"/>
                  </a:lnTo>
                  <a:lnTo>
                    <a:pt x="222" y="6"/>
                  </a:lnTo>
                  <a:lnTo>
                    <a:pt x="245" y="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6" name="Freeform 18"/>
            <p:cNvSpPr>
              <a:spLocks noEditPoints="1"/>
            </p:cNvSpPr>
            <p:nvPr userDrawn="1"/>
          </p:nvSpPr>
          <p:spPr bwMode="black">
            <a:xfrm>
              <a:off x="4268788" y="3948113"/>
              <a:ext cx="301625" cy="373063"/>
            </a:xfrm>
            <a:custGeom>
              <a:avLst/>
              <a:gdLst/>
              <a:ahLst/>
              <a:cxnLst>
                <a:cxn ang="0">
                  <a:pos x="191" y="108"/>
                </a:cxn>
                <a:cxn ang="0">
                  <a:pos x="165" y="110"/>
                </a:cxn>
                <a:cxn ang="0">
                  <a:pos x="145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19" y="189"/>
                </a:cxn>
                <a:cxn ang="0">
                  <a:pos x="119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5" y="349"/>
                </a:cxn>
                <a:cxn ang="0">
                  <a:pos x="165" y="359"/>
                </a:cxn>
                <a:cxn ang="0">
                  <a:pos x="191" y="363"/>
                </a:cxn>
                <a:cxn ang="0">
                  <a:pos x="216" y="359"/>
                </a:cxn>
                <a:cxn ang="0">
                  <a:pos x="236" y="349"/>
                </a:cxn>
                <a:cxn ang="0">
                  <a:pos x="250" y="334"/>
                </a:cxn>
                <a:cxn ang="0">
                  <a:pos x="258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58" y="160"/>
                </a:cxn>
                <a:cxn ang="0">
                  <a:pos x="250" y="138"/>
                </a:cxn>
                <a:cxn ang="0">
                  <a:pos x="236" y="122"/>
                </a:cxn>
                <a:cxn ang="0">
                  <a:pos x="216" y="110"/>
                </a:cxn>
                <a:cxn ang="0">
                  <a:pos x="191" y="108"/>
                </a:cxn>
                <a:cxn ang="0">
                  <a:pos x="191" y="0"/>
                </a:cxn>
                <a:cxn ang="0">
                  <a:pos x="236" y="4"/>
                </a:cxn>
                <a:cxn ang="0">
                  <a:pos x="276" y="15"/>
                </a:cxn>
                <a:cxn ang="0">
                  <a:pos x="310" y="31"/>
                </a:cxn>
                <a:cxn ang="0">
                  <a:pos x="335" y="55"/>
                </a:cxn>
                <a:cxn ang="0">
                  <a:pos x="355" y="83"/>
                </a:cxn>
                <a:cxn ang="0">
                  <a:pos x="371" y="116"/>
                </a:cxn>
                <a:cxn ang="0">
                  <a:pos x="379" y="150"/>
                </a:cxn>
                <a:cxn ang="0">
                  <a:pos x="381" y="187"/>
                </a:cxn>
                <a:cxn ang="0">
                  <a:pos x="381" y="282"/>
                </a:cxn>
                <a:cxn ang="0">
                  <a:pos x="379" y="320"/>
                </a:cxn>
                <a:cxn ang="0">
                  <a:pos x="371" y="355"/>
                </a:cxn>
                <a:cxn ang="0">
                  <a:pos x="355" y="387"/>
                </a:cxn>
                <a:cxn ang="0">
                  <a:pos x="335" y="415"/>
                </a:cxn>
                <a:cxn ang="0">
                  <a:pos x="310" y="438"/>
                </a:cxn>
                <a:cxn ang="0">
                  <a:pos x="276" y="456"/>
                </a:cxn>
                <a:cxn ang="0">
                  <a:pos x="236" y="466"/>
                </a:cxn>
                <a:cxn ang="0">
                  <a:pos x="191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2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0" y="355"/>
                </a:cxn>
                <a:cxn ang="0">
                  <a:pos x="2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2" y="150"/>
                </a:cxn>
                <a:cxn ang="0">
                  <a:pos x="10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2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1" y="0"/>
                </a:cxn>
              </a:cxnLst>
              <a:rect l="0" t="0" r="r" b="b"/>
              <a:pathLst>
                <a:path w="381" h="470">
                  <a:moveTo>
                    <a:pt x="191" y="108"/>
                  </a:moveTo>
                  <a:lnTo>
                    <a:pt x="165" y="110"/>
                  </a:lnTo>
                  <a:lnTo>
                    <a:pt x="145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19" y="189"/>
                  </a:lnTo>
                  <a:lnTo>
                    <a:pt x="119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5" y="349"/>
                  </a:lnTo>
                  <a:lnTo>
                    <a:pt x="165" y="359"/>
                  </a:lnTo>
                  <a:lnTo>
                    <a:pt x="191" y="363"/>
                  </a:lnTo>
                  <a:lnTo>
                    <a:pt x="216" y="359"/>
                  </a:lnTo>
                  <a:lnTo>
                    <a:pt x="236" y="349"/>
                  </a:lnTo>
                  <a:lnTo>
                    <a:pt x="250" y="334"/>
                  </a:lnTo>
                  <a:lnTo>
                    <a:pt x="258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58" y="160"/>
                  </a:lnTo>
                  <a:lnTo>
                    <a:pt x="250" y="138"/>
                  </a:lnTo>
                  <a:lnTo>
                    <a:pt x="236" y="122"/>
                  </a:lnTo>
                  <a:lnTo>
                    <a:pt x="216" y="110"/>
                  </a:lnTo>
                  <a:lnTo>
                    <a:pt x="191" y="108"/>
                  </a:lnTo>
                  <a:close/>
                  <a:moveTo>
                    <a:pt x="191" y="0"/>
                  </a:moveTo>
                  <a:lnTo>
                    <a:pt x="236" y="4"/>
                  </a:lnTo>
                  <a:lnTo>
                    <a:pt x="276" y="15"/>
                  </a:lnTo>
                  <a:lnTo>
                    <a:pt x="310" y="31"/>
                  </a:lnTo>
                  <a:lnTo>
                    <a:pt x="335" y="55"/>
                  </a:lnTo>
                  <a:lnTo>
                    <a:pt x="355" y="83"/>
                  </a:lnTo>
                  <a:lnTo>
                    <a:pt x="371" y="116"/>
                  </a:lnTo>
                  <a:lnTo>
                    <a:pt x="379" y="150"/>
                  </a:lnTo>
                  <a:lnTo>
                    <a:pt x="381" y="187"/>
                  </a:lnTo>
                  <a:lnTo>
                    <a:pt x="381" y="282"/>
                  </a:lnTo>
                  <a:lnTo>
                    <a:pt x="379" y="320"/>
                  </a:lnTo>
                  <a:lnTo>
                    <a:pt x="371" y="355"/>
                  </a:lnTo>
                  <a:lnTo>
                    <a:pt x="355" y="387"/>
                  </a:lnTo>
                  <a:lnTo>
                    <a:pt x="335" y="415"/>
                  </a:lnTo>
                  <a:lnTo>
                    <a:pt x="310" y="438"/>
                  </a:lnTo>
                  <a:lnTo>
                    <a:pt x="276" y="456"/>
                  </a:lnTo>
                  <a:lnTo>
                    <a:pt x="236" y="466"/>
                  </a:lnTo>
                  <a:lnTo>
                    <a:pt x="191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2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0" y="355"/>
                  </a:lnTo>
                  <a:lnTo>
                    <a:pt x="2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2" y="150"/>
                  </a:lnTo>
                  <a:lnTo>
                    <a:pt x="10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2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7" name="Freeform 19"/>
            <p:cNvSpPr>
              <a:spLocks/>
            </p:cNvSpPr>
            <p:nvPr userDrawn="1"/>
          </p:nvSpPr>
          <p:spPr bwMode="black">
            <a:xfrm>
              <a:off x="4656138" y="3948113"/>
              <a:ext cx="331788" cy="373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3" y="4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290"/>
                </a:cxn>
                <a:cxn ang="0">
                  <a:pos x="121" y="310"/>
                </a:cxn>
                <a:cxn ang="0">
                  <a:pos x="125" y="326"/>
                </a:cxn>
                <a:cxn ang="0">
                  <a:pos x="131" y="339"/>
                </a:cxn>
                <a:cxn ang="0">
                  <a:pos x="143" y="349"/>
                </a:cxn>
                <a:cxn ang="0">
                  <a:pos x="161" y="355"/>
                </a:cxn>
                <a:cxn ang="0">
                  <a:pos x="182" y="357"/>
                </a:cxn>
                <a:cxn ang="0">
                  <a:pos x="212" y="353"/>
                </a:cxn>
                <a:cxn ang="0">
                  <a:pos x="238" y="341"/>
                </a:cxn>
                <a:cxn ang="0">
                  <a:pos x="256" y="322"/>
                </a:cxn>
                <a:cxn ang="0">
                  <a:pos x="256" y="59"/>
                </a:cxn>
                <a:cxn ang="0">
                  <a:pos x="260" y="37"/>
                </a:cxn>
                <a:cxn ang="0">
                  <a:pos x="274" y="17"/>
                </a:cxn>
                <a:cxn ang="0">
                  <a:pos x="293" y="4"/>
                </a:cxn>
                <a:cxn ang="0">
                  <a:pos x="315" y="0"/>
                </a:cxn>
                <a:cxn ang="0">
                  <a:pos x="339" y="4"/>
                </a:cxn>
                <a:cxn ang="0">
                  <a:pos x="359" y="17"/>
                </a:cxn>
                <a:cxn ang="0">
                  <a:pos x="371" y="37"/>
                </a:cxn>
                <a:cxn ang="0">
                  <a:pos x="375" y="59"/>
                </a:cxn>
                <a:cxn ang="0">
                  <a:pos x="375" y="338"/>
                </a:cxn>
                <a:cxn ang="0">
                  <a:pos x="379" y="355"/>
                </a:cxn>
                <a:cxn ang="0">
                  <a:pos x="385" y="369"/>
                </a:cxn>
                <a:cxn ang="0">
                  <a:pos x="393" y="379"/>
                </a:cxn>
                <a:cxn ang="0">
                  <a:pos x="402" y="387"/>
                </a:cxn>
                <a:cxn ang="0">
                  <a:pos x="410" y="395"/>
                </a:cxn>
                <a:cxn ang="0">
                  <a:pos x="416" y="407"/>
                </a:cxn>
                <a:cxn ang="0">
                  <a:pos x="418" y="422"/>
                </a:cxn>
                <a:cxn ang="0">
                  <a:pos x="416" y="440"/>
                </a:cxn>
                <a:cxn ang="0">
                  <a:pos x="408" y="454"/>
                </a:cxn>
                <a:cxn ang="0">
                  <a:pos x="394" y="464"/>
                </a:cxn>
                <a:cxn ang="0">
                  <a:pos x="379" y="468"/>
                </a:cxn>
                <a:cxn ang="0">
                  <a:pos x="359" y="470"/>
                </a:cxn>
                <a:cxn ang="0">
                  <a:pos x="339" y="468"/>
                </a:cxn>
                <a:cxn ang="0">
                  <a:pos x="321" y="462"/>
                </a:cxn>
                <a:cxn ang="0">
                  <a:pos x="303" y="450"/>
                </a:cxn>
                <a:cxn ang="0">
                  <a:pos x="293" y="444"/>
                </a:cxn>
                <a:cxn ang="0">
                  <a:pos x="287" y="436"/>
                </a:cxn>
                <a:cxn ang="0">
                  <a:pos x="280" y="424"/>
                </a:cxn>
                <a:cxn ang="0">
                  <a:pos x="254" y="444"/>
                </a:cxn>
                <a:cxn ang="0">
                  <a:pos x="224" y="458"/>
                </a:cxn>
                <a:cxn ang="0">
                  <a:pos x="188" y="468"/>
                </a:cxn>
                <a:cxn ang="0">
                  <a:pos x="149" y="470"/>
                </a:cxn>
                <a:cxn ang="0">
                  <a:pos x="113" y="468"/>
                </a:cxn>
                <a:cxn ang="0">
                  <a:pos x="81" y="458"/>
                </a:cxn>
                <a:cxn ang="0">
                  <a:pos x="55" y="444"/>
                </a:cxn>
                <a:cxn ang="0">
                  <a:pos x="34" y="424"/>
                </a:cxn>
                <a:cxn ang="0">
                  <a:pos x="20" y="401"/>
                </a:cxn>
                <a:cxn ang="0">
                  <a:pos x="8" y="373"/>
                </a:cxn>
                <a:cxn ang="0">
                  <a:pos x="2" y="339"/>
                </a:cxn>
                <a:cxn ang="0">
                  <a:pos x="0" y="306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4"/>
                </a:cxn>
                <a:cxn ang="0">
                  <a:pos x="59" y="0"/>
                </a:cxn>
              </a:cxnLst>
              <a:rect l="0" t="0" r="r" b="b"/>
              <a:pathLst>
                <a:path w="418" h="470">
                  <a:moveTo>
                    <a:pt x="59" y="0"/>
                  </a:moveTo>
                  <a:lnTo>
                    <a:pt x="83" y="4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290"/>
                  </a:lnTo>
                  <a:lnTo>
                    <a:pt x="121" y="310"/>
                  </a:lnTo>
                  <a:lnTo>
                    <a:pt x="125" y="326"/>
                  </a:lnTo>
                  <a:lnTo>
                    <a:pt x="131" y="339"/>
                  </a:lnTo>
                  <a:lnTo>
                    <a:pt x="143" y="349"/>
                  </a:lnTo>
                  <a:lnTo>
                    <a:pt x="161" y="355"/>
                  </a:lnTo>
                  <a:lnTo>
                    <a:pt x="182" y="357"/>
                  </a:lnTo>
                  <a:lnTo>
                    <a:pt x="212" y="353"/>
                  </a:lnTo>
                  <a:lnTo>
                    <a:pt x="238" y="341"/>
                  </a:lnTo>
                  <a:lnTo>
                    <a:pt x="256" y="322"/>
                  </a:lnTo>
                  <a:lnTo>
                    <a:pt x="256" y="59"/>
                  </a:lnTo>
                  <a:lnTo>
                    <a:pt x="260" y="37"/>
                  </a:lnTo>
                  <a:lnTo>
                    <a:pt x="274" y="17"/>
                  </a:lnTo>
                  <a:lnTo>
                    <a:pt x="293" y="4"/>
                  </a:lnTo>
                  <a:lnTo>
                    <a:pt x="315" y="0"/>
                  </a:lnTo>
                  <a:lnTo>
                    <a:pt x="339" y="4"/>
                  </a:lnTo>
                  <a:lnTo>
                    <a:pt x="359" y="17"/>
                  </a:lnTo>
                  <a:lnTo>
                    <a:pt x="371" y="37"/>
                  </a:lnTo>
                  <a:lnTo>
                    <a:pt x="375" y="59"/>
                  </a:lnTo>
                  <a:lnTo>
                    <a:pt x="375" y="338"/>
                  </a:lnTo>
                  <a:lnTo>
                    <a:pt x="379" y="355"/>
                  </a:lnTo>
                  <a:lnTo>
                    <a:pt x="385" y="369"/>
                  </a:lnTo>
                  <a:lnTo>
                    <a:pt x="393" y="379"/>
                  </a:lnTo>
                  <a:lnTo>
                    <a:pt x="402" y="387"/>
                  </a:lnTo>
                  <a:lnTo>
                    <a:pt x="410" y="395"/>
                  </a:lnTo>
                  <a:lnTo>
                    <a:pt x="416" y="407"/>
                  </a:lnTo>
                  <a:lnTo>
                    <a:pt x="418" y="422"/>
                  </a:lnTo>
                  <a:lnTo>
                    <a:pt x="416" y="440"/>
                  </a:lnTo>
                  <a:lnTo>
                    <a:pt x="408" y="454"/>
                  </a:lnTo>
                  <a:lnTo>
                    <a:pt x="394" y="464"/>
                  </a:lnTo>
                  <a:lnTo>
                    <a:pt x="379" y="468"/>
                  </a:lnTo>
                  <a:lnTo>
                    <a:pt x="359" y="470"/>
                  </a:lnTo>
                  <a:lnTo>
                    <a:pt x="339" y="468"/>
                  </a:lnTo>
                  <a:lnTo>
                    <a:pt x="321" y="462"/>
                  </a:lnTo>
                  <a:lnTo>
                    <a:pt x="303" y="450"/>
                  </a:lnTo>
                  <a:lnTo>
                    <a:pt x="293" y="444"/>
                  </a:lnTo>
                  <a:lnTo>
                    <a:pt x="287" y="436"/>
                  </a:lnTo>
                  <a:lnTo>
                    <a:pt x="280" y="424"/>
                  </a:lnTo>
                  <a:lnTo>
                    <a:pt x="254" y="444"/>
                  </a:lnTo>
                  <a:lnTo>
                    <a:pt x="224" y="458"/>
                  </a:lnTo>
                  <a:lnTo>
                    <a:pt x="188" y="468"/>
                  </a:lnTo>
                  <a:lnTo>
                    <a:pt x="149" y="470"/>
                  </a:lnTo>
                  <a:lnTo>
                    <a:pt x="113" y="468"/>
                  </a:lnTo>
                  <a:lnTo>
                    <a:pt x="81" y="458"/>
                  </a:lnTo>
                  <a:lnTo>
                    <a:pt x="55" y="444"/>
                  </a:lnTo>
                  <a:lnTo>
                    <a:pt x="34" y="424"/>
                  </a:lnTo>
                  <a:lnTo>
                    <a:pt x="20" y="401"/>
                  </a:lnTo>
                  <a:lnTo>
                    <a:pt x="8" y="373"/>
                  </a:lnTo>
                  <a:lnTo>
                    <a:pt x="2" y="339"/>
                  </a:lnTo>
                  <a:lnTo>
                    <a:pt x="0" y="306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  <p:sp>
          <p:nvSpPr>
            <p:cNvPr id="2068" name="Freeform 20"/>
            <p:cNvSpPr>
              <a:spLocks noEditPoints="1"/>
            </p:cNvSpPr>
            <p:nvPr userDrawn="1"/>
          </p:nvSpPr>
          <p:spPr bwMode="black">
            <a:xfrm>
              <a:off x="5037138" y="3948113"/>
              <a:ext cx="328613" cy="498475"/>
            </a:xfrm>
            <a:custGeom>
              <a:avLst/>
              <a:gdLst/>
              <a:ahLst/>
              <a:cxnLst>
                <a:cxn ang="0">
                  <a:pos x="202" y="104"/>
                </a:cxn>
                <a:cxn ang="0">
                  <a:pos x="158" y="126"/>
                </a:cxn>
                <a:cxn ang="0">
                  <a:pos x="180" y="357"/>
                </a:cxn>
                <a:cxn ang="0">
                  <a:pos x="224" y="371"/>
                </a:cxn>
                <a:cxn ang="0">
                  <a:pos x="271" y="355"/>
                </a:cxn>
                <a:cxn ang="0">
                  <a:pos x="293" y="314"/>
                </a:cxn>
                <a:cxn ang="0">
                  <a:pos x="295" y="179"/>
                </a:cxn>
                <a:cxn ang="0">
                  <a:pos x="285" y="130"/>
                </a:cxn>
                <a:cxn ang="0">
                  <a:pos x="251" y="104"/>
                </a:cxn>
                <a:cxn ang="0">
                  <a:pos x="59" y="0"/>
                </a:cxn>
                <a:cxn ang="0">
                  <a:pos x="97" y="7"/>
                </a:cxn>
                <a:cxn ang="0">
                  <a:pos x="125" y="27"/>
                </a:cxn>
                <a:cxn ang="0">
                  <a:pos x="164" y="17"/>
                </a:cxn>
                <a:cxn ang="0">
                  <a:pos x="244" y="0"/>
                </a:cxn>
                <a:cxn ang="0">
                  <a:pos x="319" y="11"/>
                </a:cxn>
                <a:cxn ang="0">
                  <a:pos x="372" y="49"/>
                </a:cxn>
                <a:cxn ang="0">
                  <a:pos x="404" y="108"/>
                </a:cxn>
                <a:cxn ang="0">
                  <a:pos x="414" y="189"/>
                </a:cxn>
                <a:cxn ang="0">
                  <a:pos x="412" y="308"/>
                </a:cxn>
                <a:cxn ang="0">
                  <a:pos x="394" y="385"/>
                </a:cxn>
                <a:cxn ang="0">
                  <a:pos x="357" y="438"/>
                </a:cxn>
                <a:cxn ang="0">
                  <a:pos x="293" y="466"/>
                </a:cxn>
                <a:cxn ang="0">
                  <a:pos x="218" y="468"/>
                </a:cxn>
                <a:cxn ang="0">
                  <a:pos x="158" y="444"/>
                </a:cxn>
                <a:cxn ang="0">
                  <a:pos x="154" y="590"/>
                </a:cxn>
                <a:cxn ang="0">
                  <a:pos x="123" y="622"/>
                </a:cxn>
                <a:cxn ang="0">
                  <a:pos x="75" y="622"/>
                </a:cxn>
                <a:cxn ang="0">
                  <a:pos x="43" y="590"/>
                </a:cxn>
                <a:cxn ang="0">
                  <a:pos x="39" y="134"/>
                </a:cxn>
                <a:cxn ang="0">
                  <a:pos x="31" y="102"/>
                </a:cxn>
                <a:cxn ang="0">
                  <a:pos x="16" y="85"/>
                </a:cxn>
                <a:cxn ang="0">
                  <a:pos x="2" y="63"/>
                </a:cxn>
                <a:cxn ang="0">
                  <a:pos x="2" y="31"/>
                </a:cxn>
                <a:cxn ang="0">
                  <a:pos x="24" y="7"/>
                </a:cxn>
                <a:cxn ang="0">
                  <a:pos x="59" y="0"/>
                </a:cxn>
              </a:cxnLst>
              <a:rect l="0" t="0" r="r" b="b"/>
              <a:pathLst>
                <a:path w="414" h="628">
                  <a:moveTo>
                    <a:pt x="224" y="100"/>
                  </a:moveTo>
                  <a:lnTo>
                    <a:pt x="202" y="104"/>
                  </a:lnTo>
                  <a:lnTo>
                    <a:pt x="180" y="112"/>
                  </a:lnTo>
                  <a:lnTo>
                    <a:pt x="158" y="126"/>
                  </a:lnTo>
                  <a:lnTo>
                    <a:pt x="158" y="343"/>
                  </a:lnTo>
                  <a:lnTo>
                    <a:pt x="180" y="357"/>
                  </a:lnTo>
                  <a:lnTo>
                    <a:pt x="202" y="367"/>
                  </a:lnTo>
                  <a:lnTo>
                    <a:pt x="224" y="371"/>
                  </a:lnTo>
                  <a:lnTo>
                    <a:pt x="251" y="367"/>
                  </a:lnTo>
                  <a:lnTo>
                    <a:pt x="271" y="355"/>
                  </a:lnTo>
                  <a:lnTo>
                    <a:pt x="285" y="338"/>
                  </a:lnTo>
                  <a:lnTo>
                    <a:pt x="293" y="314"/>
                  </a:lnTo>
                  <a:lnTo>
                    <a:pt x="295" y="284"/>
                  </a:lnTo>
                  <a:lnTo>
                    <a:pt x="295" y="179"/>
                  </a:lnTo>
                  <a:lnTo>
                    <a:pt x="293" y="152"/>
                  </a:lnTo>
                  <a:lnTo>
                    <a:pt x="285" y="130"/>
                  </a:lnTo>
                  <a:lnTo>
                    <a:pt x="271" y="114"/>
                  </a:lnTo>
                  <a:lnTo>
                    <a:pt x="251" y="104"/>
                  </a:lnTo>
                  <a:lnTo>
                    <a:pt x="224" y="100"/>
                  </a:lnTo>
                  <a:close/>
                  <a:moveTo>
                    <a:pt x="59" y="0"/>
                  </a:moveTo>
                  <a:lnTo>
                    <a:pt x="79" y="2"/>
                  </a:lnTo>
                  <a:lnTo>
                    <a:pt x="97" y="7"/>
                  </a:lnTo>
                  <a:lnTo>
                    <a:pt x="115" y="19"/>
                  </a:lnTo>
                  <a:lnTo>
                    <a:pt x="125" y="27"/>
                  </a:lnTo>
                  <a:lnTo>
                    <a:pt x="133" y="35"/>
                  </a:lnTo>
                  <a:lnTo>
                    <a:pt x="164" y="17"/>
                  </a:lnTo>
                  <a:lnTo>
                    <a:pt x="204" y="4"/>
                  </a:lnTo>
                  <a:lnTo>
                    <a:pt x="244" y="0"/>
                  </a:lnTo>
                  <a:lnTo>
                    <a:pt x="285" y="4"/>
                  </a:lnTo>
                  <a:lnTo>
                    <a:pt x="319" y="11"/>
                  </a:lnTo>
                  <a:lnTo>
                    <a:pt x="349" y="27"/>
                  </a:lnTo>
                  <a:lnTo>
                    <a:pt x="372" y="49"/>
                  </a:lnTo>
                  <a:lnTo>
                    <a:pt x="390" y="75"/>
                  </a:lnTo>
                  <a:lnTo>
                    <a:pt x="404" y="108"/>
                  </a:lnTo>
                  <a:lnTo>
                    <a:pt x="412" y="146"/>
                  </a:lnTo>
                  <a:lnTo>
                    <a:pt x="414" y="189"/>
                  </a:lnTo>
                  <a:lnTo>
                    <a:pt x="414" y="260"/>
                  </a:lnTo>
                  <a:lnTo>
                    <a:pt x="412" y="308"/>
                  </a:lnTo>
                  <a:lnTo>
                    <a:pt x="406" y="349"/>
                  </a:lnTo>
                  <a:lnTo>
                    <a:pt x="394" y="385"/>
                  </a:lnTo>
                  <a:lnTo>
                    <a:pt x="378" y="415"/>
                  </a:lnTo>
                  <a:lnTo>
                    <a:pt x="357" y="438"/>
                  </a:lnTo>
                  <a:lnTo>
                    <a:pt x="329" y="456"/>
                  </a:lnTo>
                  <a:lnTo>
                    <a:pt x="293" y="466"/>
                  </a:lnTo>
                  <a:lnTo>
                    <a:pt x="251" y="470"/>
                  </a:lnTo>
                  <a:lnTo>
                    <a:pt x="218" y="468"/>
                  </a:lnTo>
                  <a:lnTo>
                    <a:pt x="186" y="458"/>
                  </a:lnTo>
                  <a:lnTo>
                    <a:pt x="158" y="444"/>
                  </a:lnTo>
                  <a:lnTo>
                    <a:pt x="158" y="569"/>
                  </a:lnTo>
                  <a:lnTo>
                    <a:pt x="154" y="590"/>
                  </a:lnTo>
                  <a:lnTo>
                    <a:pt x="140" y="610"/>
                  </a:lnTo>
                  <a:lnTo>
                    <a:pt x="123" y="622"/>
                  </a:lnTo>
                  <a:lnTo>
                    <a:pt x="99" y="628"/>
                  </a:lnTo>
                  <a:lnTo>
                    <a:pt x="75" y="622"/>
                  </a:lnTo>
                  <a:lnTo>
                    <a:pt x="57" y="610"/>
                  </a:lnTo>
                  <a:lnTo>
                    <a:pt x="43" y="590"/>
                  </a:lnTo>
                  <a:lnTo>
                    <a:pt x="39" y="569"/>
                  </a:lnTo>
                  <a:lnTo>
                    <a:pt x="39" y="134"/>
                  </a:lnTo>
                  <a:lnTo>
                    <a:pt x="37" y="116"/>
                  </a:lnTo>
                  <a:lnTo>
                    <a:pt x="31" y="102"/>
                  </a:lnTo>
                  <a:lnTo>
                    <a:pt x="25" y="92"/>
                  </a:lnTo>
                  <a:lnTo>
                    <a:pt x="16" y="85"/>
                  </a:lnTo>
                  <a:lnTo>
                    <a:pt x="8" y="75"/>
                  </a:lnTo>
                  <a:lnTo>
                    <a:pt x="2" y="63"/>
                  </a:lnTo>
                  <a:lnTo>
                    <a:pt x="0" y="49"/>
                  </a:lnTo>
                  <a:lnTo>
                    <a:pt x="2" y="31"/>
                  </a:lnTo>
                  <a:lnTo>
                    <a:pt x="10" y="17"/>
                  </a:lnTo>
                  <a:lnTo>
                    <a:pt x="24" y="7"/>
                  </a:lnTo>
                  <a:lnTo>
                    <a:pt x="39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4" name="TextBox 3" descr="CONFIDENTIAL_TAG_0xFFEE"/>
          <p:cNvSpPr txBox="1"/>
          <p:nvPr userDrawn="1"/>
        </p:nvSpPr>
        <p:spPr>
          <a:xfrm>
            <a:off x="411163" y="6060553"/>
            <a:ext cx="3095199" cy="2616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z="1100" b="0" i="0" u="none">
              <a:solidFill>
                <a:schemeClr val="bg1"/>
              </a:solidFill>
              <a:latin typeface="Calibri"/>
            </a:endParaRPr>
          </a:p>
        </p:txBody>
      </p:sp>
      <p:sp>
        <p:nvSpPr>
          <p:cNvPr id="7" name="MSIPCMContentMarking" descr="{&quot;HashCode&quot;:-685326706,&quot;Placement&quot;:&quot;Footer&quot;}">
            <a:extLst>
              <a:ext uri="{FF2B5EF4-FFF2-40B4-BE49-F238E27FC236}">
                <a16:creationId xmlns:a16="http://schemas.microsoft.com/office/drawing/2014/main" id="{472D547E-C2E2-4687-95DC-75DECC241FA1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277813" indent="-277813" algn="l" defTabSz="914400" rtl="0" eaLnBrk="1" latinLnBrk="0" hangingPunct="1">
        <a:spcBef>
          <a:spcPct val="20000"/>
        </a:spcBef>
        <a:buClr>
          <a:schemeClr val="tx2"/>
        </a:buClr>
        <a:buFont typeface="Verdana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447675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2"/>
          </a:solidFill>
          <a:latin typeface="Arial" pitchFamily="34" charset="0"/>
          <a:ea typeface="+mn-ea"/>
          <a:cs typeface="+mn-cs"/>
        </a:defRPr>
      </a:lvl2pPr>
      <a:lvl3pPr marL="996950" indent="-185738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358900" indent="-18097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+mn-cs"/>
        </a:defRPr>
      </a:lvl4pPr>
      <a:lvl5pPr marL="1725613" indent="-185738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 descr="Rectangle 2::Rectangle 2::"/>
          <p:cNvSpPr>
            <a:spLocks noGrp="1" noChangeArrowheads="1"/>
          </p:cNvSpPr>
          <p:nvPr>
            <p:ph type="title"/>
          </p:nvPr>
        </p:nvSpPr>
        <p:spPr>
          <a:xfrm>
            <a:off x="417080" y="147498"/>
            <a:ext cx="8414305" cy="435432"/>
          </a:xfrm>
        </p:spPr>
        <p:txBody>
          <a:bodyPr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+mn-lt"/>
              </a:rPr>
              <a:t>Road Safety Campaign – </a:t>
            </a:r>
            <a:r>
              <a:rPr lang="en-US" sz="1200" dirty="0" err="1">
                <a:solidFill>
                  <a:srgbClr val="FF0000"/>
                </a:solidFill>
                <a:latin typeface="+mn-lt"/>
              </a:rPr>
              <a:t>Tyre</a:t>
            </a:r>
            <a:r>
              <a:rPr lang="en-US" sz="1200" dirty="0">
                <a:solidFill>
                  <a:srgbClr val="FF0000"/>
                </a:solidFill>
                <a:latin typeface="+mn-lt"/>
              </a:rPr>
              <a:t> Safety</a:t>
            </a:r>
            <a:br>
              <a:rPr lang="en-US" sz="1200" dirty="0">
                <a:solidFill>
                  <a:srgbClr val="FF0000"/>
                </a:solidFill>
                <a:latin typeface="+mn-lt"/>
              </a:rPr>
            </a:br>
            <a:r>
              <a:rPr lang="en-US" sz="1200" dirty="0">
                <a:solidFill>
                  <a:srgbClr val="FF0000"/>
                </a:solidFill>
                <a:latin typeface="+mn-lt"/>
              </a:rPr>
              <a:t>24</a:t>
            </a:r>
            <a:r>
              <a:rPr lang="en-US" sz="1200" baseline="30000" dirty="0">
                <a:solidFill>
                  <a:srgbClr val="FF0000"/>
                </a:solidFill>
                <a:latin typeface="+mn-lt"/>
              </a:rPr>
              <a:t>th</a:t>
            </a:r>
            <a:r>
              <a:rPr lang="en-US" sz="1200" dirty="0">
                <a:solidFill>
                  <a:srgbClr val="FF0000"/>
                </a:solidFill>
                <a:latin typeface="+mn-lt"/>
              </a:rPr>
              <a:t> February 2020</a:t>
            </a:r>
            <a:br>
              <a:rPr lang="en-US" sz="1200" dirty="0">
                <a:solidFill>
                  <a:srgbClr val="FF0000"/>
                </a:solidFill>
                <a:latin typeface="+mn-lt"/>
              </a:rPr>
            </a:b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4590A0-6692-4499-8A78-B2923BD77799}"/>
              </a:ext>
            </a:extLst>
          </p:cNvPr>
          <p:cNvSpPr/>
          <p:nvPr/>
        </p:nvSpPr>
        <p:spPr>
          <a:xfrm>
            <a:off x="276226" y="471346"/>
            <a:ext cx="855515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000" b="1" u="sng" dirty="0">
                <a:solidFill>
                  <a:srgbClr val="000000"/>
                </a:solidFill>
              </a:rPr>
              <a:t>Audience</a:t>
            </a:r>
            <a:r>
              <a:rPr lang="en-GB" sz="1000" b="1" dirty="0">
                <a:solidFill>
                  <a:srgbClr val="000000"/>
                </a:solidFill>
              </a:rPr>
              <a:t> </a:t>
            </a:r>
          </a:p>
          <a:p>
            <a:pPr lvl="0"/>
            <a:endParaRPr lang="en-GB" sz="1000" b="1" dirty="0">
              <a:solidFill>
                <a:srgbClr val="000000"/>
              </a:solidFill>
            </a:endParaRPr>
          </a:p>
          <a:p>
            <a:pPr lvl="0"/>
            <a:r>
              <a:rPr lang="en-GB" sz="1000" dirty="0">
                <a:solidFill>
                  <a:srgbClr val="000000"/>
                </a:solidFill>
              </a:rPr>
              <a:t>Anybody who drives a vehicle on Royal Mail Group business</a:t>
            </a:r>
          </a:p>
          <a:p>
            <a:pPr lvl="0"/>
            <a:endParaRPr lang="en-GB" sz="1000" dirty="0">
              <a:solidFill>
                <a:srgbClr val="000000"/>
              </a:solidFill>
            </a:endParaRPr>
          </a:p>
          <a:p>
            <a:pPr lvl="0"/>
            <a:r>
              <a:rPr lang="en-GB" sz="1000" b="1" u="sng" dirty="0">
                <a:solidFill>
                  <a:srgbClr val="000000"/>
                </a:solidFill>
              </a:rPr>
              <a:t>Objective</a:t>
            </a:r>
          </a:p>
          <a:p>
            <a:pPr lvl="0"/>
            <a:endParaRPr lang="en-GB" sz="1000" b="1" u="sng" dirty="0">
              <a:solidFill>
                <a:srgbClr val="000000"/>
              </a:solidFill>
            </a:endParaRPr>
          </a:p>
          <a:p>
            <a:r>
              <a:rPr lang="en-GB" sz="1000" dirty="0"/>
              <a:t>Raising the awareness of the importance of correct tyre maintenance, the dangers of defective/ illegal tyres and the law; whether you’re driving a Royal Mail vehicle or your own personal car for work purposes.</a:t>
            </a:r>
          </a:p>
          <a:p>
            <a:endParaRPr lang="en-GB" sz="1000" b="1" u="sng" dirty="0">
              <a:solidFill>
                <a:srgbClr val="000000"/>
              </a:solidFill>
            </a:endParaRPr>
          </a:p>
          <a:p>
            <a:r>
              <a:rPr lang="en-GB" sz="1000" b="1" u="sng" dirty="0">
                <a:solidFill>
                  <a:srgbClr val="000000"/>
                </a:solidFill>
              </a:rPr>
              <a:t>Key Messages</a:t>
            </a:r>
          </a:p>
          <a:p>
            <a:endParaRPr lang="en-GB" sz="1000" b="1" u="sng" dirty="0">
              <a:solidFill>
                <a:srgbClr val="00000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/>
              <a:t>The importance of carrying out tyre checks, on a weekly/monthly basis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/>
              <a:t>Reporting any defects immediately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/>
              <a:t>Tackle behaviours / culture around Tyre safety</a:t>
            </a:r>
          </a:p>
          <a:p>
            <a:r>
              <a:rPr lang="en-GB" sz="1000" dirty="0"/>
              <a:t> </a:t>
            </a:r>
          </a:p>
          <a:p>
            <a:r>
              <a:rPr lang="en-GB" sz="1000" b="1" dirty="0"/>
              <a:t>For all Managers:</a:t>
            </a:r>
            <a:r>
              <a:rPr lang="en-GB" sz="1000" dirty="0"/>
              <a:t> </a:t>
            </a:r>
          </a:p>
          <a:p>
            <a:endParaRPr lang="en-GB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/>
              <a:t>Managers to begin the Tyre check activity at the beginning of February 2020. This will ensure by the time the Road Safety week starts a significant number of vehicles would already have been checked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/>
              <a:t>Managers to engage colleagues via WTLL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Tyre checks also applies to Managers when driving vehicles, including their own cars for work purposes </a:t>
            </a:r>
            <a:r>
              <a:rPr lang="en-GB" sz="1000" b="1" dirty="0"/>
              <a:t>i.e. driving to and from meetings and NOT to deliver or collect mail which is against Royal Mail policy.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Remind drivers of the Fleet Customer Helpline number: </a:t>
            </a:r>
            <a:r>
              <a:rPr lang="en-GB" sz="1000" b="1" dirty="0"/>
              <a:t>0345 266 0005</a:t>
            </a:r>
            <a:r>
              <a:rPr lang="en-GB" sz="1000" dirty="0"/>
              <a:t> and to select </a:t>
            </a:r>
            <a:r>
              <a:rPr lang="en-GB" sz="1000" b="1" dirty="0"/>
              <a:t>option 4</a:t>
            </a:r>
            <a:r>
              <a:rPr lang="en-GB" sz="1000" dirty="0"/>
              <a:t> for tyres.  Our tyre provider, NFS will then either direct drivers to their local workshop or NFS site.</a:t>
            </a:r>
          </a:p>
          <a:p>
            <a:pPr lvl="0"/>
            <a:endParaRPr lang="en-GB" sz="1000" b="1" u="sng" dirty="0">
              <a:solidFill>
                <a:srgbClr val="000000"/>
              </a:solidFill>
            </a:endParaRPr>
          </a:p>
          <a:p>
            <a:pPr lvl="0"/>
            <a:r>
              <a:rPr lang="en-GB" sz="1000" b="1" u="sng" dirty="0">
                <a:solidFill>
                  <a:srgbClr val="000000"/>
                </a:solidFill>
              </a:rPr>
              <a:t>Channels</a:t>
            </a:r>
          </a:p>
          <a:p>
            <a:pPr lvl="0"/>
            <a:endParaRPr lang="en-GB" sz="1000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Run Tyre check messages in mid-January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RMtv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Regional 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Intranet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Manager Comms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WTLL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Courier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Poster distributed to support campaign and replicated on plasma screens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Comms will include a short film to be shown (where possible) on the correct way to do Tyre 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Workplace Platform</a:t>
            </a:r>
          </a:p>
          <a:p>
            <a:pPr marL="0" lvl="1"/>
            <a:endParaRPr lang="en-GB" sz="1000" b="1" u="sng" dirty="0">
              <a:solidFill>
                <a:srgbClr val="000000"/>
              </a:solidFill>
            </a:endParaRPr>
          </a:p>
          <a:p>
            <a:pPr marL="0" lvl="1"/>
            <a:r>
              <a:rPr lang="en-GB" sz="1000" b="1" u="sng" dirty="0">
                <a:solidFill>
                  <a:srgbClr val="000000"/>
                </a:solidFill>
              </a:rPr>
              <a:t>Supporting Materials</a:t>
            </a:r>
          </a:p>
          <a:p>
            <a:pPr marL="0" lvl="1"/>
            <a:endParaRPr lang="en-GB" sz="1000" b="1" u="sng" dirty="0">
              <a:solidFill>
                <a:srgbClr val="000000"/>
              </a:solidFill>
            </a:endParaRP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Fleet Managers, Managers and ASR Checklist will include activity to check compliance for Royal Mail vehicles</a:t>
            </a:r>
            <a:endParaRPr lang="en-GB" sz="1000" b="1" u="sng" dirty="0">
              <a:solidFill>
                <a:srgbClr val="00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DDFE2D-B454-4122-8466-67FEA84AD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1570" cy="50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9598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Royal Mail Group">
      <a:dk1>
        <a:srgbClr val="000000"/>
      </a:dk1>
      <a:lt1>
        <a:srgbClr val="FFFFFF"/>
      </a:lt1>
      <a:dk2>
        <a:srgbClr val="FF0000"/>
      </a:dk2>
      <a:lt2>
        <a:srgbClr val="666666"/>
      </a:lt2>
      <a:accent1>
        <a:srgbClr val="204A91"/>
      </a:accent1>
      <a:accent2>
        <a:srgbClr val="000000"/>
      </a:accent2>
      <a:accent3>
        <a:srgbClr val="007E5F"/>
      </a:accent3>
      <a:accent4>
        <a:srgbClr val="969696"/>
      </a:accent4>
      <a:accent5>
        <a:srgbClr val="B2B2B2"/>
      </a:accent5>
      <a:accent6>
        <a:srgbClr val="DDDDDD"/>
      </a:accent6>
      <a:hlink>
        <a:srgbClr val="204A91"/>
      </a:hlink>
      <a:folHlink>
        <a:srgbClr val="204A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19302</TotalTime>
  <Words>277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Road Safety Campaign – Tyre Safety 24th February 2020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www.wizkit.com</dc:creator>
  <cp:lastModifiedBy>lpietrzykowska</cp:lastModifiedBy>
  <cp:revision>188</cp:revision>
  <cp:lastPrinted>2020-02-14T11:25:50Z</cp:lastPrinted>
  <dcterms:created xsi:type="dcterms:W3CDTF">2011-10-20T13:01:56Z</dcterms:created>
  <dcterms:modified xsi:type="dcterms:W3CDTF">2020-02-14T11:26:16Z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WizKit Template Sub">
    <vt:lpwstr>Group</vt:lpwstr>
  </property>
  <property fmtid="{D5CDD505-2E9C-101B-9397-08002B2CF9AE}" pid="5" name="MSIP_Label_980f36f3-41a5-4f45-a6a2-e224f336accd_Enabled">
    <vt:lpwstr>True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Owner">
    <vt:lpwstr>olesha.rhoden@royalmail.com</vt:lpwstr>
  </property>
  <property fmtid="{D5CDD505-2E9C-101B-9397-08002B2CF9AE}" pid="8" name="MSIP_Label_980f36f3-41a5-4f45-a6a2-e224f336accd_SetDate">
    <vt:lpwstr>2019-09-24T13:28:52.9108843Z</vt:lpwstr>
  </property>
  <property fmtid="{D5CDD505-2E9C-101B-9397-08002B2CF9AE}" pid="9" name="MSIP_Label_980f36f3-41a5-4f45-a6a2-e224f336accd_Name">
    <vt:lpwstr>Internal</vt:lpwstr>
  </property>
  <property fmtid="{D5CDD505-2E9C-101B-9397-08002B2CF9AE}" pid="10" name="MSIP_Label_980f36f3-41a5-4f45-a6a2-e224f336accd_Application">
    <vt:lpwstr>Microsoft Azure Information Protection</vt:lpwstr>
  </property>
  <property fmtid="{D5CDD505-2E9C-101B-9397-08002B2CF9AE}" pid="11" name="MSIP_Label_980f36f3-41a5-4f45-a6a2-e224f336accd_Extended_MSFT_Method">
    <vt:lpwstr>Automatic</vt:lpwstr>
  </property>
  <property fmtid="{D5CDD505-2E9C-101B-9397-08002B2CF9AE}" pid="12" name="Sensitivity">
    <vt:lpwstr>Internal</vt:lpwstr>
  </property>
</Properties>
</file>