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</p:sldIdLst>
  <p:sldSz cx="17272000" cy="9753600"/>
  <p:notesSz cx="172720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14" y="-2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95400" y="3023616"/>
            <a:ext cx="1468120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590800" y="5462016"/>
            <a:ext cx="1209040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chemeClr val="bg1"/>
                </a:solidFill>
                <a:latin typeface="ChevinBold"/>
                <a:cs typeface="ChevinBold"/>
              </a:defRPr>
            </a:lvl1pPr>
          </a:lstStyle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spc="-85" dirty="0"/>
              <a:t>Health </a:t>
            </a:r>
            <a:r>
              <a:rPr spc="5" dirty="0"/>
              <a:t>&amp;</a:t>
            </a:r>
            <a:r>
              <a:rPr spc="-375" dirty="0"/>
              <a:t> </a:t>
            </a:r>
            <a:r>
              <a:rPr spc="-120" dirty="0"/>
              <a:t>Safety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4630"/>
              </a:lnSpc>
            </a:pPr>
            <a:r>
              <a:rPr spc="-10" dirty="0"/>
              <a:t>Report </a:t>
            </a:r>
            <a:r>
              <a:rPr spc="35" dirty="0"/>
              <a:t>all </a:t>
            </a:r>
            <a:r>
              <a:rPr spc="25" dirty="0"/>
              <a:t>hazards </a:t>
            </a:r>
            <a:r>
              <a:rPr spc="-85" dirty="0"/>
              <a:t>to </a:t>
            </a:r>
            <a:r>
              <a:rPr spc="-25" dirty="0"/>
              <a:t>your</a:t>
            </a:r>
            <a:r>
              <a:rPr spc="-50" dirty="0"/>
              <a:t> Manager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500" b="0" i="0">
                <a:solidFill>
                  <a:schemeClr val="bg1"/>
                </a:solidFill>
                <a:latin typeface="ChevinLight"/>
                <a:cs typeface="Chevin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250" b="1" i="0">
                <a:solidFill>
                  <a:schemeClr val="bg1"/>
                </a:solidFill>
                <a:latin typeface="ChevinBold"/>
                <a:cs typeface="Chevin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chemeClr val="bg1"/>
                </a:solidFill>
                <a:latin typeface="ChevinBold"/>
                <a:cs typeface="ChevinBold"/>
              </a:defRPr>
            </a:lvl1pPr>
          </a:lstStyle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spc="-85" dirty="0"/>
              <a:t>Health </a:t>
            </a:r>
            <a:r>
              <a:rPr spc="5" dirty="0"/>
              <a:t>&amp;</a:t>
            </a:r>
            <a:r>
              <a:rPr spc="-375" dirty="0"/>
              <a:t> </a:t>
            </a:r>
            <a:r>
              <a:rPr spc="-120" dirty="0"/>
              <a:t>Safety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4630"/>
              </a:lnSpc>
            </a:pPr>
            <a:r>
              <a:rPr spc="-10" dirty="0"/>
              <a:t>Report </a:t>
            </a:r>
            <a:r>
              <a:rPr spc="35" dirty="0"/>
              <a:t>all </a:t>
            </a:r>
            <a:r>
              <a:rPr spc="25" dirty="0"/>
              <a:t>hazards </a:t>
            </a:r>
            <a:r>
              <a:rPr spc="-85" dirty="0"/>
              <a:t>to </a:t>
            </a:r>
            <a:r>
              <a:rPr spc="-25" dirty="0"/>
              <a:t>your</a:t>
            </a:r>
            <a:r>
              <a:rPr spc="-50" dirty="0"/>
              <a:t> Manager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500" b="0" i="0">
                <a:solidFill>
                  <a:schemeClr val="bg1"/>
                </a:solidFill>
                <a:latin typeface="ChevinLight"/>
                <a:cs typeface="Chevin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63600" y="2243328"/>
            <a:ext cx="7513320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895080" y="2243328"/>
            <a:ext cx="7513320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chemeClr val="bg1"/>
                </a:solidFill>
                <a:latin typeface="ChevinBold"/>
                <a:cs typeface="ChevinBold"/>
              </a:defRPr>
            </a:lvl1pPr>
          </a:lstStyle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spc="-85" dirty="0"/>
              <a:t>Health </a:t>
            </a:r>
            <a:r>
              <a:rPr spc="5" dirty="0"/>
              <a:t>&amp;</a:t>
            </a:r>
            <a:r>
              <a:rPr spc="-375" dirty="0"/>
              <a:t> </a:t>
            </a:r>
            <a:r>
              <a:rPr spc="-120" dirty="0"/>
              <a:t>Safety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4630"/>
              </a:lnSpc>
            </a:pPr>
            <a:r>
              <a:rPr spc="-10" dirty="0"/>
              <a:t>Report </a:t>
            </a:r>
            <a:r>
              <a:rPr spc="35" dirty="0"/>
              <a:t>all </a:t>
            </a:r>
            <a:r>
              <a:rPr spc="25" dirty="0"/>
              <a:t>hazards </a:t>
            </a:r>
            <a:r>
              <a:rPr spc="-85" dirty="0"/>
              <a:t>to </a:t>
            </a:r>
            <a:r>
              <a:rPr spc="-25" dirty="0"/>
              <a:t>your</a:t>
            </a:r>
            <a:r>
              <a:rPr spc="-50" dirty="0"/>
              <a:t> Manager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500" b="0" i="0">
                <a:solidFill>
                  <a:schemeClr val="bg1"/>
                </a:solidFill>
                <a:latin typeface="ChevinLight"/>
                <a:cs typeface="Chevin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chemeClr val="bg1"/>
                </a:solidFill>
                <a:latin typeface="ChevinBold"/>
                <a:cs typeface="ChevinBold"/>
              </a:defRPr>
            </a:lvl1pPr>
          </a:lstStyle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spc="-85" dirty="0"/>
              <a:t>Health </a:t>
            </a:r>
            <a:r>
              <a:rPr spc="5" dirty="0"/>
              <a:t>&amp;</a:t>
            </a:r>
            <a:r>
              <a:rPr spc="-375" dirty="0"/>
              <a:t> </a:t>
            </a:r>
            <a:r>
              <a:rPr spc="-120" dirty="0"/>
              <a:t>Safety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4630"/>
              </a:lnSpc>
            </a:pPr>
            <a:r>
              <a:rPr spc="-10" dirty="0"/>
              <a:t>Report </a:t>
            </a:r>
            <a:r>
              <a:rPr spc="35" dirty="0"/>
              <a:t>all </a:t>
            </a:r>
            <a:r>
              <a:rPr spc="25" dirty="0"/>
              <a:t>hazards </a:t>
            </a:r>
            <a:r>
              <a:rPr spc="-85" dirty="0"/>
              <a:t>to </a:t>
            </a:r>
            <a:r>
              <a:rPr spc="-25" dirty="0"/>
              <a:t>your</a:t>
            </a:r>
            <a:r>
              <a:rPr spc="-50" dirty="0"/>
              <a:t> Manager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chemeClr val="bg1"/>
                </a:solidFill>
                <a:latin typeface="ChevinBold"/>
                <a:cs typeface="ChevinBold"/>
              </a:defRPr>
            </a:lvl1pPr>
          </a:lstStyle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spc="-85" dirty="0"/>
              <a:t>Health </a:t>
            </a:r>
            <a:r>
              <a:rPr spc="5" dirty="0"/>
              <a:t>&amp;</a:t>
            </a:r>
            <a:r>
              <a:rPr spc="-375" dirty="0"/>
              <a:t> </a:t>
            </a:r>
            <a:r>
              <a:rPr spc="-120" dirty="0"/>
              <a:t>Safety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4630"/>
              </a:lnSpc>
            </a:pPr>
            <a:r>
              <a:rPr spc="-10" dirty="0"/>
              <a:t>Report </a:t>
            </a:r>
            <a:r>
              <a:rPr spc="35" dirty="0"/>
              <a:t>all </a:t>
            </a:r>
            <a:r>
              <a:rPr spc="25" dirty="0"/>
              <a:t>hazards </a:t>
            </a:r>
            <a:r>
              <a:rPr spc="-85" dirty="0"/>
              <a:t>to </a:t>
            </a:r>
            <a:r>
              <a:rPr spc="-25" dirty="0"/>
              <a:t>your</a:t>
            </a:r>
            <a:r>
              <a:rPr spc="-50" dirty="0"/>
              <a:t> Manager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7272000" cy="8634095"/>
          </a:xfrm>
          <a:custGeom>
            <a:avLst/>
            <a:gdLst/>
            <a:ahLst/>
            <a:cxnLst/>
            <a:rect l="l" t="t" r="r" b="b"/>
            <a:pathLst>
              <a:path w="17272000" h="8634095">
                <a:moveTo>
                  <a:pt x="0" y="8633587"/>
                </a:moveTo>
                <a:lnTo>
                  <a:pt x="17272000" y="8633587"/>
                </a:lnTo>
                <a:lnTo>
                  <a:pt x="17272000" y="0"/>
                </a:lnTo>
                <a:lnTo>
                  <a:pt x="0" y="0"/>
                </a:lnTo>
                <a:lnTo>
                  <a:pt x="0" y="8633587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8633586"/>
            <a:ext cx="17272000" cy="1122045"/>
          </a:xfrm>
          <a:custGeom>
            <a:avLst/>
            <a:gdLst/>
            <a:ahLst/>
            <a:cxnLst/>
            <a:rect l="l" t="t" r="r" b="b"/>
            <a:pathLst>
              <a:path w="17272000" h="1122045">
                <a:moveTo>
                  <a:pt x="0" y="1121537"/>
                </a:moveTo>
                <a:lnTo>
                  <a:pt x="17272000" y="1121537"/>
                </a:lnTo>
                <a:lnTo>
                  <a:pt x="17272000" y="0"/>
                </a:lnTo>
                <a:lnTo>
                  <a:pt x="0" y="0"/>
                </a:lnTo>
                <a:lnTo>
                  <a:pt x="0" y="1121537"/>
                </a:lnTo>
                <a:close/>
              </a:path>
            </a:pathLst>
          </a:custGeom>
          <a:solidFill>
            <a:srgbClr val="DA1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643552" y="7702572"/>
            <a:ext cx="6628765" cy="2051050"/>
          </a:xfrm>
          <a:custGeom>
            <a:avLst/>
            <a:gdLst/>
            <a:ahLst/>
            <a:cxnLst/>
            <a:rect l="l" t="t" r="r" b="b"/>
            <a:pathLst>
              <a:path w="6628765" h="2051050">
                <a:moveTo>
                  <a:pt x="3411828" y="0"/>
                </a:moveTo>
                <a:lnTo>
                  <a:pt x="3361965" y="314"/>
                </a:lnTo>
                <a:lnTo>
                  <a:pt x="3312217" y="1254"/>
                </a:lnTo>
                <a:lnTo>
                  <a:pt x="3262590" y="2819"/>
                </a:lnTo>
                <a:lnTo>
                  <a:pt x="3213087" y="5004"/>
                </a:lnTo>
                <a:lnTo>
                  <a:pt x="3163714" y="7807"/>
                </a:lnTo>
                <a:lnTo>
                  <a:pt x="3114474" y="11226"/>
                </a:lnTo>
                <a:lnTo>
                  <a:pt x="3065373" y="15257"/>
                </a:lnTo>
                <a:lnTo>
                  <a:pt x="3016414" y="19898"/>
                </a:lnTo>
                <a:lnTo>
                  <a:pt x="2967603" y="25145"/>
                </a:lnTo>
                <a:lnTo>
                  <a:pt x="2918943" y="30997"/>
                </a:lnTo>
                <a:lnTo>
                  <a:pt x="2870440" y="37451"/>
                </a:lnTo>
                <a:lnTo>
                  <a:pt x="2822098" y="44503"/>
                </a:lnTo>
                <a:lnTo>
                  <a:pt x="2773921" y="52150"/>
                </a:lnTo>
                <a:lnTo>
                  <a:pt x="2725915" y="60391"/>
                </a:lnTo>
                <a:lnTo>
                  <a:pt x="2678083" y="69222"/>
                </a:lnTo>
                <a:lnTo>
                  <a:pt x="2630430" y="78640"/>
                </a:lnTo>
                <a:lnTo>
                  <a:pt x="2582961" y="88643"/>
                </a:lnTo>
                <a:lnTo>
                  <a:pt x="2535679" y="99227"/>
                </a:lnTo>
                <a:lnTo>
                  <a:pt x="2488591" y="110391"/>
                </a:lnTo>
                <a:lnTo>
                  <a:pt x="2441700" y="122131"/>
                </a:lnTo>
                <a:lnTo>
                  <a:pt x="2395011" y="134444"/>
                </a:lnTo>
                <a:lnTo>
                  <a:pt x="2348528" y="147328"/>
                </a:lnTo>
                <a:lnTo>
                  <a:pt x="2302256" y="160780"/>
                </a:lnTo>
                <a:lnTo>
                  <a:pt x="2256199" y="174797"/>
                </a:lnTo>
                <a:lnTo>
                  <a:pt x="2210362" y="189376"/>
                </a:lnTo>
                <a:lnTo>
                  <a:pt x="2164750" y="204515"/>
                </a:lnTo>
                <a:lnTo>
                  <a:pt x="2119367" y="220211"/>
                </a:lnTo>
                <a:lnTo>
                  <a:pt x="2074218" y="236460"/>
                </a:lnTo>
                <a:lnTo>
                  <a:pt x="2029306" y="253260"/>
                </a:lnTo>
                <a:lnTo>
                  <a:pt x="1984637" y="270609"/>
                </a:lnTo>
                <a:lnTo>
                  <a:pt x="1940216" y="288504"/>
                </a:lnTo>
                <a:lnTo>
                  <a:pt x="1896046" y="306941"/>
                </a:lnTo>
                <a:lnTo>
                  <a:pt x="1852132" y="325918"/>
                </a:lnTo>
                <a:lnTo>
                  <a:pt x="1808480" y="345432"/>
                </a:lnTo>
                <a:lnTo>
                  <a:pt x="1765092" y="365481"/>
                </a:lnTo>
                <a:lnTo>
                  <a:pt x="1721975" y="386061"/>
                </a:lnTo>
                <a:lnTo>
                  <a:pt x="1679132" y="407170"/>
                </a:lnTo>
                <a:lnTo>
                  <a:pt x="1636567" y="428805"/>
                </a:lnTo>
                <a:lnTo>
                  <a:pt x="1594287" y="450964"/>
                </a:lnTo>
                <a:lnTo>
                  <a:pt x="1552294" y="473642"/>
                </a:lnTo>
                <a:lnTo>
                  <a:pt x="1510594" y="496839"/>
                </a:lnTo>
                <a:lnTo>
                  <a:pt x="1469192" y="520550"/>
                </a:lnTo>
                <a:lnTo>
                  <a:pt x="1428090" y="544773"/>
                </a:lnTo>
                <a:lnTo>
                  <a:pt x="1387295" y="569506"/>
                </a:lnTo>
                <a:lnTo>
                  <a:pt x="1346811" y="594745"/>
                </a:lnTo>
                <a:lnTo>
                  <a:pt x="1306642" y="620487"/>
                </a:lnTo>
                <a:lnTo>
                  <a:pt x="1266793" y="646731"/>
                </a:lnTo>
                <a:lnTo>
                  <a:pt x="1227268" y="673473"/>
                </a:lnTo>
                <a:lnTo>
                  <a:pt x="1188072" y="700710"/>
                </a:lnTo>
                <a:lnTo>
                  <a:pt x="1149210" y="728439"/>
                </a:lnTo>
                <a:lnTo>
                  <a:pt x="1110686" y="756658"/>
                </a:lnTo>
                <a:lnTo>
                  <a:pt x="1072504" y="785365"/>
                </a:lnTo>
                <a:lnTo>
                  <a:pt x="1034669" y="814555"/>
                </a:lnTo>
                <a:lnTo>
                  <a:pt x="997185" y="844227"/>
                </a:lnTo>
                <a:lnTo>
                  <a:pt x="960058" y="874377"/>
                </a:lnTo>
                <a:lnTo>
                  <a:pt x="923292" y="905003"/>
                </a:lnTo>
                <a:lnTo>
                  <a:pt x="886891" y="936102"/>
                </a:lnTo>
                <a:lnTo>
                  <a:pt x="850859" y="967672"/>
                </a:lnTo>
                <a:lnTo>
                  <a:pt x="815202" y="999708"/>
                </a:lnTo>
                <a:lnTo>
                  <a:pt x="779923" y="1032210"/>
                </a:lnTo>
                <a:lnTo>
                  <a:pt x="745028" y="1065173"/>
                </a:lnTo>
                <a:lnTo>
                  <a:pt x="710521" y="1098595"/>
                </a:lnTo>
                <a:lnTo>
                  <a:pt x="676407" y="1132473"/>
                </a:lnTo>
                <a:lnTo>
                  <a:pt x="642689" y="1166805"/>
                </a:lnTo>
                <a:lnTo>
                  <a:pt x="609373" y="1201588"/>
                </a:lnTo>
                <a:lnTo>
                  <a:pt x="576463" y="1236818"/>
                </a:lnTo>
                <a:lnTo>
                  <a:pt x="543963" y="1272494"/>
                </a:lnTo>
                <a:lnTo>
                  <a:pt x="511879" y="1308612"/>
                </a:lnTo>
                <a:lnTo>
                  <a:pt x="480214" y="1345169"/>
                </a:lnTo>
                <a:lnTo>
                  <a:pt x="448974" y="1382163"/>
                </a:lnTo>
                <a:lnTo>
                  <a:pt x="418162" y="1419591"/>
                </a:lnTo>
                <a:lnTo>
                  <a:pt x="387784" y="1457450"/>
                </a:lnTo>
                <a:lnTo>
                  <a:pt x="357843" y="1495738"/>
                </a:lnTo>
                <a:lnTo>
                  <a:pt x="328345" y="1534451"/>
                </a:lnTo>
                <a:lnTo>
                  <a:pt x="299294" y="1573586"/>
                </a:lnTo>
                <a:lnTo>
                  <a:pt x="270694" y="1613142"/>
                </a:lnTo>
                <a:lnTo>
                  <a:pt x="242550" y="1653115"/>
                </a:lnTo>
                <a:lnTo>
                  <a:pt x="214867" y="1693502"/>
                </a:lnTo>
                <a:lnTo>
                  <a:pt x="187649" y="1734301"/>
                </a:lnTo>
                <a:lnTo>
                  <a:pt x="160900" y="1775509"/>
                </a:lnTo>
                <a:lnTo>
                  <a:pt x="134626" y="1817123"/>
                </a:lnTo>
                <a:lnTo>
                  <a:pt x="108830" y="1859140"/>
                </a:lnTo>
                <a:lnTo>
                  <a:pt x="83517" y="1901557"/>
                </a:lnTo>
                <a:lnTo>
                  <a:pt x="58693" y="1944372"/>
                </a:lnTo>
                <a:lnTo>
                  <a:pt x="34360" y="1987582"/>
                </a:lnTo>
                <a:lnTo>
                  <a:pt x="10524" y="2031184"/>
                </a:lnTo>
                <a:lnTo>
                  <a:pt x="0" y="2051027"/>
                </a:lnTo>
                <a:lnTo>
                  <a:pt x="6628447" y="2051027"/>
                </a:lnTo>
                <a:lnTo>
                  <a:pt x="6628447" y="1722956"/>
                </a:lnTo>
                <a:lnTo>
                  <a:pt x="6608798" y="1693502"/>
                </a:lnTo>
                <a:lnTo>
                  <a:pt x="6581114" y="1653115"/>
                </a:lnTo>
                <a:lnTo>
                  <a:pt x="6552970" y="1613142"/>
                </a:lnTo>
                <a:lnTo>
                  <a:pt x="6524370" y="1573586"/>
                </a:lnTo>
                <a:lnTo>
                  <a:pt x="6495319" y="1534451"/>
                </a:lnTo>
                <a:lnTo>
                  <a:pt x="6465821" y="1495738"/>
                </a:lnTo>
                <a:lnTo>
                  <a:pt x="6435880" y="1457450"/>
                </a:lnTo>
                <a:lnTo>
                  <a:pt x="6405501" y="1419591"/>
                </a:lnTo>
                <a:lnTo>
                  <a:pt x="6374689" y="1382163"/>
                </a:lnTo>
                <a:lnTo>
                  <a:pt x="6343449" y="1345169"/>
                </a:lnTo>
                <a:lnTo>
                  <a:pt x="6311784" y="1308612"/>
                </a:lnTo>
                <a:lnTo>
                  <a:pt x="6279700" y="1272494"/>
                </a:lnTo>
                <a:lnTo>
                  <a:pt x="6247200" y="1236818"/>
                </a:lnTo>
                <a:lnTo>
                  <a:pt x="6214290" y="1201588"/>
                </a:lnTo>
                <a:lnTo>
                  <a:pt x="6180974" y="1166805"/>
                </a:lnTo>
                <a:lnTo>
                  <a:pt x="6147256" y="1132473"/>
                </a:lnTo>
                <a:lnTo>
                  <a:pt x="6113141" y="1098595"/>
                </a:lnTo>
                <a:lnTo>
                  <a:pt x="6078634" y="1065173"/>
                </a:lnTo>
                <a:lnTo>
                  <a:pt x="6043739" y="1032210"/>
                </a:lnTo>
                <a:lnTo>
                  <a:pt x="6008460" y="999708"/>
                </a:lnTo>
                <a:lnTo>
                  <a:pt x="5972803" y="967672"/>
                </a:lnTo>
                <a:lnTo>
                  <a:pt x="5936771" y="936102"/>
                </a:lnTo>
                <a:lnTo>
                  <a:pt x="5900370" y="905003"/>
                </a:lnTo>
                <a:lnTo>
                  <a:pt x="5863604" y="874377"/>
                </a:lnTo>
                <a:lnTo>
                  <a:pt x="5826477" y="844227"/>
                </a:lnTo>
                <a:lnTo>
                  <a:pt x="5788993" y="814555"/>
                </a:lnTo>
                <a:lnTo>
                  <a:pt x="5751158" y="785365"/>
                </a:lnTo>
                <a:lnTo>
                  <a:pt x="5712976" y="756658"/>
                </a:lnTo>
                <a:lnTo>
                  <a:pt x="5674452" y="728439"/>
                </a:lnTo>
                <a:lnTo>
                  <a:pt x="5635589" y="700710"/>
                </a:lnTo>
                <a:lnTo>
                  <a:pt x="5596394" y="673473"/>
                </a:lnTo>
                <a:lnTo>
                  <a:pt x="5556869" y="646731"/>
                </a:lnTo>
                <a:lnTo>
                  <a:pt x="5517020" y="620487"/>
                </a:lnTo>
                <a:lnTo>
                  <a:pt x="5476851" y="594745"/>
                </a:lnTo>
                <a:lnTo>
                  <a:pt x="5436366" y="569506"/>
                </a:lnTo>
                <a:lnTo>
                  <a:pt x="5395572" y="544773"/>
                </a:lnTo>
                <a:lnTo>
                  <a:pt x="5354470" y="520550"/>
                </a:lnTo>
                <a:lnTo>
                  <a:pt x="5313067" y="496839"/>
                </a:lnTo>
                <a:lnTo>
                  <a:pt x="5271368" y="473642"/>
                </a:lnTo>
                <a:lnTo>
                  <a:pt x="5229375" y="450964"/>
                </a:lnTo>
                <a:lnTo>
                  <a:pt x="5187094" y="428805"/>
                </a:lnTo>
                <a:lnTo>
                  <a:pt x="5144530" y="407170"/>
                </a:lnTo>
                <a:lnTo>
                  <a:pt x="5101687" y="386061"/>
                </a:lnTo>
                <a:lnTo>
                  <a:pt x="5058570" y="365481"/>
                </a:lnTo>
                <a:lnTo>
                  <a:pt x="5015182" y="345432"/>
                </a:lnTo>
                <a:lnTo>
                  <a:pt x="4971529" y="325918"/>
                </a:lnTo>
                <a:lnTo>
                  <a:pt x="4927616" y="306941"/>
                </a:lnTo>
                <a:lnTo>
                  <a:pt x="4883446" y="288504"/>
                </a:lnTo>
                <a:lnTo>
                  <a:pt x="4839024" y="270609"/>
                </a:lnTo>
                <a:lnTo>
                  <a:pt x="4794355" y="253260"/>
                </a:lnTo>
                <a:lnTo>
                  <a:pt x="4749444" y="236460"/>
                </a:lnTo>
                <a:lnTo>
                  <a:pt x="4704294" y="220211"/>
                </a:lnTo>
                <a:lnTo>
                  <a:pt x="4658911" y="204515"/>
                </a:lnTo>
                <a:lnTo>
                  <a:pt x="4613299" y="189376"/>
                </a:lnTo>
                <a:lnTo>
                  <a:pt x="4567462" y="174797"/>
                </a:lnTo>
                <a:lnTo>
                  <a:pt x="4521405" y="160780"/>
                </a:lnTo>
                <a:lnTo>
                  <a:pt x="4475133" y="147328"/>
                </a:lnTo>
                <a:lnTo>
                  <a:pt x="4428650" y="134444"/>
                </a:lnTo>
                <a:lnTo>
                  <a:pt x="4381961" y="122131"/>
                </a:lnTo>
                <a:lnTo>
                  <a:pt x="4335070" y="110391"/>
                </a:lnTo>
                <a:lnTo>
                  <a:pt x="4287981" y="99227"/>
                </a:lnTo>
                <a:lnTo>
                  <a:pt x="4240700" y="88643"/>
                </a:lnTo>
                <a:lnTo>
                  <a:pt x="4193230" y="78640"/>
                </a:lnTo>
                <a:lnTo>
                  <a:pt x="4145577" y="69222"/>
                </a:lnTo>
                <a:lnTo>
                  <a:pt x="4097745" y="60391"/>
                </a:lnTo>
                <a:lnTo>
                  <a:pt x="4049738" y="52150"/>
                </a:lnTo>
                <a:lnTo>
                  <a:pt x="4001561" y="44503"/>
                </a:lnTo>
                <a:lnTo>
                  <a:pt x="3953219" y="37451"/>
                </a:lnTo>
                <a:lnTo>
                  <a:pt x="3904716" y="30997"/>
                </a:lnTo>
                <a:lnTo>
                  <a:pt x="3856056" y="25145"/>
                </a:lnTo>
                <a:lnTo>
                  <a:pt x="3807244" y="19898"/>
                </a:lnTo>
                <a:lnTo>
                  <a:pt x="3758285" y="15257"/>
                </a:lnTo>
                <a:lnTo>
                  <a:pt x="3709184" y="11226"/>
                </a:lnTo>
                <a:lnTo>
                  <a:pt x="3659943" y="7807"/>
                </a:lnTo>
                <a:lnTo>
                  <a:pt x="3610570" y="5004"/>
                </a:lnTo>
                <a:lnTo>
                  <a:pt x="3561067" y="2819"/>
                </a:lnTo>
                <a:lnTo>
                  <a:pt x="3511439" y="1254"/>
                </a:lnTo>
                <a:lnTo>
                  <a:pt x="3461691" y="314"/>
                </a:lnTo>
                <a:lnTo>
                  <a:pt x="3411828" y="0"/>
                </a:lnTo>
                <a:close/>
              </a:path>
            </a:pathLst>
          </a:custGeom>
          <a:solidFill>
            <a:srgbClr val="DA1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643552" y="7702572"/>
            <a:ext cx="6628765" cy="2051050"/>
          </a:xfrm>
          <a:custGeom>
            <a:avLst/>
            <a:gdLst/>
            <a:ahLst/>
            <a:cxnLst/>
            <a:rect l="l" t="t" r="r" b="b"/>
            <a:pathLst>
              <a:path w="6628765" h="2051050">
                <a:moveTo>
                  <a:pt x="6628447" y="1722956"/>
                </a:moveTo>
                <a:lnTo>
                  <a:pt x="6581114" y="1653115"/>
                </a:lnTo>
                <a:lnTo>
                  <a:pt x="6552970" y="1613142"/>
                </a:lnTo>
                <a:lnTo>
                  <a:pt x="6524370" y="1573586"/>
                </a:lnTo>
                <a:lnTo>
                  <a:pt x="6495319" y="1534451"/>
                </a:lnTo>
                <a:lnTo>
                  <a:pt x="6465821" y="1495738"/>
                </a:lnTo>
                <a:lnTo>
                  <a:pt x="6435880" y="1457450"/>
                </a:lnTo>
                <a:lnTo>
                  <a:pt x="6405501" y="1419591"/>
                </a:lnTo>
                <a:lnTo>
                  <a:pt x="6374689" y="1382163"/>
                </a:lnTo>
                <a:lnTo>
                  <a:pt x="6343449" y="1345169"/>
                </a:lnTo>
                <a:lnTo>
                  <a:pt x="6311784" y="1308612"/>
                </a:lnTo>
                <a:lnTo>
                  <a:pt x="6279700" y="1272494"/>
                </a:lnTo>
                <a:lnTo>
                  <a:pt x="6247200" y="1236818"/>
                </a:lnTo>
                <a:lnTo>
                  <a:pt x="6214290" y="1201588"/>
                </a:lnTo>
                <a:lnTo>
                  <a:pt x="6180974" y="1166805"/>
                </a:lnTo>
                <a:lnTo>
                  <a:pt x="6147256" y="1132473"/>
                </a:lnTo>
                <a:lnTo>
                  <a:pt x="6113141" y="1098595"/>
                </a:lnTo>
                <a:lnTo>
                  <a:pt x="6078634" y="1065173"/>
                </a:lnTo>
                <a:lnTo>
                  <a:pt x="6043739" y="1032210"/>
                </a:lnTo>
                <a:lnTo>
                  <a:pt x="6008460" y="999708"/>
                </a:lnTo>
                <a:lnTo>
                  <a:pt x="5972803" y="967672"/>
                </a:lnTo>
                <a:lnTo>
                  <a:pt x="5936771" y="936102"/>
                </a:lnTo>
                <a:lnTo>
                  <a:pt x="5900370" y="905003"/>
                </a:lnTo>
                <a:lnTo>
                  <a:pt x="5863604" y="874377"/>
                </a:lnTo>
                <a:lnTo>
                  <a:pt x="5826477" y="844227"/>
                </a:lnTo>
                <a:lnTo>
                  <a:pt x="5788993" y="814555"/>
                </a:lnTo>
                <a:lnTo>
                  <a:pt x="5751158" y="785365"/>
                </a:lnTo>
                <a:lnTo>
                  <a:pt x="5712976" y="756658"/>
                </a:lnTo>
                <a:lnTo>
                  <a:pt x="5674452" y="728439"/>
                </a:lnTo>
                <a:lnTo>
                  <a:pt x="5635589" y="700710"/>
                </a:lnTo>
                <a:lnTo>
                  <a:pt x="5596394" y="673473"/>
                </a:lnTo>
                <a:lnTo>
                  <a:pt x="5556869" y="646731"/>
                </a:lnTo>
                <a:lnTo>
                  <a:pt x="5517020" y="620487"/>
                </a:lnTo>
                <a:lnTo>
                  <a:pt x="5476851" y="594745"/>
                </a:lnTo>
                <a:lnTo>
                  <a:pt x="5436366" y="569506"/>
                </a:lnTo>
                <a:lnTo>
                  <a:pt x="5395572" y="544773"/>
                </a:lnTo>
                <a:lnTo>
                  <a:pt x="5354470" y="520550"/>
                </a:lnTo>
                <a:lnTo>
                  <a:pt x="5313067" y="496839"/>
                </a:lnTo>
                <a:lnTo>
                  <a:pt x="5271368" y="473642"/>
                </a:lnTo>
                <a:lnTo>
                  <a:pt x="5229375" y="450964"/>
                </a:lnTo>
                <a:lnTo>
                  <a:pt x="5187094" y="428805"/>
                </a:lnTo>
                <a:lnTo>
                  <a:pt x="5144530" y="407170"/>
                </a:lnTo>
                <a:lnTo>
                  <a:pt x="5101687" y="386061"/>
                </a:lnTo>
                <a:lnTo>
                  <a:pt x="5058570" y="365481"/>
                </a:lnTo>
                <a:lnTo>
                  <a:pt x="5015182" y="345432"/>
                </a:lnTo>
                <a:lnTo>
                  <a:pt x="4971529" y="325918"/>
                </a:lnTo>
                <a:lnTo>
                  <a:pt x="4927616" y="306941"/>
                </a:lnTo>
                <a:lnTo>
                  <a:pt x="4883446" y="288504"/>
                </a:lnTo>
                <a:lnTo>
                  <a:pt x="4839024" y="270609"/>
                </a:lnTo>
                <a:lnTo>
                  <a:pt x="4794355" y="253260"/>
                </a:lnTo>
                <a:lnTo>
                  <a:pt x="4749444" y="236460"/>
                </a:lnTo>
                <a:lnTo>
                  <a:pt x="4704294" y="220211"/>
                </a:lnTo>
                <a:lnTo>
                  <a:pt x="4658911" y="204515"/>
                </a:lnTo>
                <a:lnTo>
                  <a:pt x="4613299" y="189376"/>
                </a:lnTo>
                <a:lnTo>
                  <a:pt x="4567462" y="174797"/>
                </a:lnTo>
                <a:lnTo>
                  <a:pt x="4521405" y="160780"/>
                </a:lnTo>
                <a:lnTo>
                  <a:pt x="4475133" y="147328"/>
                </a:lnTo>
                <a:lnTo>
                  <a:pt x="4428650" y="134444"/>
                </a:lnTo>
                <a:lnTo>
                  <a:pt x="4381961" y="122131"/>
                </a:lnTo>
                <a:lnTo>
                  <a:pt x="4335070" y="110391"/>
                </a:lnTo>
                <a:lnTo>
                  <a:pt x="4287981" y="99227"/>
                </a:lnTo>
                <a:lnTo>
                  <a:pt x="4240700" y="88643"/>
                </a:lnTo>
                <a:lnTo>
                  <a:pt x="4193230" y="78640"/>
                </a:lnTo>
                <a:lnTo>
                  <a:pt x="4145577" y="69222"/>
                </a:lnTo>
                <a:lnTo>
                  <a:pt x="4097745" y="60391"/>
                </a:lnTo>
                <a:lnTo>
                  <a:pt x="4049738" y="52150"/>
                </a:lnTo>
                <a:lnTo>
                  <a:pt x="4001561" y="44503"/>
                </a:lnTo>
                <a:lnTo>
                  <a:pt x="3953219" y="37451"/>
                </a:lnTo>
                <a:lnTo>
                  <a:pt x="3904716" y="30997"/>
                </a:lnTo>
                <a:lnTo>
                  <a:pt x="3856056" y="25145"/>
                </a:lnTo>
                <a:lnTo>
                  <a:pt x="3807244" y="19898"/>
                </a:lnTo>
                <a:lnTo>
                  <a:pt x="3758285" y="15257"/>
                </a:lnTo>
                <a:lnTo>
                  <a:pt x="3709184" y="11226"/>
                </a:lnTo>
                <a:lnTo>
                  <a:pt x="3659943" y="7807"/>
                </a:lnTo>
                <a:lnTo>
                  <a:pt x="3610570" y="5004"/>
                </a:lnTo>
                <a:lnTo>
                  <a:pt x="3561067" y="2819"/>
                </a:lnTo>
                <a:lnTo>
                  <a:pt x="3511439" y="1254"/>
                </a:lnTo>
                <a:lnTo>
                  <a:pt x="3461691" y="314"/>
                </a:lnTo>
                <a:lnTo>
                  <a:pt x="3411828" y="0"/>
                </a:lnTo>
                <a:lnTo>
                  <a:pt x="3361965" y="314"/>
                </a:lnTo>
                <a:lnTo>
                  <a:pt x="3312217" y="1254"/>
                </a:lnTo>
                <a:lnTo>
                  <a:pt x="3262590" y="2819"/>
                </a:lnTo>
                <a:lnTo>
                  <a:pt x="3213087" y="5004"/>
                </a:lnTo>
                <a:lnTo>
                  <a:pt x="3163714" y="7807"/>
                </a:lnTo>
                <a:lnTo>
                  <a:pt x="3114474" y="11226"/>
                </a:lnTo>
                <a:lnTo>
                  <a:pt x="3065373" y="15257"/>
                </a:lnTo>
                <a:lnTo>
                  <a:pt x="3016414" y="19898"/>
                </a:lnTo>
                <a:lnTo>
                  <a:pt x="2967603" y="25145"/>
                </a:lnTo>
                <a:lnTo>
                  <a:pt x="2918943" y="30997"/>
                </a:lnTo>
                <a:lnTo>
                  <a:pt x="2870440" y="37451"/>
                </a:lnTo>
                <a:lnTo>
                  <a:pt x="2822098" y="44503"/>
                </a:lnTo>
                <a:lnTo>
                  <a:pt x="2773921" y="52150"/>
                </a:lnTo>
                <a:lnTo>
                  <a:pt x="2725915" y="60391"/>
                </a:lnTo>
                <a:lnTo>
                  <a:pt x="2678083" y="69222"/>
                </a:lnTo>
                <a:lnTo>
                  <a:pt x="2630430" y="78640"/>
                </a:lnTo>
                <a:lnTo>
                  <a:pt x="2582961" y="88643"/>
                </a:lnTo>
                <a:lnTo>
                  <a:pt x="2535679" y="99227"/>
                </a:lnTo>
                <a:lnTo>
                  <a:pt x="2488591" y="110391"/>
                </a:lnTo>
                <a:lnTo>
                  <a:pt x="2441700" y="122131"/>
                </a:lnTo>
                <a:lnTo>
                  <a:pt x="2395011" y="134444"/>
                </a:lnTo>
                <a:lnTo>
                  <a:pt x="2348528" y="147328"/>
                </a:lnTo>
                <a:lnTo>
                  <a:pt x="2302256" y="160780"/>
                </a:lnTo>
                <a:lnTo>
                  <a:pt x="2256199" y="174797"/>
                </a:lnTo>
                <a:lnTo>
                  <a:pt x="2210362" y="189376"/>
                </a:lnTo>
                <a:lnTo>
                  <a:pt x="2164750" y="204515"/>
                </a:lnTo>
                <a:lnTo>
                  <a:pt x="2119367" y="220211"/>
                </a:lnTo>
                <a:lnTo>
                  <a:pt x="2074218" y="236460"/>
                </a:lnTo>
                <a:lnTo>
                  <a:pt x="2029306" y="253260"/>
                </a:lnTo>
                <a:lnTo>
                  <a:pt x="1984637" y="270609"/>
                </a:lnTo>
                <a:lnTo>
                  <a:pt x="1940216" y="288504"/>
                </a:lnTo>
                <a:lnTo>
                  <a:pt x="1896046" y="306941"/>
                </a:lnTo>
                <a:lnTo>
                  <a:pt x="1852132" y="325918"/>
                </a:lnTo>
                <a:lnTo>
                  <a:pt x="1808480" y="345432"/>
                </a:lnTo>
                <a:lnTo>
                  <a:pt x="1765092" y="365481"/>
                </a:lnTo>
                <a:lnTo>
                  <a:pt x="1721975" y="386061"/>
                </a:lnTo>
                <a:lnTo>
                  <a:pt x="1679132" y="407170"/>
                </a:lnTo>
                <a:lnTo>
                  <a:pt x="1636567" y="428805"/>
                </a:lnTo>
                <a:lnTo>
                  <a:pt x="1594287" y="450964"/>
                </a:lnTo>
                <a:lnTo>
                  <a:pt x="1552294" y="473642"/>
                </a:lnTo>
                <a:lnTo>
                  <a:pt x="1510594" y="496839"/>
                </a:lnTo>
                <a:lnTo>
                  <a:pt x="1469192" y="520550"/>
                </a:lnTo>
                <a:lnTo>
                  <a:pt x="1428090" y="544773"/>
                </a:lnTo>
                <a:lnTo>
                  <a:pt x="1387295" y="569506"/>
                </a:lnTo>
                <a:lnTo>
                  <a:pt x="1346811" y="594745"/>
                </a:lnTo>
                <a:lnTo>
                  <a:pt x="1306642" y="620487"/>
                </a:lnTo>
                <a:lnTo>
                  <a:pt x="1266793" y="646731"/>
                </a:lnTo>
                <a:lnTo>
                  <a:pt x="1227268" y="673473"/>
                </a:lnTo>
                <a:lnTo>
                  <a:pt x="1188072" y="700710"/>
                </a:lnTo>
                <a:lnTo>
                  <a:pt x="1149210" y="728439"/>
                </a:lnTo>
                <a:lnTo>
                  <a:pt x="1110686" y="756658"/>
                </a:lnTo>
                <a:lnTo>
                  <a:pt x="1072504" y="785365"/>
                </a:lnTo>
                <a:lnTo>
                  <a:pt x="1034669" y="814555"/>
                </a:lnTo>
                <a:lnTo>
                  <a:pt x="997185" y="844227"/>
                </a:lnTo>
                <a:lnTo>
                  <a:pt x="960058" y="874377"/>
                </a:lnTo>
                <a:lnTo>
                  <a:pt x="923292" y="905003"/>
                </a:lnTo>
                <a:lnTo>
                  <a:pt x="886891" y="936102"/>
                </a:lnTo>
                <a:lnTo>
                  <a:pt x="850859" y="967672"/>
                </a:lnTo>
                <a:lnTo>
                  <a:pt x="815202" y="999708"/>
                </a:lnTo>
                <a:lnTo>
                  <a:pt x="779923" y="1032210"/>
                </a:lnTo>
                <a:lnTo>
                  <a:pt x="745028" y="1065173"/>
                </a:lnTo>
                <a:lnTo>
                  <a:pt x="710521" y="1098595"/>
                </a:lnTo>
                <a:lnTo>
                  <a:pt x="676407" y="1132473"/>
                </a:lnTo>
                <a:lnTo>
                  <a:pt x="642689" y="1166805"/>
                </a:lnTo>
                <a:lnTo>
                  <a:pt x="609373" y="1201588"/>
                </a:lnTo>
                <a:lnTo>
                  <a:pt x="576463" y="1236818"/>
                </a:lnTo>
                <a:lnTo>
                  <a:pt x="543963" y="1272494"/>
                </a:lnTo>
                <a:lnTo>
                  <a:pt x="511879" y="1308612"/>
                </a:lnTo>
                <a:lnTo>
                  <a:pt x="480214" y="1345169"/>
                </a:lnTo>
                <a:lnTo>
                  <a:pt x="448974" y="1382163"/>
                </a:lnTo>
                <a:lnTo>
                  <a:pt x="418162" y="1419591"/>
                </a:lnTo>
                <a:lnTo>
                  <a:pt x="387784" y="1457450"/>
                </a:lnTo>
                <a:lnTo>
                  <a:pt x="357843" y="1495738"/>
                </a:lnTo>
                <a:lnTo>
                  <a:pt x="328345" y="1534451"/>
                </a:lnTo>
                <a:lnTo>
                  <a:pt x="299294" y="1573586"/>
                </a:lnTo>
                <a:lnTo>
                  <a:pt x="270694" y="1613142"/>
                </a:lnTo>
                <a:lnTo>
                  <a:pt x="242550" y="1653115"/>
                </a:lnTo>
                <a:lnTo>
                  <a:pt x="214867" y="1693502"/>
                </a:lnTo>
                <a:lnTo>
                  <a:pt x="187649" y="1734301"/>
                </a:lnTo>
                <a:lnTo>
                  <a:pt x="160900" y="1775509"/>
                </a:lnTo>
                <a:lnTo>
                  <a:pt x="134626" y="1817123"/>
                </a:lnTo>
                <a:lnTo>
                  <a:pt x="108830" y="1859140"/>
                </a:lnTo>
                <a:lnTo>
                  <a:pt x="83517" y="1901557"/>
                </a:lnTo>
                <a:lnTo>
                  <a:pt x="58693" y="1944372"/>
                </a:lnTo>
                <a:lnTo>
                  <a:pt x="34360" y="1987582"/>
                </a:lnTo>
                <a:lnTo>
                  <a:pt x="10524" y="2031184"/>
                </a:lnTo>
                <a:lnTo>
                  <a:pt x="0" y="2051027"/>
                </a:lnTo>
              </a:path>
            </a:pathLst>
          </a:custGeom>
          <a:ln w="2467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2950" y="889686"/>
            <a:ext cx="15786100" cy="132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00" b="0" i="0">
                <a:solidFill>
                  <a:schemeClr val="bg1"/>
                </a:solidFill>
                <a:latin typeface="ChevinLight"/>
                <a:cs typeface="Chevin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97332" y="2832000"/>
            <a:ext cx="13277334" cy="3822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50" b="1" i="0">
                <a:solidFill>
                  <a:schemeClr val="bg1"/>
                </a:solidFill>
                <a:latin typeface="ChevinBold"/>
                <a:cs typeface="Chevin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918539" y="8695222"/>
            <a:ext cx="4274184" cy="807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chemeClr val="bg1"/>
                </a:solidFill>
                <a:latin typeface="ChevinBold"/>
                <a:cs typeface="ChevinBold"/>
              </a:defRPr>
            </a:lvl1pPr>
          </a:lstStyle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spc="-85" dirty="0"/>
              <a:t>Health </a:t>
            </a:r>
            <a:r>
              <a:rPr spc="5" dirty="0"/>
              <a:t>&amp;</a:t>
            </a:r>
            <a:r>
              <a:rPr spc="-375" dirty="0"/>
              <a:t> </a:t>
            </a:r>
            <a:r>
              <a:rPr spc="-120" dirty="0"/>
              <a:t>Safety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49300" y="8825655"/>
            <a:ext cx="7276465" cy="629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4630"/>
              </a:lnSpc>
            </a:pPr>
            <a:r>
              <a:rPr spc="-10" dirty="0"/>
              <a:t>Report </a:t>
            </a:r>
            <a:r>
              <a:rPr spc="35" dirty="0"/>
              <a:t>all </a:t>
            </a:r>
            <a:r>
              <a:rPr spc="25" dirty="0"/>
              <a:t>hazards </a:t>
            </a:r>
            <a:r>
              <a:rPr spc="-85" dirty="0"/>
              <a:t>to </a:t>
            </a:r>
            <a:r>
              <a:rPr spc="-25" dirty="0"/>
              <a:t>your</a:t>
            </a:r>
            <a:r>
              <a:rPr spc="-50" dirty="0"/>
              <a:t> Manager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435840" y="9070848"/>
            <a:ext cx="3972560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9300" y="880812"/>
            <a:ext cx="15608935" cy="2690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700" spc="-160" dirty="0"/>
              <a:t>Slips, </a:t>
            </a:r>
            <a:r>
              <a:rPr sz="8700" spc="-365" dirty="0"/>
              <a:t>Trips </a:t>
            </a:r>
            <a:r>
              <a:rPr sz="8700" dirty="0"/>
              <a:t>&amp; </a:t>
            </a:r>
            <a:r>
              <a:rPr sz="8700" spc="-254" dirty="0"/>
              <a:t>Falls</a:t>
            </a:r>
            <a:r>
              <a:rPr lang="en-GB" sz="8700" spc="-254" dirty="0"/>
              <a:t> Outdoors</a:t>
            </a:r>
            <a:r>
              <a:rPr sz="8700" spc="-254" dirty="0"/>
              <a:t> </a:t>
            </a:r>
            <a:r>
              <a:rPr sz="8700" dirty="0"/>
              <a:t>– </a:t>
            </a:r>
            <a:r>
              <a:rPr lang="en-GB" sz="8700" dirty="0"/>
              <a:t/>
            </a:r>
            <a:br>
              <a:rPr lang="en-GB" sz="8700" dirty="0"/>
            </a:br>
            <a:r>
              <a:rPr lang="en-GB" sz="8700" spc="-160" dirty="0"/>
              <a:t>Be Hazard Aware</a:t>
            </a:r>
            <a:endParaRPr sz="8700" dirty="0"/>
          </a:p>
        </p:txBody>
      </p:sp>
      <p:sp>
        <p:nvSpPr>
          <p:cNvPr id="3" name="object 3"/>
          <p:cNvSpPr/>
          <p:nvPr/>
        </p:nvSpPr>
        <p:spPr>
          <a:xfrm>
            <a:off x="6101640" y="3676613"/>
            <a:ext cx="5058648" cy="3592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28590" y="3571292"/>
            <a:ext cx="5058651" cy="35922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4700" y="3671695"/>
            <a:ext cx="5058638" cy="35971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spc="-85" dirty="0"/>
              <a:t>Health </a:t>
            </a:r>
            <a:r>
              <a:rPr spc="5" dirty="0"/>
              <a:t>&amp;</a:t>
            </a:r>
            <a:r>
              <a:rPr spc="-375" dirty="0"/>
              <a:t> </a:t>
            </a:r>
            <a:r>
              <a:rPr spc="-120" dirty="0"/>
              <a:t>Safety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xfrm>
            <a:off x="749300" y="8825655"/>
            <a:ext cx="9791700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630"/>
              </a:lnSpc>
            </a:pPr>
            <a:r>
              <a:rPr spc="-10" dirty="0"/>
              <a:t>Report </a:t>
            </a:r>
            <a:r>
              <a:rPr lang="en-GB" spc="35" dirty="0"/>
              <a:t>significant</a:t>
            </a:r>
            <a:r>
              <a:rPr spc="35" dirty="0"/>
              <a:t> </a:t>
            </a:r>
            <a:r>
              <a:rPr spc="25" dirty="0"/>
              <a:t>hazards </a:t>
            </a:r>
            <a:r>
              <a:rPr spc="-85" dirty="0"/>
              <a:t>to </a:t>
            </a:r>
            <a:r>
              <a:rPr spc="-25" dirty="0"/>
              <a:t>your</a:t>
            </a:r>
            <a:r>
              <a:rPr spc="-50" dirty="0"/>
              <a:t> Manager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59742" y="3545916"/>
            <a:ext cx="16058258" cy="4283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35575" marR="5080">
              <a:lnSpc>
                <a:spcPct val="100000"/>
              </a:lnSpc>
              <a:spcBef>
                <a:spcPts val="105"/>
              </a:spcBef>
            </a:pPr>
            <a:r>
              <a:rPr lang="en-GB" spc="-5" dirty="0"/>
              <a:t>Keep work areas clear and tidy</a:t>
            </a:r>
            <a:endParaRPr spc="-10" dirty="0"/>
          </a:p>
          <a:p>
            <a:pPr marL="5902960" indent="-667385">
              <a:lnSpc>
                <a:spcPct val="100000"/>
              </a:lnSpc>
              <a:spcBef>
                <a:spcPts val="1040"/>
              </a:spcBef>
              <a:buSzPct val="73750"/>
              <a:buChar char="●"/>
              <a:tabLst>
                <a:tab pos="5902325" algn="l"/>
                <a:tab pos="5903595" algn="l"/>
              </a:tabLst>
            </a:pPr>
            <a:r>
              <a:rPr lang="en-GB" sz="4000" dirty="0">
                <a:latin typeface="Calibri"/>
                <a:cs typeface="Calibri"/>
              </a:rPr>
              <a:t>Return equipment to designated place</a:t>
            </a:r>
          </a:p>
          <a:p>
            <a:pPr marL="5902960" indent="-667385">
              <a:lnSpc>
                <a:spcPct val="100000"/>
              </a:lnSpc>
              <a:spcBef>
                <a:spcPts val="1045"/>
              </a:spcBef>
              <a:buSzPct val="73750"/>
              <a:buChar char="●"/>
              <a:tabLst>
                <a:tab pos="5902325" algn="l"/>
                <a:tab pos="5903595" algn="l"/>
              </a:tabLst>
            </a:pPr>
            <a:r>
              <a:rPr lang="en-GB" sz="4000" dirty="0">
                <a:latin typeface="Calibri"/>
                <a:cs typeface="Calibri"/>
              </a:rPr>
              <a:t>Don’t leave containers/tools/belongings on the floor</a:t>
            </a:r>
          </a:p>
          <a:p>
            <a:pPr marL="5902960" indent="-667385">
              <a:lnSpc>
                <a:spcPct val="100000"/>
              </a:lnSpc>
              <a:spcBef>
                <a:spcPts val="1045"/>
              </a:spcBef>
              <a:buSzPct val="73750"/>
              <a:buChar char="●"/>
              <a:tabLst>
                <a:tab pos="5902325" algn="l"/>
                <a:tab pos="5903595" algn="l"/>
              </a:tabLst>
            </a:pPr>
            <a:r>
              <a:rPr lang="en-GB" sz="4000" dirty="0">
                <a:latin typeface="Calibri"/>
                <a:cs typeface="Calibri"/>
              </a:rPr>
              <a:t>If you see a hazard sort it if its safe to do so or report it to a manager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spc="-85" dirty="0"/>
              <a:t>Health </a:t>
            </a:r>
            <a:r>
              <a:rPr spc="5" dirty="0"/>
              <a:t>&amp;</a:t>
            </a:r>
            <a:r>
              <a:rPr spc="-375" dirty="0"/>
              <a:t> </a:t>
            </a:r>
            <a:r>
              <a:rPr spc="-120" dirty="0"/>
              <a:t>Safety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630"/>
              </a:lnSpc>
            </a:pPr>
            <a:r>
              <a:rPr spc="-10" dirty="0"/>
              <a:t>Report </a:t>
            </a:r>
            <a:r>
              <a:rPr spc="35" dirty="0"/>
              <a:t>all </a:t>
            </a:r>
            <a:r>
              <a:rPr spc="25" dirty="0"/>
              <a:t>hazards </a:t>
            </a:r>
            <a:r>
              <a:rPr spc="-85" dirty="0"/>
              <a:t>to </a:t>
            </a:r>
            <a:r>
              <a:rPr spc="-25" dirty="0"/>
              <a:t>your</a:t>
            </a:r>
            <a:r>
              <a:rPr spc="-50" dirty="0"/>
              <a:t> Manager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2950" y="889686"/>
            <a:ext cx="15786100" cy="2628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spc="-155" dirty="0"/>
              <a:t>Slips, </a:t>
            </a:r>
            <a:r>
              <a:rPr spc="-360" dirty="0"/>
              <a:t>Trips </a:t>
            </a:r>
            <a:r>
              <a:rPr dirty="0"/>
              <a:t>&amp; </a:t>
            </a:r>
            <a:r>
              <a:rPr spc="-250" dirty="0"/>
              <a:t>Falls</a:t>
            </a:r>
            <a:r>
              <a:rPr lang="en-GB" spc="-250" dirty="0"/>
              <a:t> Indoors</a:t>
            </a:r>
            <a:br>
              <a:rPr lang="en-GB" spc="-250" dirty="0"/>
            </a:br>
            <a:r>
              <a:rPr lang="en-GB" sz="8000" spc="-250" dirty="0"/>
              <a:t>Be hazard aware</a:t>
            </a:r>
            <a:r>
              <a:rPr sz="8000" spc="-250" dirty="0"/>
              <a:t> </a:t>
            </a:r>
            <a:endParaRPr spc="-21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4E1629AD-1023-4F66-BBA0-939F91686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3545916"/>
            <a:ext cx="3582988" cy="463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397000" y="2895600"/>
            <a:ext cx="15646778" cy="4283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35575" marR="5080">
              <a:lnSpc>
                <a:spcPct val="100000"/>
              </a:lnSpc>
              <a:spcBef>
                <a:spcPts val="105"/>
              </a:spcBef>
            </a:pPr>
            <a:r>
              <a:rPr lang="en-GB" spc="-5" dirty="0"/>
              <a:t>Don’t read and walk!</a:t>
            </a:r>
            <a:endParaRPr spc="-10" dirty="0"/>
          </a:p>
          <a:p>
            <a:pPr marL="5902960" indent="-667385">
              <a:lnSpc>
                <a:spcPct val="100000"/>
              </a:lnSpc>
              <a:spcBef>
                <a:spcPts val="1040"/>
              </a:spcBef>
              <a:buSzPct val="73750"/>
              <a:buChar char="●"/>
              <a:tabLst>
                <a:tab pos="5902325" algn="l"/>
                <a:tab pos="5903595" algn="l"/>
              </a:tabLst>
            </a:pPr>
            <a:r>
              <a:rPr lang="en-GB" sz="4000" dirty="0">
                <a:latin typeface="Calibri"/>
                <a:cs typeface="Calibri"/>
              </a:rPr>
              <a:t>Look where you are going </a:t>
            </a:r>
          </a:p>
          <a:p>
            <a:pPr marL="5902960" indent="-667385">
              <a:lnSpc>
                <a:spcPct val="100000"/>
              </a:lnSpc>
              <a:spcBef>
                <a:spcPts val="1045"/>
              </a:spcBef>
              <a:buSzPct val="73750"/>
              <a:buChar char="●"/>
              <a:tabLst>
                <a:tab pos="5902325" algn="l"/>
                <a:tab pos="5903595" algn="l"/>
              </a:tabLst>
            </a:pPr>
            <a:r>
              <a:rPr lang="en-GB" sz="4000" dirty="0">
                <a:latin typeface="Calibri"/>
                <a:cs typeface="Calibri"/>
              </a:rPr>
              <a:t>Look ahead for hazards so you can avoid slips and trips </a:t>
            </a:r>
          </a:p>
          <a:p>
            <a:pPr marL="5902960" indent="-667385">
              <a:lnSpc>
                <a:spcPct val="100000"/>
              </a:lnSpc>
              <a:spcBef>
                <a:spcPts val="1045"/>
              </a:spcBef>
              <a:buSzPct val="73750"/>
              <a:buChar char="●"/>
              <a:tabLst>
                <a:tab pos="5902325" algn="l"/>
                <a:tab pos="5903595" algn="l"/>
              </a:tabLst>
            </a:pPr>
            <a:r>
              <a:rPr lang="en-GB" sz="4000" dirty="0">
                <a:latin typeface="Calibri"/>
                <a:cs typeface="Calibri"/>
              </a:rPr>
              <a:t>If you see a hazard sort it if its safe to do so or report it to a manager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spc="-85" dirty="0"/>
              <a:t>Health </a:t>
            </a:r>
            <a:r>
              <a:rPr spc="5" dirty="0"/>
              <a:t>&amp;</a:t>
            </a:r>
            <a:r>
              <a:rPr spc="-375" dirty="0"/>
              <a:t> </a:t>
            </a:r>
            <a:r>
              <a:rPr spc="-120" dirty="0"/>
              <a:t>Safety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630"/>
              </a:lnSpc>
            </a:pPr>
            <a:r>
              <a:rPr spc="-10" dirty="0"/>
              <a:t>Report </a:t>
            </a:r>
            <a:r>
              <a:rPr spc="35" dirty="0"/>
              <a:t>all </a:t>
            </a:r>
            <a:r>
              <a:rPr spc="25" dirty="0"/>
              <a:t>hazards </a:t>
            </a:r>
            <a:r>
              <a:rPr spc="-85" dirty="0"/>
              <a:t>to </a:t>
            </a:r>
            <a:r>
              <a:rPr spc="-25" dirty="0"/>
              <a:t>your</a:t>
            </a:r>
            <a:r>
              <a:rPr spc="-50" dirty="0"/>
              <a:t> Manager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2950" y="889686"/>
            <a:ext cx="15786100" cy="13208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spc="-155" dirty="0"/>
              <a:t>Slips, </a:t>
            </a:r>
            <a:r>
              <a:rPr spc="-360" dirty="0"/>
              <a:t>Trips </a:t>
            </a:r>
            <a:r>
              <a:rPr dirty="0"/>
              <a:t>&amp; </a:t>
            </a:r>
            <a:r>
              <a:rPr spc="-250" dirty="0"/>
              <a:t>Falls</a:t>
            </a:r>
            <a:endParaRPr spc="-21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CC798A0-1DB0-4BE0-B8E6-A21CB50128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2590800"/>
            <a:ext cx="3905988" cy="520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04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9300" y="2697001"/>
            <a:ext cx="14996160" cy="826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250" b="1" spc="-10" dirty="0">
                <a:solidFill>
                  <a:srgbClr val="FFFFFF"/>
                </a:solidFill>
                <a:latin typeface="ChevinBold"/>
                <a:cs typeface="ChevinBold"/>
              </a:rPr>
              <a:t>Dynamic </a:t>
            </a:r>
            <a:r>
              <a:rPr sz="5250" b="1" spc="-5" dirty="0">
                <a:solidFill>
                  <a:srgbClr val="FFFFFF"/>
                </a:solidFill>
                <a:latin typeface="ChevinBold"/>
                <a:cs typeface="ChevinBold"/>
              </a:rPr>
              <a:t>Risk </a:t>
            </a:r>
            <a:r>
              <a:rPr sz="5250" b="1" spc="-20" dirty="0">
                <a:solidFill>
                  <a:srgbClr val="FFFFFF"/>
                </a:solidFill>
                <a:latin typeface="ChevinBold"/>
                <a:cs typeface="ChevinBold"/>
              </a:rPr>
              <a:t>Assessment </a:t>
            </a:r>
            <a:r>
              <a:rPr sz="5250" b="1" spc="-5" dirty="0">
                <a:solidFill>
                  <a:srgbClr val="FFFFFF"/>
                </a:solidFill>
                <a:latin typeface="ChevinBold"/>
                <a:cs typeface="ChevinBold"/>
              </a:rPr>
              <a:t>– </a:t>
            </a:r>
            <a:r>
              <a:rPr sz="5250" b="1" spc="-20" dirty="0">
                <a:solidFill>
                  <a:srgbClr val="FFFFFF"/>
                </a:solidFill>
                <a:latin typeface="ChevinBold"/>
                <a:cs typeface="ChevinBold"/>
              </a:rPr>
              <a:t>Look, </a:t>
            </a:r>
            <a:r>
              <a:rPr sz="5250" b="1" spc="-75" dirty="0">
                <a:solidFill>
                  <a:srgbClr val="FFFFFF"/>
                </a:solidFill>
                <a:latin typeface="ChevinBold"/>
                <a:cs typeface="ChevinBold"/>
              </a:rPr>
              <a:t>Consider,</a:t>
            </a:r>
            <a:r>
              <a:rPr sz="5250" b="1" spc="-345" dirty="0">
                <a:solidFill>
                  <a:srgbClr val="FFFFFF"/>
                </a:solidFill>
                <a:latin typeface="ChevinBold"/>
                <a:cs typeface="ChevinBold"/>
              </a:rPr>
              <a:t> </a:t>
            </a:r>
            <a:r>
              <a:rPr sz="5250" b="1" spc="-10" dirty="0">
                <a:solidFill>
                  <a:srgbClr val="FFFFFF"/>
                </a:solidFill>
                <a:latin typeface="ChevinBold"/>
                <a:cs typeface="ChevinBold"/>
              </a:rPr>
              <a:t>Decide</a:t>
            </a:r>
            <a:endParaRPr sz="5250">
              <a:latin typeface="ChevinBold"/>
              <a:cs typeface="ChevinBold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spc="-85" dirty="0"/>
              <a:t>Health </a:t>
            </a:r>
            <a:r>
              <a:rPr spc="5" dirty="0"/>
              <a:t>&amp;</a:t>
            </a:r>
            <a:r>
              <a:rPr spc="-375" dirty="0"/>
              <a:t> </a:t>
            </a:r>
            <a:r>
              <a:rPr spc="-120" dirty="0"/>
              <a:t>Safety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630"/>
              </a:lnSpc>
            </a:pPr>
            <a:r>
              <a:rPr spc="-10" dirty="0"/>
              <a:t>Report </a:t>
            </a:r>
            <a:r>
              <a:rPr spc="35" dirty="0"/>
              <a:t>all </a:t>
            </a:r>
            <a:r>
              <a:rPr spc="25" dirty="0"/>
              <a:t>hazards </a:t>
            </a:r>
            <a:r>
              <a:rPr spc="-85" dirty="0"/>
              <a:t>to </a:t>
            </a:r>
            <a:r>
              <a:rPr spc="-25" dirty="0"/>
              <a:t>your</a:t>
            </a:r>
            <a:r>
              <a:rPr spc="-50" dirty="0"/>
              <a:t> Manager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9300" y="674890"/>
            <a:ext cx="9162415" cy="1610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400" spc="-190" dirty="0"/>
              <a:t>Slips, </a:t>
            </a:r>
            <a:r>
              <a:rPr sz="10400" spc="-440" dirty="0"/>
              <a:t>Trips </a:t>
            </a:r>
            <a:r>
              <a:rPr sz="10400" dirty="0"/>
              <a:t>&amp;</a:t>
            </a:r>
            <a:r>
              <a:rPr sz="10400" spc="-1300" dirty="0"/>
              <a:t> </a:t>
            </a:r>
            <a:r>
              <a:rPr sz="10400" spc="-345" dirty="0"/>
              <a:t>Falls</a:t>
            </a:r>
            <a:endParaRPr sz="10400"/>
          </a:p>
        </p:txBody>
      </p:sp>
      <p:sp>
        <p:nvSpPr>
          <p:cNvPr id="4" name="object 4"/>
          <p:cNvSpPr txBox="1"/>
          <p:nvPr/>
        </p:nvSpPr>
        <p:spPr>
          <a:xfrm>
            <a:off x="762000" y="4290402"/>
            <a:ext cx="5249545" cy="2794000"/>
          </a:xfrm>
          <a:prstGeom prst="rect">
            <a:avLst/>
          </a:prstGeom>
          <a:solidFill>
            <a:srgbClr val="FB0D1B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6950">
              <a:latin typeface="Times New Roman"/>
              <a:cs typeface="Times New Roman"/>
            </a:endParaRPr>
          </a:p>
          <a:p>
            <a:pPr marL="488950">
              <a:lnSpc>
                <a:spcPct val="100000"/>
              </a:lnSpc>
            </a:pPr>
            <a:r>
              <a:rPr sz="4800" spc="175" dirty="0">
                <a:solidFill>
                  <a:srgbClr val="FFFFFF"/>
                </a:solidFill>
                <a:latin typeface="Calibri"/>
                <a:cs typeface="Calibri"/>
              </a:rPr>
              <a:t>Look </a:t>
            </a:r>
            <a:r>
              <a:rPr sz="4800" spc="-4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4800" spc="-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spc="50" dirty="0">
                <a:solidFill>
                  <a:srgbClr val="FFFFFF"/>
                </a:solidFill>
                <a:latin typeface="Calibri"/>
                <a:cs typeface="Calibri"/>
              </a:rPr>
              <a:t>Hazards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11329" y="4290402"/>
            <a:ext cx="5249545" cy="2794000"/>
          </a:xfrm>
          <a:prstGeom prst="rect">
            <a:avLst/>
          </a:prstGeom>
          <a:solidFill>
            <a:srgbClr val="FCBE2C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6950">
              <a:latin typeface="Times New Roman"/>
              <a:cs typeface="Times New Roman"/>
            </a:endParaRPr>
          </a:p>
          <a:p>
            <a:pPr marL="455930">
              <a:lnSpc>
                <a:spcPct val="100000"/>
              </a:lnSpc>
            </a:pPr>
            <a:r>
              <a:rPr sz="4800" dirty="0">
                <a:latin typeface="Calibri"/>
                <a:cs typeface="Calibri"/>
              </a:rPr>
              <a:t>Consider </a:t>
            </a:r>
            <a:r>
              <a:rPr sz="4800" spc="-105" dirty="0">
                <a:latin typeface="Calibri"/>
                <a:cs typeface="Calibri"/>
              </a:rPr>
              <a:t>the</a:t>
            </a:r>
            <a:r>
              <a:rPr sz="4800" spc="-40" dirty="0">
                <a:latin typeface="Calibri"/>
                <a:cs typeface="Calibri"/>
              </a:rPr>
              <a:t> </a:t>
            </a:r>
            <a:r>
              <a:rPr sz="4800" spc="200" dirty="0">
                <a:latin typeface="Calibri"/>
                <a:cs typeface="Calibri"/>
              </a:rPr>
              <a:t>Risk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260670" y="4290402"/>
            <a:ext cx="5249545" cy="2794000"/>
          </a:xfrm>
          <a:prstGeom prst="rect">
            <a:avLst/>
          </a:prstGeom>
          <a:solidFill>
            <a:srgbClr val="93F025"/>
          </a:solidFill>
        </p:spPr>
        <p:txBody>
          <a:bodyPr vert="horz" wrap="square" lIns="0" tIns="650240" rIns="0" bIns="0" rtlCol="0">
            <a:spAutoFit/>
          </a:bodyPr>
          <a:lstStyle/>
          <a:p>
            <a:pPr marL="1177290" marR="1101725" indent="-68580">
              <a:lnSpc>
                <a:spcPct val="100000"/>
              </a:lnSpc>
              <a:spcBef>
                <a:spcPts val="5120"/>
              </a:spcBef>
            </a:pPr>
            <a:r>
              <a:rPr sz="4800" spc="-50" dirty="0">
                <a:latin typeface="Calibri"/>
                <a:cs typeface="Calibri"/>
              </a:rPr>
              <a:t>Decide</a:t>
            </a:r>
            <a:r>
              <a:rPr sz="4800" spc="-75" dirty="0">
                <a:latin typeface="Calibri"/>
                <a:cs typeface="Calibri"/>
              </a:rPr>
              <a:t> </a:t>
            </a:r>
            <a:r>
              <a:rPr sz="4800" spc="-50" dirty="0">
                <a:latin typeface="Calibri"/>
                <a:cs typeface="Calibri"/>
              </a:rPr>
              <a:t>what  </a:t>
            </a:r>
            <a:r>
              <a:rPr sz="4800" spc="-100" dirty="0">
                <a:latin typeface="Calibri"/>
                <a:cs typeface="Calibri"/>
              </a:rPr>
              <a:t>to </a:t>
            </a:r>
            <a:r>
              <a:rPr sz="4800" spc="-105" dirty="0">
                <a:latin typeface="Calibri"/>
                <a:cs typeface="Calibri"/>
              </a:rPr>
              <a:t>do</a:t>
            </a:r>
            <a:r>
              <a:rPr sz="4800" spc="25" dirty="0">
                <a:latin typeface="Calibri"/>
                <a:cs typeface="Calibri"/>
              </a:rPr>
              <a:t> Safely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155</Words>
  <Application>Microsoft Office PowerPoint</Application>
  <PresentationFormat>Custom</PresentationFormat>
  <Paragraphs>26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Slips, Trips &amp; Falls Outdoors –  Be Hazard Aware</vt:lpstr>
      <vt:lpstr>Slips, Trips &amp; Falls Indoors Be hazard aware </vt:lpstr>
      <vt:lpstr>Slips, Trips &amp; Falls</vt:lpstr>
      <vt:lpstr>Slips, Trips &amp; Falls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Slips, Trips &amp; Falls Outdoors –  Be Hazard Aware</dc:title>
  <dc:creator>Sarah Foord</dc:creator>
  <cp:lastModifiedBy>lpietrzykowska</cp:lastModifiedBy>
  <cp:revision>3</cp:revision>
  <cp:lastPrinted>2019-09-26T15:54:19Z</cp:lastPrinted>
  <dcterms:created xsi:type="dcterms:W3CDTF">2019-09-11T15:10:24Z</dcterms:created>
  <dcterms:modified xsi:type="dcterms:W3CDTF">2019-09-26T15:54:38Z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2019-07-24T00:00:00Z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2019-09-11T00:00:00Z</vt:filetime>
  </property>
  <property fmtid="{D5CDD505-2E9C-101B-9397-08002B2CF9AE}" pid="5" name="MSIP_Label_980f36f3-41a5-4f45-a6a2-e224f336accd_Enabled">
    <vt:lpwstr>True</vt:lpwstr>
  </property>
  <property fmtid="{D5CDD505-2E9C-101B-9397-08002B2CF9AE}" pid="6" name="MSIP_Label_980f36f3-41a5-4f45-a6a2-e224f336accd_SiteId">
    <vt:lpwstr>7a082108-90dd-41ac-be41-9b8feabee2da</vt:lpwstr>
  </property>
  <property fmtid="{D5CDD505-2E9C-101B-9397-08002B2CF9AE}" pid="7" name="MSIP_Label_980f36f3-41a5-4f45-a6a2-e224f336accd_Owner">
    <vt:lpwstr>sarah.foord@royalmail.com</vt:lpwstr>
  </property>
  <property fmtid="{D5CDD505-2E9C-101B-9397-08002B2CF9AE}" pid="8" name="MSIP_Label_980f36f3-41a5-4f45-a6a2-e224f336accd_SetDate">
    <vt:lpwstr>2019-09-25T14:34:24.9871978Z</vt:lpwstr>
  </property>
  <property fmtid="{D5CDD505-2E9C-101B-9397-08002B2CF9AE}" pid="9" name="MSIP_Label_980f36f3-41a5-4f45-a6a2-e224f336accd_Name">
    <vt:lpwstr>Internal</vt:lpwstr>
  </property>
  <property fmtid="{D5CDD505-2E9C-101B-9397-08002B2CF9AE}" pid="10" name="MSIP_Label_980f36f3-41a5-4f45-a6a2-e224f336accd_Application">
    <vt:lpwstr>Microsoft Azure Information Protection</vt:lpwstr>
  </property>
  <property fmtid="{D5CDD505-2E9C-101B-9397-08002B2CF9AE}" pid="11" name="MSIP_Label_980f36f3-41a5-4f45-a6a2-e224f336accd_Extended_MSFT_Method">
    <vt:lpwstr>Automatic</vt:lpwstr>
  </property>
  <property fmtid="{D5CDD505-2E9C-101B-9397-08002B2CF9AE}" pid="12" name="Sensitivity">
    <vt:lpwstr>Internal</vt:lpwstr>
  </property>
</Properties>
</file>