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92" r:id="rId3"/>
    <p:sldId id="275" r:id="rId4"/>
    <p:sldId id="294" r:id="rId5"/>
    <p:sldId id="295" r:id="rId6"/>
    <p:sldId id="272" r:id="rId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85968" autoAdjust="0"/>
  </p:normalViewPr>
  <p:slideViewPr>
    <p:cSldViewPr snapToGrid="0" showGuides="1">
      <p:cViewPr>
        <p:scale>
          <a:sx n="60" d="100"/>
          <a:sy n="60" d="100"/>
        </p:scale>
        <p:origin x="-1662" y="-150"/>
      </p:cViewPr>
      <p:guideLst>
        <p:guide orient="horz" pos="2160"/>
        <p:guide orient="horz" pos="210"/>
        <p:guide orient="horz" pos="957"/>
        <p:guide orient="horz" pos="910"/>
        <p:guide orient="horz" pos="4071"/>
        <p:guide orient="horz" pos="3651"/>
        <p:guide orient="horz" pos="3592"/>
        <p:guide pos="2880"/>
        <p:guide pos="263"/>
        <p:guide pos="5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412B0-2419-4C4D-BFE3-729EBFC5366B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E1906-E0BC-40C0-BF16-C490C977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5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C07F4E0-1604-49A8-8AFD-492A88FAAC25}" type="datetimeFigureOut">
              <a:rPr lang="en-GB" smtClean="0"/>
              <a:pPr/>
              <a:t>20/07/2018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E4C5386-DB2A-45A4-86A4-E806641C31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00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9C9383-A257-4051-B687-BE4C1780B1AD}" type="slidenum">
              <a:rPr lang="en-GB" smtClean="0"/>
              <a:pPr eaLnBrk="1" hangingPunct="1"/>
              <a:t>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3" y="282574"/>
            <a:ext cx="8310562" cy="990000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</a:t>
            </a:r>
            <a:br>
              <a:rPr lang="en-GB" smtClean="0"/>
            </a:br>
            <a:r>
              <a:rPr lang="en-GB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4" y="1444625"/>
            <a:ext cx="6567180" cy="152717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 bwMode="black">
          <a:xfrm>
            <a:off x="2734543" y="5329614"/>
            <a:ext cx="3669134" cy="461588"/>
            <a:chOff x="179388" y="3794126"/>
            <a:chExt cx="5186363" cy="652462"/>
          </a:xfrm>
        </p:grpSpPr>
        <p:sp>
          <p:nvSpPr>
            <p:cNvPr id="9" name="Freeform 7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/>
              <a:ahLst/>
              <a:cxnLst>
                <a:cxn ang="0">
                  <a:pos x="121" y="114"/>
                </a:cxn>
                <a:cxn ang="0">
                  <a:pos x="121" y="282"/>
                </a:cxn>
                <a:cxn ang="0">
                  <a:pos x="222" y="282"/>
                </a:cxn>
                <a:cxn ang="0">
                  <a:pos x="252" y="280"/>
                </a:cxn>
                <a:cxn ang="0">
                  <a:pos x="276" y="272"/>
                </a:cxn>
                <a:cxn ang="0">
                  <a:pos x="295" y="259"/>
                </a:cxn>
                <a:cxn ang="0">
                  <a:pos x="307" y="239"/>
                </a:cxn>
                <a:cxn ang="0">
                  <a:pos x="311" y="215"/>
                </a:cxn>
                <a:cxn ang="0">
                  <a:pos x="311" y="180"/>
                </a:cxn>
                <a:cxn ang="0">
                  <a:pos x="307" y="158"/>
                </a:cxn>
                <a:cxn ang="0">
                  <a:pos x="297" y="138"/>
                </a:cxn>
                <a:cxn ang="0">
                  <a:pos x="280" y="124"/>
                </a:cxn>
                <a:cxn ang="0">
                  <a:pos x="256" y="116"/>
                </a:cxn>
                <a:cxn ang="0">
                  <a:pos x="226" y="114"/>
                </a:cxn>
                <a:cxn ang="0">
                  <a:pos x="121" y="114"/>
                </a:cxn>
                <a:cxn ang="0">
                  <a:pos x="59" y="0"/>
                </a:cxn>
                <a:cxn ang="0">
                  <a:pos x="228" y="0"/>
                </a:cxn>
                <a:cxn ang="0">
                  <a:pos x="276" y="4"/>
                </a:cxn>
                <a:cxn ang="0">
                  <a:pos x="317" y="12"/>
                </a:cxn>
                <a:cxn ang="0">
                  <a:pos x="353" y="27"/>
                </a:cxn>
                <a:cxn ang="0">
                  <a:pos x="383" y="47"/>
                </a:cxn>
                <a:cxn ang="0">
                  <a:pos x="404" y="73"/>
                </a:cxn>
                <a:cxn ang="0">
                  <a:pos x="422" y="104"/>
                </a:cxn>
                <a:cxn ang="0">
                  <a:pos x="430" y="140"/>
                </a:cxn>
                <a:cxn ang="0">
                  <a:pos x="434" y="180"/>
                </a:cxn>
                <a:cxn ang="0">
                  <a:pos x="434" y="215"/>
                </a:cxn>
                <a:cxn ang="0">
                  <a:pos x="430" y="257"/>
                </a:cxn>
                <a:cxn ang="0">
                  <a:pos x="416" y="294"/>
                </a:cxn>
                <a:cxn ang="0">
                  <a:pos x="396" y="326"/>
                </a:cxn>
                <a:cxn ang="0">
                  <a:pos x="367" y="352"/>
                </a:cxn>
                <a:cxn ang="0">
                  <a:pos x="333" y="371"/>
                </a:cxn>
                <a:cxn ang="0">
                  <a:pos x="387" y="468"/>
                </a:cxn>
                <a:cxn ang="0">
                  <a:pos x="436" y="567"/>
                </a:cxn>
                <a:cxn ang="0">
                  <a:pos x="442" y="591"/>
                </a:cxn>
                <a:cxn ang="0">
                  <a:pos x="438" y="610"/>
                </a:cxn>
                <a:cxn ang="0">
                  <a:pos x="428" y="628"/>
                </a:cxn>
                <a:cxn ang="0">
                  <a:pos x="414" y="642"/>
                </a:cxn>
                <a:cxn ang="0">
                  <a:pos x="396" y="650"/>
                </a:cxn>
                <a:cxn ang="0">
                  <a:pos x="377" y="654"/>
                </a:cxn>
                <a:cxn ang="0">
                  <a:pos x="361" y="652"/>
                </a:cxn>
                <a:cxn ang="0">
                  <a:pos x="347" y="646"/>
                </a:cxn>
                <a:cxn ang="0">
                  <a:pos x="335" y="634"/>
                </a:cxn>
                <a:cxn ang="0">
                  <a:pos x="323" y="616"/>
                </a:cxn>
                <a:cxn ang="0">
                  <a:pos x="268" y="504"/>
                </a:cxn>
                <a:cxn ang="0">
                  <a:pos x="204" y="393"/>
                </a:cxn>
                <a:cxn ang="0">
                  <a:pos x="121" y="393"/>
                </a:cxn>
                <a:cxn ang="0">
                  <a:pos x="121" y="593"/>
                </a:cxn>
                <a:cxn ang="0">
                  <a:pos x="117" y="616"/>
                </a:cxn>
                <a:cxn ang="0">
                  <a:pos x="103" y="636"/>
                </a:cxn>
                <a:cxn ang="0">
                  <a:pos x="85" y="648"/>
                </a:cxn>
                <a:cxn ang="0">
                  <a:pos x="59" y="654"/>
                </a:cxn>
                <a:cxn ang="0">
                  <a:pos x="38" y="648"/>
                </a:cxn>
                <a:cxn ang="0">
                  <a:pos x="18" y="636"/>
                </a:cxn>
                <a:cxn ang="0">
                  <a:pos x="4" y="616"/>
                </a:cxn>
                <a:cxn ang="0">
                  <a:pos x="0" y="593"/>
                </a:cxn>
                <a:cxn ang="0">
                  <a:pos x="0" y="61"/>
                </a:cxn>
                <a:cxn ang="0">
                  <a:pos x="4" y="37"/>
                </a:cxn>
                <a:cxn ang="0">
                  <a:pos x="18" y="18"/>
                </a:cxn>
                <a:cxn ang="0">
                  <a:pos x="38" y="6"/>
                </a:cxn>
                <a:cxn ang="0">
                  <a:pos x="59" y="0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67" y="110"/>
                </a:cxn>
                <a:cxn ang="0">
                  <a:pos x="147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21" y="189"/>
                </a:cxn>
                <a:cxn ang="0">
                  <a:pos x="121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7" y="349"/>
                </a:cxn>
                <a:cxn ang="0">
                  <a:pos x="167" y="359"/>
                </a:cxn>
                <a:cxn ang="0">
                  <a:pos x="193" y="363"/>
                </a:cxn>
                <a:cxn ang="0">
                  <a:pos x="218" y="359"/>
                </a:cxn>
                <a:cxn ang="0">
                  <a:pos x="238" y="349"/>
                </a:cxn>
                <a:cxn ang="0">
                  <a:pos x="252" y="334"/>
                </a:cxn>
                <a:cxn ang="0">
                  <a:pos x="260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60" y="160"/>
                </a:cxn>
                <a:cxn ang="0">
                  <a:pos x="252" y="138"/>
                </a:cxn>
                <a:cxn ang="0">
                  <a:pos x="238" y="122"/>
                </a:cxn>
                <a:cxn ang="0">
                  <a:pos x="218" y="110"/>
                </a:cxn>
                <a:cxn ang="0">
                  <a:pos x="193" y="108"/>
                </a:cxn>
                <a:cxn ang="0">
                  <a:pos x="193" y="0"/>
                </a:cxn>
                <a:cxn ang="0">
                  <a:pos x="238" y="4"/>
                </a:cxn>
                <a:cxn ang="0">
                  <a:pos x="278" y="15"/>
                </a:cxn>
                <a:cxn ang="0">
                  <a:pos x="310" y="31"/>
                </a:cxn>
                <a:cxn ang="0">
                  <a:pos x="337" y="55"/>
                </a:cxn>
                <a:cxn ang="0">
                  <a:pos x="357" y="83"/>
                </a:cxn>
                <a:cxn ang="0">
                  <a:pos x="371" y="116"/>
                </a:cxn>
                <a:cxn ang="0">
                  <a:pos x="381" y="150"/>
                </a:cxn>
                <a:cxn ang="0">
                  <a:pos x="383" y="187"/>
                </a:cxn>
                <a:cxn ang="0">
                  <a:pos x="383" y="282"/>
                </a:cxn>
                <a:cxn ang="0">
                  <a:pos x="381" y="320"/>
                </a:cxn>
                <a:cxn ang="0">
                  <a:pos x="371" y="355"/>
                </a:cxn>
                <a:cxn ang="0">
                  <a:pos x="357" y="387"/>
                </a:cxn>
                <a:cxn ang="0">
                  <a:pos x="337" y="415"/>
                </a:cxn>
                <a:cxn ang="0">
                  <a:pos x="310" y="438"/>
                </a:cxn>
                <a:cxn ang="0">
                  <a:pos x="278" y="456"/>
                </a:cxn>
                <a:cxn ang="0">
                  <a:pos x="238" y="466"/>
                </a:cxn>
                <a:cxn ang="0">
                  <a:pos x="193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4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2" y="355"/>
                </a:cxn>
                <a:cxn ang="0">
                  <a:pos x="4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4" y="150"/>
                </a:cxn>
                <a:cxn ang="0">
                  <a:pos x="12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4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3" y="0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2"/>
                </a:cxn>
                <a:cxn ang="0">
                  <a:pos x="107" y="9"/>
                </a:cxn>
                <a:cxn ang="0">
                  <a:pos x="119" y="23"/>
                </a:cxn>
                <a:cxn ang="0">
                  <a:pos x="126" y="41"/>
                </a:cxn>
                <a:cxn ang="0">
                  <a:pos x="144" y="94"/>
                </a:cxn>
                <a:cxn ang="0">
                  <a:pos x="164" y="158"/>
                </a:cxn>
                <a:cxn ang="0">
                  <a:pos x="188" y="227"/>
                </a:cxn>
                <a:cxn ang="0">
                  <a:pos x="214" y="298"/>
                </a:cxn>
                <a:cxn ang="0">
                  <a:pos x="295" y="41"/>
                </a:cxn>
                <a:cxn ang="0">
                  <a:pos x="305" y="21"/>
                </a:cxn>
                <a:cxn ang="0">
                  <a:pos x="319" y="9"/>
                </a:cxn>
                <a:cxn ang="0">
                  <a:pos x="333" y="2"/>
                </a:cxn>
                <a:cxn ang="0">
                  <a:pos x="351" y="0"/>
                </a:cxn>
                <a:cxn ang="0">
                  <a:pos x="368" y="2"/>
                </a:cxn>
                <a:cxn ang="0">
                  <a:pos x="384" y="9"/>
                </a:cxn>
                <a:cxn ang="0">
                  <a:pos x="398" y="21"/>
                </a:cxn>
                <a:cxn ang="0">
                  <a:pos x="406" y="37"/>
                </a:cxn>
                <a:cxn ang="0">
                  <a:pos x="410" y="57"/>
                </a:cxn>
                <a:cxn ang="0">
                  <a:pos x="406" y="81"/>
                </a:cxn>
                <a:cxn ang="0">
                  <a:pos x="293" y="401"/>
                </a:cxn>
                <a:cxn ang="0">
                  <a:pos x="269" y="458"/>
                </a:cxn>
                <a:cxn ang="0">
                  <a:pos x="245" y="507"/>
                </a:cxn>
                <a:cxn ang="0">
                  <a:pos x="218" y="547"/>
                </a:cxn>
                <a:cxn ang="0">
                  <a:pos x="186" y="579"/>
                </a:cxn>
                <a:cxn ang="0">
                  <a:pos x="152" y="604"/>
                </a:cxn>
                <a:cxn ang="0">
                  <a:pos x="111" y="620"/>
                </a:cxn>
                <a:cxn ang="0">
                  <a:pos x="65" y="628"/>
                </a:cxn>
                <a:cxn ang="0">
                  <a:pos x="43" y="626"/>
                </a:cxn>
                <a:cxn ang="0">
                  <a:pos x="23" y="618"/>
                </a:cxn>
                <a:cxn ang="0">
                  <a:pos x="12" y="604"/>
                </a:cxn>
                <a:cxn ang="0">
                  <a:pos x="2" y="588"/>
                </a:cxn>
                <a:cxn ang="0">
                  <a:pos x="0" y="571"/>
                </a:cxn>
                <a:cxn ang="0">
                  <a:pos x="2" y="553"/>
                </a:cxn>
                <a:cxn ang="0">
                  <a:pos x="8" y="539"/>
                </a:cxn>
                <a:cxn ang="0">
                  <a:pos x="17" y="525"/>
                </a:cxn>
                <a:cxn ang="0">
                  <a:pos x="33" y="517"/>
                </a:cxn>
                <a:cxn ang="0">
                  <a:pos x="53" y="511"/>
                </a:cxn>
                <a:cxn ang="0">
                  <a:pos x="75" y="509"/>
                </a:cxn>
                <a:cxn ang="0">
                  <a:pos x="97" y="504"/>
                </a:cxn>
                <a:cxn ang="0">
                  <a:pos x="117" y="492"/>
                </a:cxn>
                <a:cxn ang="0">
                  <a:pos x="138" y="474"/>
                </a:cxn>
                <a:cxn ang="0">
                  <a:pos x="158" y="446"/>
                </a:cxn>
                <a:cxn ang="0">
                  <a:pos x="134" y="391"/>
                </a:cxn>
                <a:cxn ang="0">
                  <a:pos x="113" y="332"/>
                </a:cxn>
                <a:cxn ang="0">
                  <a:pos x="91" y="274"/>
                </a:cxn>
                <a:cxn ang="0">
                  <a:pos x="69" y="217"/>
                </a:cxn>
                <a:cxn ang="0">
                  <a:pos x="49" y="164"/>
                </a:cxn>
                <a:cxn ang="0">
                  <a:pos x="33" y="114"/>
                </a:cxn>
                <a:cxn ang="0">
                  <a:pos x="19" y="73"/>
                </a:cxn>
                <a:cxn ang="0">
                  <a:pos x="17" y="47"/>
                </a:cxn>
                <a:cxn ang="0">
                  <a:pos x="23" y="27"/>
                </a:cxn>
                <a:cxn ang="0">
                  <a:pos x="37" y="11"/>
                </a:cxn>
                <a:cxn ang="0">
                  <a:pos x="57" y="4"/>
                </a:cxn>
                <a:cxn ang="0">
                  <a:pos x="77" y="0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/>
              <a:ahLst/>
              <a:cxnLst>
                <a:cxn ang="0">
                  <a:pos x="162" y="280"/>
                </a:cxn>
                <a:cxn ang="0">
                  <a:pos x="128" y="298"/>
                </a:cxn>
                <a:cxn ang="0">
                  <a:pos x="118" y="328"/>
                </a:cxn>
                <a:cxn ang="0">
                  <a:pos x="120" y="351"/>
                </a:cxn>
                <a:cxn ang="0">
                  <a:pos x="140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1" y="341"/>
                </a:cxn>
                <a:cxn ang="0">
                  <a:pos x="253" y="278"/>
                </a:cxn>
                <a:cxn ang="0">
                  <a:pos x="196" y="0"/>
                </a:cxn>
                <a:cxn ang="0">
                  <a:pos x="279" y="11"/>
                </a:cxn>
                <a:cxn ang="0">
                  <a:pos x="333" y="45"/>
                </a:cxn>
                <a:cxn ang="0">
                  <a:pos x="364" y="104"/>
                </a:cxn>
                <a:cxn ang="0">
                  <a:pos x="374" y="189"/>
                </a:cxn>
                <a:cxn ang="0">
                  <a:pos x="376" y="355"/>
                </a:cxn>
                <a:cxn ang="0">
                  <a:pos x="388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2" y="454"/>
                </a:cxn>
                <a:cxn ang="0">
                  <a:pos x="374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5" y="440"/>
                </a:cxn>
                <a:cxn ang="0">
                  <a:pos x="253" y="452"/>
                </a:cxn>
                <a:cxn ang="0">
                  <a:pos x="190" y="468"/>
                </a:cxn>
                <a:cxn ang="0">
                  <a:pos x="117" y="468"/>
                </a:cxn>
                <a:cxn ang="0">
                  <a:pos x="51" y="442"/>
                </a:cxn>
                <a:cxn ang="0">
                  <a:pos x="11" y="397"/>
                </a:cxn>
                <a:cxn ang="0">
                  <a:pos x="0" y="332"/>
                </a:cxn>
                <a:cxn ang="0">
                  <a:pos x="4" y="292"/>
                </a:cxn>
                <a:cxn ang="0">
                  <a:pos x="33" y="239"/>
                </a:cxn>
                <a:cxn ang="0">
                  <a:pos x="91" y="203"/>
                </a:cxn>
                <a:cxn ang="0">
                  <a:pos x="174" y="191"/>
                </a:cxn>
                <a:cxn ang="0">
                  <a:pos x="253" y="175"/>
                </a:cxn>
                <a:cxn ang="0">
                  <a:pos x="249" y="132"/>
                </a:cxn>
                <a:cxn ang="0">
                  <a:pos x="228" y="104"/>
                </a:cxn>
                <a:cxn ang="0">
                  <a:pos x="186" y="94"/>
                </a:cxn>
                <a:cxn ang="0">
                  <a:pos x="128" y="104"/>
                </a:cxn>
                <a:cxn ang="0">
                  <a:pos x="85" y="120"/>
                </a:cxn>
                <a:cxn ang="0">
                  <a:pos x="51" y="110"/>
                </a:cxn>
                <a:cxn ang="0">
                  <a:pos x="31" y="81"/>
                </a:cxn>
                <a:cxn ang="0">
                  <a:pos x="39" y="47"/>
                </a:cxn>
                <a:cxn ang="0">
                  <a:pos x="87" y="17"/>
                </a:cxn>
                <a:cxn ang="0">
                  <a:pos x="160" y="2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3" y="6"/>
                </a:cxn>
                <a:cxn ang="0">
                  <a:pos x="103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3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8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7" y="2"/>
                </a:cxn>
                <a:cxn ang="0">
                  <a:pos x="95" y="8"/>
                </a:cxn>
                <a:cxn ang="0">
                  <a:pos x="107" y="20"/>
                </a:cxn>
                <a:cxn ang="0">
                  <a:pos x="117" y="35"/>
                </a:cxn>
                <a:cxn ang="0">
                  <a:pos x="289" y="383"/>
                </a:cxn>
                <a:cxn ang="0">
                  <a:pos x="462" y="33"/>
                </a:cxn>
                <a:cxn ang="0">
                  <a:pos x="474" y="16"/>
                </a:cxn>
                <a:cxn ang="0">
                  <a:pos x="488" y="6"/>
                </a:cxn>
                <a:cxn ang="0">
                  <a:pos x="502" y="2"/>
                </a:cxn>
                <a:cxn ang="0">
                  <a:pos x="519" y="0"/>
                </a:cxn>
                <a:cxn ang="0">
                  <a:pos x="541" y="4"/>
                </a:cxn>
                <a:cxn ang="0">
                  <a:pos x="559" y="18"/>
                </a:cxn>
                <a:cxn ang="0">
                  <a:pos x="571" y="35"/>
                </a:cxn>
                <a:cxn ang="0">
                  <a:pos x="577" y="57"/>
                </a:cxn>
                <a:cxn ang="0">
                  <a:pos x="577" y="605"/>
                </a:cxn>
                <a:cxn ang="0">
                  <a:pos x="571" y="626"/>
                </a:cxn>
                <a:cxn ang="0">
                  <a:pos x="559" y="644"/>
                </a:cxn>
                <a:cxn ang="0">
                  <a:pos x="543" y="656"/>
                </a:cxn>
                <a:cxn ang="0">
                  <a:pos x="519" y="662"/>
                </a:cxn>
                <a:cxn ang="0">
                  <a:pos x="498" y="656"/>
                </a:cxn>
                <a:cxn ang="0">
                  <a:pos x="480" y="644"/>
                </a:cxn>
                <a:cxn ang="0">
                  <a:pos x="468" y="626"/>
                </a:cxn>
                <a:cxn ang="0">
                  <a:pos x="464" y="605"/>
                </a:cxn>
                <a:cxn ang="0">
                  <a:pos x="464" y="269"/>
                </a:cxn>
                <a:cxn ang="0">
                  <a:pos x="343" y="520"/>
                </a:cxn>
                <a:cxn ang="0">
                  <a:pos x="329" y="539"/>
                </a:cxn>
                <a:cxn ang="0">
                  <a:pos x="309" y="551"/>
                </a:cxn>
                <a:cxn ang="0">
                  <a:pos x="287" y="555"/>
                </a:cxn>
                <a:cxn ang="0">
                  <a:pos x="266" y="551"/>
                </a:cxn>
                <a:cxn ang="0">
                  <a:pos x="248" y="539"/>
                </a:cxn>
                <a:cxn ang="0">
                  <a:pos x="232" y="520"/>
                </a:cxn>
                <a:cxn ang="0">
                  <a:pos x="111" y="269"/>
                </a:cxn>
                <a:cxn ang="0">
                  <a:pos x="111" y="605"/>
                </a:cxn>
                <a:cxn ang="0">
                  <a:pos x="107" y="626"/>
                </a:cxn>
                <a:cxn ang="0">
                  <a:pos x="95" y="644"/>
                </a:cxn>
                <a:cxn ang="0">
                  <a:pos x="77" y="656"/>
                </a:cxn>
                <a:cxn ang="0">
                  <a:pos x="55" y="662"/>
                </a:cxn>
                <a:cxn ang="0">
                  <a:pos x="34" y="656"/>
                </a:cxn>
                <a:cxn ang="0">
                  <a:pos x="16" y="644"/>
                </a:cxn>
                <a:cxn ang="0">
                  <a:pos x="4" y="626"/>
                </a:cxn>
                <a:cxn ang="0">
                  <a:pos x="0" y="605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6" y="4"/>
                </a:cxn>
                <a:cxn ang="0">
                  <a:pos x="57" y="0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/>
              <a:ahLst/>
              <a:cxnLst>
                <a:cxn ang="0">
                  <a:pos x="163" y="280"/>
                </a:cxn>
                <a:cxn ang="0">
                  <a:pos x="129" y="298"/>
                </a:cxn>
                <a:cxn ang="0">
                  <a:pos x="119" y="328"/>
                </a:cxn>
                <a:cxn ang="0">
                  <a:pos x="121" y="351"/>
                </a:cxn>
                <a:cxn ang="0">
                  <a:pos x="141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2" y="341"/>
                </a:cxn>
                <a:cxn ang="0">
                  <a:pos x="254" y="278"/>
                </a:cxn>
                <a:cxn ang="0">
                  <a:pos x="196" y="0"/>
                </a:cxn>
                <a:cxn ang="0">
                  <a:pos x="280" y="11"/>
                </a:cxn>
                <a:cxn ang="0">
                  <a:pos x="333" y="45"/>
                </a:cxn>
                <a:cxn ang="0">
                  <a:pos x="365" y="104"/>
                </a:cxn>
                <a:cxn ang="0">
                  <a:pos x="375" y="189"/>
                </a:cxn>
                <a:cxn ang="0">
                  <a:pos x="377" y="355"/>
                </a:cxn>
                <a:cxn ang="0">
                  <a:pos x="389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4" y="454"/>
                </a:cxn>
                <a:cxn ang="0">
                  <a:pos x="375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2" y="434"/>
                </a:cxn>
                <a:cxn ang="0">
                  <a:pos x="222" y="462"/>
                </a:cxn>
                <a:cxn ang="0">
                  <a:pos x="159" y="470"/>
                </a:cxn>
                <a:cxn ang="0">
                  <a:pos x="81" y="458"/>
                </a:cxn>
                <a:cxn ang="0">
                  <a:pos x="30" y="422"/>
                </a:cxn>
                <a:cxn ang="0">
                  <a:pos x="2" y="367"/>
                </a:cxn>
                <a:cxn ang="0">
                  <a:pos x="0" y="326"/>
                </a:cxn>
                <a:cxn ang="0">
                  <a:pos x="14" y="262"/>
                </a:cxn>
                <a:cxn ang="0">
                  <a:pos x="58" y="219"/>
                </a:cxn>
                <a:cxn ang="0">
                  <a:pos x="131" y="195"/>
                </a:cxn>
                <a:cxn ang="0">
                  <a:pos x="254" y="191"/>
                </a:cxn>
                <a:cxn ang="0">
                  <a:pos x="254" y="152"/>
                </a:cxn>
                <a:cxn ang="0">
                  <a:pos x="242" y="116"/>
                </a:cxn>
                <a:cxn ang="0">
                  <a:pos x="210" y="96"/>
                </a:cxn>
                <a:cxn ang="0">
                  <a:pos x="155" y="96"/>
                </a:cxn>
                <a:cxn ang="0">
                  <a:pos x="107" y="114"/>
                </a:cxn>
                <a:cxn ang="0">
                  <a:pos x="67" y="118"/>
                </a:cxn>
                <a:cxn ang="0">
                  <a:pos x="40" y="96"/>
                </a:cxn>
                <a:cxn ang="0">
                  <a:pos x="32" y="65"/>
                </a:cxn>
                <a:cxn ang="0">
                  <a:pos x="56" y="33"/>
                </a:cxn>
                <a:cxn ang="0">
                  <a:pos x="123" y="7"/>
                </a:cxn>
                <a:cxn ang="0">
                  <a:pos x="196" y="0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/>
              <a:ahLst/>
              <a:cxnLst>
                <a:cxn ang="0">
                  <a:pos x="67" y="194"/>
                </a:cxn>
                <a:cxn ang="0">
                  <a:pos x="91" y="198"/>
                </a:cxn>
                <a:cxn ang="0">
                  <a:pos x="109" y="211"/>
                </a:cxn>
                <a:cxn ang="0">
                  <a:pos x="123" y="231"/>
                </a:cxn>
                <a:cxn ang="0">
                  <a:pos x="126" y="253"/>
                </a:cxn>
                <a:cxn ang="0">
                  <a:pos x="126" y="605"/>
                </a:cxn>
                <a:cxn ang="0">
                  <a:pos x="123" y="628"/>
                </a:cxn>
                <a:cxn ang="0">
                  <a:pos x="109" y="648"/>
                </a:cxn>
                <a:cxn ang="0">
                  <a:pos x="91" y="660"/>
                </a:cxn>
                <a:cxn ang="0">
                  <a:pos x="67" y="664"/>
                </a:cxn>
                <a:cxn ang="0">
                  <a:pos x="43" y="660"/>
                </a:cxn>
                <a:cxn ang="0">
                  <a:pos x="25" y="648"/>
                </a:cxn>
                <a:cxn ang="0">
                  <a:pos x="12" y="628"/>
                </a:cxn>
                <a:cxn ang="0">
                  <a:pos x="8" y="605"/>
                </a:cxn>
                <a:cxn ang="0">
                  <a:pos x="8" y="253"/>
                </a:cxn>
                <a:cxn ang="0">
                  <a:pos x="12" y="231"/>
                </a:cxn>
                <a:cxn ang="0">
                  <a:pos x="25" y="211"/>
                </a:cxn>
                <a:cxn ang="0">
                  <a:pos x="43" y="198"/>
                </a:cxn>
                <a:cxn ang="0">
                  <a:pos x="67" y="194"/>
                </a:cxn>
                <a:cxn ang="0">
                  <a:pos x="67" y="0"/>
                </a:cxn>
                <a:cxn ang="0">
                  <a:pos x="93" y="6"/>
                </a:cxn>
                <a:cxn ang="0">
                  <a:pos x="115" y="20"/>
                </a:cxn>
                <a:cxn ang="0">
                  <a:pos x="128" y="41"/>
                </a:cxn>
                <a:cxn ang="0">
                  <a:pos x="134" y="67"/>
                </a:cxn>
                <a:cxn ang="0">
                  <a:pos x="128" y="93"/>
                </a:cxn>
                <a:cxn ang="0">
                  <a:pos x="115" y="115"/>
                </a:cxn>
                <a:cxn ang="0">
                  <a:pos x="93" y="128"/>
                </a:cxn>
                <a:cxn ang="0">
                  <a:pos x="67" y="134"/>
                </a:cxn>
                <a:cxn ang="0">
                  <a:pos x="41" y="128"/>
                </a:cxn>
                <a:cxn ang="0">
                  <a:pos x="19" y="115"/>
                </a:cxn>
                <a:cxn ang="0">
                  <a:pos x="6" y="93"/>
                </a:cxn>
                <a:cxn ang="0">
                  <a:pos x="0" y="67"/>
                </a:cxn>
                <a:cxn ang="0">
                  <a:pos x="6" y="41"/>
                </a:cxn>
                <a:cxn ang="0">
                  <a:pos x="19" y="20"/>
                </a:cxn>
                <a:cxn ang="0">
                  <a:pos x="41" y="6"/>
                </a:cxn>
                <a:cxn ang="0">
                  <a:pos x="67" y="0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4" y="6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4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/>
              <a:ahLst/>
              <a:cxnLst>
                <a:cxn ang="0">
                  <a:pos x="278" y="2"/>
                </a:cxn>
                <a:cxn ang="0">
                  <a:pos x="351" y="24"/>
                </a:cxn>
                <a:cxn ang="0">
                  <a:pos x="395" y="57"/>
                </a:cxn>
                <a:cxn ang="0">
                  <a:pos x="407" y="89"/>
                </a:cxn>
                <a:cxn ang="0">
                  <a:pos x="397" y="118"/>
                </a:cxn>
                <a:cxn ang="0">
                  <a:pos x="371" y="138"/>
                </a:cxn>
                <a:cxn ang="0">
                  <a:pos x="329" y="138"/>
                </a:cxn>
                <a:cxn ang="0">
                  <a:pos x="290" y="118"/>
                </a:cxn>
                <a:cxn ang="0">
                  <a:pos x="240" y="111"/>
                </a:cxn>
                <a:cxn ang="0">
                  <a:pos x="183" y="122"/>
                </a:cxn>
                <a:cxn ang="0">
                  <a:pos x="143" y="164"/>
                </a:cxn>
                <a:cxn ang="0">
                  <a:pos x="125" y="235"/>
                </a:cxn>
                <a:cxn ang="0">
                  <a:pos x="121" y="379"/>
                </a:cxn>
                <a:cxn ang="0">
                  <a:pos x="131" y="470"/>
                </a:cxn>
                <a:cxn ang="0">
                  <a:pos x="161" y="524"/>
                </a:cxn>
                <a:cxn ang="0">
                  <a:pos x="207" y="549"/>
                </a:cxn>
                <a:cxn ang="0">
                  <a:pos x="266" y="549"/>
                </a:cxn>
                <a:cxn ang="0">
                  <a:pos x="308" y="527"/>
                </a:cxn>
                <a:cxn ang="0">
                  <a:pos x="329" y="492"/>
                </a:cxn>
                <a:cxn ang="0">
                  <a:pos x="335" y="443"/>
                </a:cxn>
                <a:cxn ang="0">
                  <a:pos x="276" y="415"/>
                </a:cxn>
                <a:cxn ang="0">
                  <a:pos x="236" y="397"/>
                </a:cxn>
                <a:cxn ang="0">
                  <a:pos x="220" y="358"/>
                </a:cxn>
                <a:cxn ang="0">
                  <a:pos x="236" y="318"/>
                </a:cxn>
                <a:cxn ang="0">
                  <a:pos x="276" y="300"/>
                </a:cxn>
                <a:cxn ang="0">
                  <a:pos x="419" y="306"/>
                </a:cxn>
                <a:cxn ang="0">
                  <a:pos x="448" y="338"/>
                </a:cxn>
                <a:cxn ang="0">
                  <a:pos x="454" y="439"/>
                </a:cxn>
                <a:cxn ang="0">
                  <a:pos x="444" y="514"/>
                </a:cxn>
                <a:cxn ang="0">
                  <a:pos x="415" y="579"/>
                </a:cxn>
                <a:cxn ang="0">
                  <a:pos x="363" y="628"/>
                </a:cxn>
                <a:cxn ang="0">
                  <a:pos x="286" y="658"/>
                </a:cxn>
                <a:cxn ang="0">
                  <a:pos x="187" y="658"/>
                </a:cxn>
                <a:cxn ang="0">
                  <a:pos x="109" y="632"/>
                </a:cxn>
                <a:cxn ang="0">
                  <a:pos x="54" y="583"/>
                </a:cxn>
                <a:cxn ang="0">
                  <a:pos x="20" y="514"/>
                </a:cxn>
                <a:cxn ang="0">
                  <a:pos x="2" y="429"/>
                </a:cxn>
                <a:cxn ang="0">
                  <a:pos x="0" y="280"/>
                </a:cxn>
                <a:cxn ang="0">
                  <a:pos x="8" y="190"/>
                </a:cxn>
                <a:cxn ang="0">
                  <a:pos x="34" y="112"/>
                </a:cxn>
                <a:cxn ang="0">
                  <a:pos x="80" y="53"/>
                </a:cxn>
                <a:cxn ang="0">
                  <a:pos x="147" y="14"/>
                </a:cxn>
                <a:cxn ang="0">
                  <a:pos x="240" y="0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87" y="2"/>
                </a:cxn>
                <a:cxn ang="0">
                  <a:pos x="305" y="7"/>
                </a:cxn>
                <a:cxn ang="0">
                  <a:pos x="321" y="13"/>
                </a:cxn>
                <a:cxn ang="0">
                  <a:pos x="335" y="27"/>
                </a:cxn>
                <a:cxn ang="0">
                  <a:pos x="343" y="41"/>
                </a:cxn>
                <a:cxn ang="0">
                  <a:pos x="345" y="59"/>
                </a:cxn>
                <a:cxn ang="0">
                  <a:pos x="341" y="77"/>
                </a:cxn>
                <a:cxn ang="0">
                  <a:pos x="333" y="96"/>
                </a:cxn>
                <a:cxn ang="0">
                  <a:pos x="319" y="110"/>
                </a:cxn>
                <a:cxn ang="0">
                  <a:pos x="299" y="118"/>
                </a:cxn>
                <a:cxn ang="0">
                  <a:pos x="275" y="118"/>
                </a:cxn>
                <a:cxn ang="0">
                  <a:pos x="267" y="116"/>
                </a:cxn>
                <a:cxn ang="0">
                  <a:pos x="255" y="114"/>
                </a:cxn>
                <a:cxn ang="0">
                  <a:pos x="238" y="114"/>
                </a:cxn>
                <a:cxn ang="0">
                  <a:pos x="218" y="116"/>
                </a:cxn>
                <a:cxn ang="0">
                  <a:pos x="198" y="122"/>
                </a:cxn>
                <a:cxn ang="0">
                  <a:pos x="182" y="132"/>
                </a:cxn>
                <a:cxn ang="0">
                  <a:pos x="170" y="146"/>
                </a:cxn>
                <a:cxn ang="0">
                  <a:pos x="162" y="166"/>
                </a:cxn>
                <a:cxn ang="0">
                  <a:pos x="162" y="411"/>
                </a:cxn>
                <a:cxn ang="0">
                  <a:pos x="156" y="434"/>
                </a:cxn>
                <a:cxn ang="0">
                  <a:pos x="144" y="454"/>
                </a:cxn>
                <a:cxn ang="0">
                  <a:pos x="125" y="466"/>
                </a:cxn>
                <a:cxn ang="0">
                  <a:pos x="103" y="470"/>
                </a:cxn>
                <a:cxn ang="0">
                  <a:pos x="79" y="466"/>
                </a:cxn>
                <a:cxn ang="0">
                  <a:pos x="59" y="454"/>
                </a:cxn>
                <a:cxn ang="0">
                  <a:pos x="45" y="434"/>
                </a:cxn>
                <a:cxn ang="0">
                  <a:pos x="41" y="411"/>
                </a:cxn>
                <a:cxn ang="0">
                  <a:pos x="41" y="140"/>
                </a:cxn>
                <a:cxn ang="0">
                  <a:pos x="39" y="120"/>
                </a:cxn>
                <a:cxn ang="0">
                  <a:pos x="33" y="108"/>
                </a:cxn>
                <a:cxn ang="0">
                  <a:pos x="25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2" y="37"/>
                </a:cxn>
                <a:cxn ang="0">
                  <a:pos x="10" y="23"/>
                </a:cxn>
                <a:cxn ang="0">
                  <a:pos x="21" y="13"/>
                </a:cxn>
                <a:cxn ang="0">
                  <a:pos x="37" y="7"/>
                </a:cxn>
                <a:cxn ang="0">
                  <a:pos x="59" y="6"/>
                </a:cxn>
                <a:cxn ang="0">
                  <a:pos x="65" y="6"/>
                </a:cxn>
                <a:cxn ang="0">
                  <a:pos x="71" y="6"/>
                </a:cxn>
                <a:cxn ang="0">
                  <a:pos x="77" y="7"/>
                </a:cxn>
                <a:cxn ang="0">
                  <a:pos x="105" y="19"/>
                </a:cxn>
                <a:cxn ang="0">
                  <a:pos x="127" y="35"/>
                </a:cxn>
                <a:cxn ang="0">
                  <a:pos x="142" y="57"/>
                </a:cxn>
                <a:cxn ang="0">
                  <a:pos x="168" y="31"/>
                </a:cxn>
                <a:cxn ang="0">
                  <a:pos x="194" y="15"/>
                </a:cxn>
                <a:cxn ang="0">
                  <a:pos x="222" y="6"/>
                </a:cxn>
                <a:cxn ang="0">
                  <a:pos x="245" y="2"/>
                </a:cxn>
                <a:cxn ang="0">
                  <a:pos x="265" y="0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/>
              <a:ahLst/>
              <a:cxnLst>
                <a:cxn ang="0">
                  <a:pos x="191" y="108"/>
                </a:cxn>
                <a:cxn ang="0">
                  <a:pos x="165" y="110"/>
                </a:cxn>
                <a:cxn ang="0">
                  <a:pos x="145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19" y="189"/>
                </a:cxn>
                <a:cxn ang="0">
                  <a:pos x="119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5" y="349"/>
                </a:cxn>
                <a:cxn ang="0">
                  <a:pos x="165" y="359"/>
                </a:cxn>
                <a:cxn ang="0">
                  <a:pos x="191" y="363"/>
                </a:cxn>
                <a:cxn ang="0">
                  <a:pos x="216" y="359"/>
                </a:cxn>
                <a:cxn ang="0">
                  <a:pos x="236" y="349"/>
                </a:cxn>
                <a:cxn ang="0">
                  <a:pos x="250" y="334"/>
                </a:cxn>
                <a:cxn ang="0">
                  <a:pos x="258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58" y="160"/>
                </a:cxn>
                <a:cxn ang="0">
                  <a:pos x="250" y="138"/>
                </a:cxn>
                <a:cxn ang="0">
                  <a:pos x="236" y="122"/>
                </a:cxn>
                <a:cxn ang="0">
                  <a:pos x="216" y="110"/>
                </a:cxn>
                <a:cxn ang="0">
                  <a:pos x="191" y="108"/>
                </a:cxn>
                <a:cxn ang="0">
                  <a:pos x="191" y="0"/>
                </a:cxn>
                <a:cxn ang="0">
                  <a:pos x="236" y="4"/>
                </a:cxn>
                <a:cxn ang="0">
                  <a:pos x="276" y="15"/>
                </a:cxn>
                <a:cxn ang="0">
                  <a:pos x="310" y="31"/>
                </a:cxn>
                <a:cxn ang="0">
                  <a:pos x="335" y="55"/>
                </a:cxn>
                <a:cxn ang="0">
                  <a:pos x="355" y="83"/>
                </a:cxn>
                <a:cxn ang="0">
                  <a:pos x="371" y="116"/>
                </a:cxn>
                <a:cxn ang="0">
                  <a:pos x="379" y="150"/>
                </a:cxn>
                <a:cxn ang="0">
                  <a:pos x="381" y="187"/>
                </a:cxn>
                <a:cxn ang="0">
                  <a:pos x="381" y="282"/>
                </a:cxn>
                <a:cxn ang="0">
                  <a:pos x="379" y="320"/>
                </a:cxn>
                <a:cxn ang="0">
                  <a:pos x="371" y="355"/>
                </a:cxn>
                <a:cxn ang="0">
                  <a:pos x="355" y="387"/>
                </a:cxn>
                <a:cxn ang="0">
                  <a:pos x="335" y="415"/>
                </a:cxn>
                <a:cxn ang="0">
                  <a:pos x="310" y="438"/>
                </a:cxn>
                <a:cxn ang="0">
                  <a:pos x="276" y="456"/>
                </a:cxn>
                <a:cxn ang="0">
                  <a:pos x="236" y="466"/>
                </a:cxn>
                <a:cxn ang="0">
                  <a:pos x="191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2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0" y="355"/>
                </a:cxn>
                <a:cxn ang="0">
                  <a:pos x="2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2" y="150"/>
                </a:cxn>
                <a:cxn ang="0">
                  <a:pos x="10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2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1" y="0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3" y="4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290"/>
                </a:cxn>
                <a:cxn ang="0">
                  <a:pos x="121" y="310"/>
                </a:cxn>
                <a:cxn ang="0">
                  <a:pos x="125" y="326"/>
                </a:cxn>
                <a:cxn ang="0">
                  <a:pos x="131" y="339"/>
                </a:cxn>
                <a:cxn ang="0">
                  <a:pos x="143" y="349"/>
                </a:cxn>
                <a:cxn ang="0">
                  <a:pos x="161" y="355"/>
                </a:cxn>
                <a:cxn ang="0">
                  <a:pos x="182" y="357"/>
                </a:cxn>
                <a:cxn ang="0">
                  <a:pos x="212" y="353"/>
                </a:cxn>
                <a:cxn ang="0">
                  <a:pos x="238" y="341"/>
                </a:cxn>
                <a:cxn ang="0">
                  <a:pos x="256" y="322"/>
                </a:cxn>
                <a:cxn ang="0">
                  <a:pos x="256" y="59"/>
                </a:cxn>
                <a:cxn ang="0">
                  <a:pos x="260" y="37"/>
                </a:cxn>
                <a:cxn ang="0">
                  <a:pos x="274" y="17"/>
                </a:cxn>
                <a:cxn ang="0">
                  <a:pos x="293" y="4"/>
                </a:cxn>
                <a:cxn ang="0">
                  <a:pos x="315" y="0"/>
                </a:cxn>
                <a:cxn ang="0">
                  <a:pos x="339" y="4"/>
                </a:cxn>
                <a:cxn ang="0">
                  <a:pos x="359" y="17"/>
                </a:cxn>
                <a:cxn ang="0">
                  <a:pos x="371" y="37"/>
                </a:cxn>
                <a:cxn ang="0">
                  <a:pos x="375" y="59"/>
                </a:cxn>
                <a:cxn ang="0">
                  <a:pos x="375" y="338"/>
                </a:cxn>
                <a:cxn ang="0">
                  <a:pos x="379" y="355"/>
                </a:cxn>
                <a:cxn ang="0">
                  <a:pos x="385" y="369"/>
                </a:cxn>
                <a:cxn ang="0">
                  <a:pos x="393" y="379"/>
                </a:cxn>
                <a:cxn ang="0">
                  <a:pos x="402" y="387"/>
                </a:cxn>
                <a:cxn ang="0">
                  <a:pos x="410" y="395"/>
                </a:cxn>
                <a:cxn ang="0">
                  <a:pos x="416" y="407"/>
                </a:cxn>
                <a:cxn ang="0">
                  <a:pos x="418" y="422"/>
                </a:cxn>
                <a:cxn ang="0">
                  <a:pos x="416" y="440"/>
                </a:cxn>
                <a:cxn ang="0">
                  <a:pos x="408" y="454"/>
                </a:cxn>
                <a:cxn ang="0">
                  <a:pos x="394" y="464"/>
                </a:cxn>
                <a:cxn ang="0">
                  <a:pos x="379" y="468"/>
                </a:cxn>
                <a:cxn ang="0">
                  <a:pos x="359" y="470"/>
                </a:cxn>
                <a:cxn ang="0">
                  <a:pos x="339" y="468"/>
                </a:cxn>
                <a:cxn ang="0">
                  <a:pos x="321" y="462"/>
                </a:cxn>
                <a:cxn ang="0">
                  <a:pos x="303" y="450"/>
                </a:cxn>
                <a:cxn ang="0">
                  <a:pos x="293" y="444"/>
                </a:cxn>
                <a:cxn ang="0">
                  <a:pos x="287" y="436"/>
                </a:cxn>
                <a:cxn ang="0">
                  <a:pos x="280" y="424"/>
                </a:cxn>
                <a:cxn ang="0">
                  <a:pos x="254" y="444"/>
                </a:cxn>
                <a:cxn ang="0">
                  <a:pos x="224" y="458"/>
                </a:cxn>
                <a:cxn ang="0">
                  <a:pos x="188" y="468"/>
                </a:cxn>
                <a:cxn ang="0">
                  <a:pos x="149" y="470"/>
                </a:cxn>
                <a:cxn ang="0">
                  <a:pos x="113" y="468"/>
                </a:cxn>
                <a:cxn ang="0">
                  <a:pos x="81" y="458"/>
                </a:cxn>
                <a:cxn ang="0">
                  <a:pos x="55" y="444"/>
                </a:cxn>
                <a:cxn ang="0">
                  <a:pos x="34" y="424"/>
                </a:cxn>
                <a:cxn ang="0">
                  <a:pos x="20" y="401"/>
                </a:cxn>
                <a:cxn ang="0">
                  <a:pos x="8" y="373"/>
                </a:cxn>
                <a:cxn ang="0">
                  <a:pos x="2" y="339"/>
                </a:cxn>
                <a:cxn ang="0">
                  <a:pos x="0" y="306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4"/>
                </a:cxn>
                <a:cxn ang="0">
                  <a:pos x="59" y="0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/>
              <a:ahLst/>
              <a:cxnLst>
                <a:cxn ang="0">
                  <a:pos x="202" y="104"/>
                </a:cxn>
                <a:cxn ang="0">
                  <a:pos x="158" y="126"/>
                </a:cxn>
                <a:cxn ang="0">
                  <a:pos x="180" y="357"/>
                </a:cxn>
                <a:cxn ang="0">
                  <a:pos x="224" y="371"/>
                </a:cxn>
                <a:cxn ang="0">
                  <a:pos x="271" y="355"/>
                </a:cxn>
                <a:cxn ang="0">
                  <a:pos x="293" y="314"/>
                </a:cxn>
                <a:cxn ang="0">
                  <a:pos x="295" y="179"/>
                </a:cxn>
                <a:cxn ang="0">
                  <a:pos x="285" y="130"/>
                </a:cxn>
                <a:cxn ang="0">
                  <a:pos x="251" y="104"/>
                </a:cxn>
                <a:cxn ang="0">
                  <a:pos x="59" y="0"/>
                </a:cxn>
                <a:cxn ang="0">
                  <a:pos x="97" y="7"/>
                </a:cxn>
                <a:cxn ang="0">
                  <a:pos x="125" y="27"/>
                </a:cxn>
                <a:cxn ang="0">
                  <a:pos x="164" y="17"/>
                </a:cxn>
                <a:cxn ang="0">
                  <a:pos x="244" y="0"/>
                </a:cxn>
                <a:cxn ang="0">
                  <a:pos x="319" y="11"/>
                </a:cxn>
                <a:cxn ang="0">
                  <a:pos x="372" y="49"/>
                </a:cxn>
                <a:cxn ang="0">
                  <a:pos x="404" y="108"/>
                </a:cxn>
                <a:cxn ang="0">
                  <a:pos x="414" y="189"/>
                </a:cxn>
                <a:cxn ang="0">
                  <a:pos x="412" y="308"/>
                </a:cxn>
                <a:cxn ang="0">
                  <a:pos x="394" y="385"/>
                </a:cxn>
                <a:cxn ang="0">
                  <a:pos x="357" y="438"/>
                </a:cxn>
                <a:cxn ang="0">
                  <a:pos x="293" y="466"/>
                </a:cxn>
                <a:cxn ang="0">
                  <a:pos x="218" y="468"/>
                </a:cxn>
                <a:cxn ang="0">
                  <a:pos x="158" y="444"/>
                </a:cxn>
                <a:cxn ang="0">
                  <a:pos x="154" y="590"/>
                </a:cxn>
                <a:cxn ang="0">
                  <a:pos x="123" y="622"/>
                </a:cxn>
                <a:cxn ang="0">
                  <a:pos x="75" y="622"/>
                </a:cxn>
                <a:cxn ang="0">
                  <a:pos x="43" y="590"/>
                </a:cxn>
                <a:cxn ang="0">
                  <a:pos x="39" y="134"/>
                </a:cxn>
                <a:cxn ang="0">
                  <a:pos x="31" y="102"/>
                </a:cxn>
                <a:cxn ang="0">
                  <a:pos x="16" y="85"/>
                </a:cxn>
                <a:cxn ang="0">
                  <a:pos x="2" y="63"/>
                </a:cxn>
                <a:cxn ang="0">
                  <a:pos x="2" y="31"/>
                </a:cxn>
                <a:cxn ang="0">
                  <a:pos x="24" y="7"/>
                </a:cxn>
                <a:cxn ang="0">
                  <a:pos x="59" y="0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4" name="TextBox 3" descr="CONFIDENTIAL_TAG_0xFFEE"/>
          <p:cNvSpPr txBox="1"/>
          <p:nvPr userDrawn="1"/>
        </p:nvSpPr>
        <p:spPr>
          <a:xfrm>
            <a:off x="331449" y="6396535"/>
            <a:ext cx="318984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1200" b="0" i="0" u="none">
              <a:solidFill>
                <a:schemeClr val="bg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4" y="284400"/>
            <a:ext cx="8310561" cy="988652"/>
          </a:xfrm>
        </p:spPr>
        <p:txBody>
          <a:bodyPr/>
          <a:lstStyle>
            <a:lvl1pPr>
              <a:defRPr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4" y="1441585"/>
            <a:ext cx="8310562" cy="426071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Your Safety, Your Health, Your Environment – Our Focus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7513" y="282575"/>
            <a:ext cx="8310562" cy="984365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</a:t>
            </a:r>
            <a:br>
              <a:rPr lang="en-GB" smtClean="0"/>
            </a:br>
            <a:r>
              <a:rPr lang="en-GB" smtClean="0"/>
              <a:t>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7514" y="1444625"/>
            <a:ext cx="6567180" cy="137569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 bwMode="black">
          <a:xfrm>
            <a:off x="2734543" y="5329614"/>
            <a:ext cx="3669134" cy="461588"/>
            <a:chOff x="179388" y="3794126"/>
            <a:chExt cx="5186363" cy="652462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/>
              <a:ahLst/>
              <a:cxnLst>
                <a:cxn ang="0">
                  <a:pos x="121" y="114"/>
                </a:cxn>
                <a:cxn ang="0">
                  <a:pos x="121" y="282"/>
                </a:cxn>
                <a:cxn ang="0">
                  <a:pos x="222" y="282"/>
                </a:cxn>
                <a:cxn ang="0">
                  <a:pos x="252" y="280"/>
                </a:cxn>
                <a:cxn ang="0">
                  <a:pos x="276" y="272"/>
                </a:cxn>
                <a:cxn ang="0">
                  <a:pos x="295" y="259"/>
                </a:cxn>
                <a:cxn ang="0">
                  <a:pos x="307" y="239"/>
                </a:cxn>
                <a:cxn ang="0">
                  <a:pos x="311" y="215"/>
                </a:cxn>
                <a:cxn ang="0">
                  <a:pos x="311" y="180"/>
                </a:cxn>
                <a:cxn ang="0">
                  <a:pos x="307" y="158"/>
                </a:cxn>
                <a:cxn ang="0">
                  <a:pos x="297" y="138"/>
                </a:cxn>
                <a:cxn ang="0">
                  <a:pos x="280" y="124"/>
                </a:cxn>
                <a:cxn ang="0">
                  <a:pos x="256" y="116"/>
                </a:cxn>
                <a:cxn ang="0">
                  <a:pos x="226" y="114"/>
                </a:cxn>
                <a:cxn ang="0">
                  <a:pos x="121" y="114"/>
                </a:cxn>
                <a:cxn ang="0">
                  <a:pos x="59" y="0"/>
                </a:cxn>
                <a:cxn ang="0">
                  <a:pos x="228" y="0"/>
                </a:cxn>
                <a:cxn ang="0">
                  <a:pos x="276" y="4"/>
                </a:cxn>
                <a:cxn ang="0">
                  <a:pos x="317" y="12"/>
                </a:cxn>
                <a:cxn ang="0">
                  <a:pos x="353" y="27"/>
                </a:cxn>
                <a:cxn ang="0">
                  <a:pos x="383" y="47"/>
                </a:cxn>
                <a:cxn ang="0">
                  <a:pos x="404" y="73"/>
                </a:cxn>
                <a:cxn ang="0">
                  <a:pos x="422" y="104"/>
                </a:cxn>
                <a:cxn ang="0">
                  <a:pos x="430" y="140"/>
                </a:cxn>
                <a:cxn ang="0">
                  <a:pos x="434" y="180"/>
                </a:cxn>
                <a:cxn ang="0">
                  <a:pos x="434" y="215"/>
                </a:cxn>
                <a:cxn ang="0">
                  <a:pos x="430" y="257"/>
                </a:cxn>
                <a:cxn ang="0">
                  <a:pos x="416" y="294"/>
                </a:cxn>
                <a:cxn ang="0">
                  <a:pos x="396" y="326"/>
                </a:cxn>
                <a:cxn ang="0">
                  <a:pos x="367" y="352"/>
                </a:cxn>
                <a:cxn ang="0">
                  <a:pos x="333" y="371"/>
                </a:cxn>
                <a:cxn ang="0">
                  <a:pos x="387" y="468"/>
                </a:cxn>
                <a:cxn ang="0">
                  <a:pos x="436" y="567"/>
                </a:cxn>
                <a:cxn ang="0">
                  <a:pos x="442" y="591"/>
                </a:cxn>
                <a:cxn ang="0">
                  <a:pos x="438" y="610"/>
                </a:cxn>
                <a:cxn ang="0">
                  <a:pos x="428" y="628"/>
                </a:cxn>
                <a:cxn ang="0">
                  <a:pos x="414" y="642"/>
                </a:cxn>
                <a:cxn ang="0">
                  <a:pos x="396" y="650"/>
                </a:cxn>
                <a:cxn ang="0">
                  <a:pos x="377" y="654"/>
                </a:cxn>
                <a:cxn ang="0">
                  <a:pos x="361" y="652"/>
                </a:cxn>
                <a:cxn ang="0">
                  <a:pos x="347" y="646"/>
                </a:cxn>
                <a:cxn ang="0">
                  <a:pos x="335" y="634"/>
                </a:cxn>
                <a:cxn ang="0">
                  <a:pos x="323" y="616"/>
                </a:cxn>
                <a:cxn ang="0">
                  <a:pos x="268" y="504"/>
                </a:cxn>
                <a:cxn ang="0">
                  <a:pos x="204" y="393"/>
                </a:cxn>
                <a:cxn ang="0">
                  <a:pos x="121" y="393"/>
                </a:cxn>
                <a:cxn ang="0">
                  <a:pos x="121" y="593"/>
                </a:cxn>
                <a:cxn ang="0">
                  <a:pos x="117" y="616"/>
                </a:cxn>
                <a:cxn ang="0">
                  <a:pos x="103" y="636"/>
                </a:cxn>
                <a:cxn ang="0">
                  <a:pos x="85" y="648"/>
                </a:cxn>
                <a:cxn ang="0">
                  <a:pos x="59" y="654"/>
                </a:cxn>
                <a:cxn ang="0">
                  <a:pos x="38" y="648"/>
                </a:cxn>
                <a:cxn ang="0">
                  <a:pos x="18" y="636"/>
                </a:cxn>
                <a:cxn ang="0">
                  <a:pos x="4" y="616"/>
                </a:cxn>
                <a:cxn ang="0">
                  <a:pos x="0" y="593"/>
                </a:cxn>
                <a:cxn ang="0">
                  <a:pos x="0" y="61"/>
                </a:cxn>
                <a:cxn ang="0">
                  <a:pos x="4" y="37"/>
                </a:cxn>
                <a:cxn ang="0">
                  <a:pos x="18" y="18"/>
                </a:cxn>
                <a:cxn ang="0">
                  <a:pos x="38" y="6"/>
                </a:cxn>
                <a:cxn ang="0">
                  <a:pos x="59" y="0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67" y="110"/>
                </a:cxn>
                <a:cxn ang="0">
                  <a:pos x="147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21" y="189"/>
                </a:cxn>
                <a:cxn ang="0">
                  <a:pos x="121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7" y="349"/>
                </a:cxn>
                <a:cxn ang="0">
                  <a:pos x="167" y="359"/>
                </a:cxn>
                <a:cxn ang="0">
                  <a:pos x="193" y="363"/>
                </a:cxn>
                <a:cxn ang="0">
                  <a:pos x="218" y="359"/>
                </a:cxn>
                <a:cxn ang="0">
                  <a:pos x="238" y="349"/>
                </a:cxn>
                <a:cxn ang="0">
                  <a:pos x="252" y="334"/>
                </a:cxn>
                <a:cxn ang="0">
                  <a:pos x="260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60" y="160"/>
                </a:cxn>
                <a:cxn ang="0">
                  <a:pos x="252" y="138"/>
                </a:cxn>
                <a:cxn ang="0">
                  <a:pos x="238" y="122"/>
                </a:cxn>
                <a:cxn ang="0">
                  <a:pos x="218" y="110"/>
                </a:cxn>
                <a:cxn ang="0">
                  <a:pos x="193" y="108"/>
                </a:cxn>
                <a:cxn ang="0">
                  <a:pos x="193" y="0"/>
                </a:cxn>
                <a:cxn ang="0">
                  <a:pos x="238" y="4"/>
                </a:cxn>
                <a:cxn ang="0">
                  <a:pos x="278" y="15"/>
                </a:cxn>
                <a:cxn ang="0">
                  <a:pos x="310" y="31"/>
                </a:cxn>
                <a:cxn ang="0">
                  <a:pos x="337" y="55"/>
                </a:cxn>
                <a:cxn ang="0">
                  <a:pos x="357" y="83"/>
                </a:cxn>
                <a:cxn ang="0">
                  <a:pos x="371" y="116"/>
                </a:cxn>
                <a:cxn ang="0">
                  <a:pos x="381" y="150"/>
                </a:cxn>
                <a:cxn ang="0">
                  <a:pos x="383" y="187"/>
                </a:cxn>
                <a:cxn ang="0">
                  <a:pos x="383" y="282"/>
                </a:cxn>
                <a:cxn ang="0">
                  <a:pos x="381" y="320"/>
                </a:cxn>
                <a:cxn ang="0">
                  <a:pos x="371" y="355"/>
                </a:cxn>
                <a:cxn ang="0">
                  <a:pos x="357" y="387"/>
                </a:cxn>
                <a:cxn ang="0">
                  <a:pos x="337" y="415"/>
                </a:cxn>
                <a:cxn ang="0">
                  <a:pos x="310" y="438"/>
                </a:cxn>
                <a:cxn ang="0">
                  <a:pos x="278" y="456"/>
                </a:cxn>
                <a:cxn ang="0">
                  <a:pos x="238" y="466"/>
                </a:cxn>
                <a:cxn ang="0">
                  <a:pos x="193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4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2" y="355"/>
                </a:cxn>
                <a:cxn ang="0">
                  <a:pos x="4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4" y="150"/>
                </a:cxn>
                <a:cxn ang="0">
                  <a:pos x="12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4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3" y="0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2"/>
                </a:cxn>
                <a:cxn ang="0">
                  <a:pos x="107" y="9"/>
                </a:cxn>
                <a:cxn ang="0">
                  <a:pos x="119" y="23"/>
                </a:cxn>
                <a:cxn ang="0">
                  <a:pos x="126" y="41"/>
                </a:cxn>
                <a:cxn ang="0">
                  <a:pos x="144" y="94"/>
                </a:cxn>
                <a:cxn ang="0">
                  <a:pos x="164" y="158"/>
                </a:cxn>
                <a:cxn ang="0">
                  <a:pos x="188" y="227"/>
                </a:cxn>
                <a:cxn ang="0">
                  <a:pos x="214" y="298"/>
                </a:cxn>
                <a:cxn ang="0">
                  <a:pos x="295" y="41"/>
                </a:cxn>
                <a:cxn ang="0">
                  <a:pos x="305" y="21"/>
                </a:cxn>
                <a:cxn ang="0">
                  <a:pos x="319" y="9"/>
                </a:cxn>
                <a:cxn ang="0">
                  <a:pos x="333" y="2"/>
                </a:cxn>
                <a:cxn ang="0">
                  <a:pos x="351" y="0"/>
                </a:cxn>
                <a:cxn ang="0">
                  <a:pos x="368" y="2"/>
                </a:cxn>
                <a:cxn ang="0">
                  <a:pos x="384" y="9"/>
                </a:cxn>
                <a:cxn ang="0">
                  <a:pos x="398" y="21"/>
                </a:cxn>
                <a:cxn ang="0">
                  <a:pos x="406" y="37"/>
                </a:cxn>
                <a:cxn ang="0">
                  <a:pos x="410" y="57"/>
                </a:cxn>
                <a:cxn ang="0">
                  <a:pos x="406" y="81"/>
                </a:cxn>
                <a:cxn ang="0">
                  <a:pos x="293" y="401"/>
                </a:cxn>
                <a:cxn ang="0">
                  <a:pos x="269" y="458"/>
                </a:cxn>
                <a:cxn ang="0">
                  <a:pos x="245" y="507"/>
                </a:cxn>
                <a:cxn ang="0">
                  <a:pos x="218" y="547"/>
                </a:cxn>
                <a:cxn ang="0">
                  <a:pos x="186" y="579"/>
                </a:cxn>
                <a:cxn ang="0">
                  <a:pos x="152" y="604"/>
                </a:cxn>
                <a:cxn ang="0">
                  <a:pos x="111" y="620"/>
                </a:cxn>
                <a:cxn ang="0">
                  <a:pos x="65" y="628"/>
                </a:cxn>
                <a:cxn ang="0">
                  <a:pos x="43" y="626"/>
                </a:cxn>
                <a:cxn ang="0">
                  <a:pos x="23" y="618"/>
                </a:cxn>
                <a:cxn ang="0">
                  <a:pos x="12" y="604"/>
                </a:cxn>
                <a:cxn ang="0">
                  <a:pos x="2" y="588"/>
                </a:cxn>
                <a:cxn ang="0">
                  <a:pos x="0" y="571"/>
                </a:cxn>
                <a:cxn ang="0">
                  <a:pos x="2" y="553"/>
                </a:cxn>
                <a:cxn ang="0">
                  <a:pos x="8" y="539"/>
                </a:cxn>
                <a:cxn ang="0">
                  <a:pos x="17" y="525"/>
                </a:cxn>
                <a:cxn ang="0">
                  <a:pos x="33" y="517"/>
                </a:cxn>
                <a:cxn ang="0">
                  <a:pos x="53" y="511"/>
                </a:cxn>
                <a:cxn ang="0">
                  <a:pos x="75" y="509"/>
                </a:cxn>
                <a:cxn ang="0">
                  <a:pos x="97" y="504"/>
                </a:cxn>
                <a:cxn ang="0">
                  <a:pos x="117" y="492"/>
                </a:cxn>
                <a:cxn ang="0">
                  <a:pos x="138" y="474"/>
                </a:cxn>
                <a:cxn ang="0">
                  <a:pos x="158" y="446"/>
                </a:cxn>
                <a:cxn ang="0">
                  <a:pos x="134" y="391"/>
                </a:cxn>
                <a:cxn ang="0">
                  <a:pos x="113" y="332"/>
                </a:cxn>
                <a:cxn ang="0">
                  <a:pos x="91" y="274"/>
                </a:cxn>
                <a:cxn ang="0">
                  <a:pos x="69" y="217"/>
                </a:cxn>
                <a:cxn ang="0">
                  <a:pos x="49" y="164"/>
                </a:cxn>
                <a:cxn ang="0">
                  <a:pos x="33" y="114"/>
                </a:cxn>
                <a:cxn ang="0">
                  <a:pos x="19" y="73"/>
                </a:cxn>
                <a:cxn ang="0">
                  <a:pos x="17" y="47"/>
                </a:cxn>
                <a:cxn ang="0">
                  <a:pos x="23" y="27"/>
                </a:cxn>
                <a:cxn ang="0">
                  <a:pos x="37" y="11"/>
                </a:cxn>
                <a:cxn ang="0">
                  <a:pos x="57" y="4"/>
                </a:cxn>
                <a:cxn ang="0">
                  <a:pos x="77" y="0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/>
              <a:ahLst/>
              <a:cxnLst>
                <a:cxn ang="0">
                  <a:pos x="162" y="280"/>
                </a:cxn>
                <a:cxn ang="0">
                  <a:pos x="128" y="298"/>
                </a:cxn>
                <a:cxn ang="0">
                  <a:pos x="118" y="328"/>
                </a:cxn>
                <a:cxn ang="0">
                  <a:pos x="120" y="351"/>
                </a:cxn>
                <a:cxn ang="0">
                  <a:pos x="140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1" y="341"/>
                </a:cxn>
                <a:cxn ang="0">
                  <a:pos x="253" y="278"/>
                </a:cxn>
                <a:cxn ang="0">
                  <a:pos x="196" y="0"/>
                </a:cxn>
                <a:cxn ang="0">
                  <a:pos x="279" y="11"/>
                </a:cxn>
                <a:cxn ang="0">
                  <a:pos x="333" y="45"/>
                </a:cxn>
                <a:cxn ang="0">
                  <a:pos x="364" y="104"/>
                </a:cxn>
                <a:cxn ang="0">
                  <a:pos x="374" y="189"/>
                </a:cxn>
                <a:cxn ang="0">
                  <a:pos x="376" y="355"/>
                </a:cxn>
                <a:cxn ang="0">
                  <a:pos x="388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2" y="454"/>
                </a:cxn>
                <a:cxn ang="0">
                  <a:pos x="374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5" y="440"/>
                </a:cxn>
                <a:cxn ang="0">
                  <a:pos x="253" y="452"/>
                </a:cxn>
                <a:cxn ang="0">
                  <a:pos x="190" y="468"/>
                </a:cxn>
                <a:cxn ang="0">
                  <a:pos x="117" y="468"/>
                </a:cxn>
                <a:cxn ang="0">
                  <a:pos x="51" y="442"/>
                </a:cxn>
                <a:cxn ang="0">
                  <a:pos x="11" y="397"/>
                </a:cxn>
                <a:cxn ang="0">
                  <a:pos x="0" y="332"/>
                </a:cxn>
                <a:cxn ang="0">
                  <a:pos x="4" y="292"/>
                </a:cxn>
                <a:cxn ang="0">
                  <a:pos x="33" y="239"/>
                </a:cxn>
                <a:cxn ang="0">
                  <a:pos x="91" y="203"/>
                </a:cxn>
                <a:cxn ang="0">
                  <a:pos x="174" y="191"/>
                </a:cxn>
                <a:cxn ang="0">
                  <a:pos x="253" y="175"/>
                </a:cxn>
                <a:cxn ang="0">
                  <a:pos x="249" y="132"/>
                </a:cxn>
                <a:cxn ang="0">
                  <a:pos x="228" y="104"/>
                </a:cxn>
                <a:cxn ang="0">
                  <a:pos x="186" y="94"/>
                </a:cxn>
                <a:cxn ang="0">
                  <a:pos x="128" y="104"/>
                </a:cxn>
                <a:cxn ang="0">
                  <a:pos x="85" y="120"/>
                </a:cxn>
                <a:cxn ang="0">
                  <a:pos x="51" y="110"/>
                </a:cxn>
                <a:cxn ang="0">
                  <a:pos x="31" y="81"/>
                </a:cxn>
                <a:cxn ang="0">
                  <a:pos x="39" y="47"/>
                </a:cxn>
                <a:cxn ang="0">
                  <a:pos x="87" y="17"/>
                </a:cxn>
                <a:cxn ang="0">
                  <a:pos x="160" y="2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3" y="6"/>
                </a:cxn>
                <a:cxn ang="0">
                  <a:pos x="103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3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8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7" y="2"/>
                </a:cxn>
                <a:cxn ang="0">
                  <a:pos x="95" y="8"/>
                </a:cxn>
                <a:cxn ang="0">
                  <a:pos x="107" y="20"/>
                </a:cxn>
                <a:cxn ang="0">
                  <a:pos x="117" y="35"/>
                </a:cxn>
                <a:cxn ang="0">
                  <a:pos x="289" y="383"/>
                </a:cxn>
                <a:cxn ang="0">
                  <a:pos x="462" y="33"/>
                </a:cxn>
                <a:cxn ang="0">
                  <a:pos x="474" y="16"/>
                </a:cxn>
                <a:cxn ang="0">
                  <a:pos x="488" y="6"/>
                </a:cxn>
                <a:cxn ang="0">
                  <a:pos x="502" y="2"/>
                </a:cxn>
                <a:cxn ang="0">
                  <a:pos x="519" y="0"/>
                </a:cxn>
                <a:cxn ang="0">
                  <a:pos x="541" y="4"/>
                </a:cxn>
                <a:cxn ang="0">
                  <a:pos x="559" y="18"/>
                </a:cxn>
                <a:cxn ang="0">
                  <a:pos x="571" y="35"/>
                </a:cxn>
                <a:cxn ang="0">
                  <a:pos x="577" y="57"/>
                </a:cxn>
                <a:cxn ang="0">
                  <a:pos x="577" y="605"/>
                </a:cxn>
                <a:cxn ang="0">
                  <a:pos x="571" y="626"/>
                </a:cxn>
                <a:cxn ang="0">
                  <a:pos x="559" y="644"/>
                </a:cxn>
                <a:cxn ang="0">
                  <a:pos x="543" y="656"/>
                </a:cxn>
                <a:cxn ang="0">
                  <a:pos x="519" y="662"/>
                </a:cxn>
                <a:cxn ang="0">
                  <a:pos x="498" y="656"/>
                </a:cxn>
                <a:cxn ang="0">
                  <a:pos x="480" y="644"/>
                </a:cxn>
                <a:cxn ang="0">
                  <a:pos x="468" y="626"/>
                </a:cxn>
                <a:cxn ang="0">
                  <a:pos x="464" y="605"/>
                </a:cxn>
                <a:cxn ang="0">
                  <a:pos x="464" y="269"/>
                </a:cxn>
                <a:cxn ang="0">
                  <a:pos x="343" y="520"/>
                </a:cxn>
                <a:cxn ang="0">
                  <a:pos x="329" y="539"/>
                </a:cxn>
                <a:cxn ang="0">
                  <a:pos x="309" y="551"/>
                </a:cxn>
                <a:cxn ang="0">
                  <a:pos x="287" y="555"/>
                </a:cxn>
                <a:cxn ang="0">
                  <a:pos x="266" y="551"/>
                </a:cxn>
                <a:cxn ang="0">
                  <a:pos x="248" y="539"/>
                </a:cxn>
                <a:cxn ang="0">
                  <a:pos x="232" y="520"/>
                </a:cxn>
                <a:cxn ang="0">
                  <a:pos x="111" y="269"/>
                </a:cxn>
                <a:cxn ang="0">
                  <a:pos x="111" y="605"/>
                </a:cxn>
                <a:cxn ang="0">
                  <a:pos x="107" y="626"/>
                </a:cxn>
                <a:cxn ang="0">
                  <a:pos x="95" y="644"/>
                </a:cxn>
                <a:cxn ang="0">
                  <a:pos x="77" y="656"/>
                </a:cxn>
                <a:cxn ang="0">
                  <a:pos x="55" y="662"/>
                </a:cxn>
                <a:cxn ang="0">
                  <a:pos x="34" y="656"/>
                </a:cxn>
                <a:cxn ang="0">
                  <a:pos x="16" y="644"/>
                </a:cxn>
                <a:cxn ang="0">
                  <a:pos x="4" y="626"/>
                </a:cxn>
                <a:cxn ang="0">
                  <a:pos x="0" y="605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6" y="4"/>
                </a:cxn>
                <a:cxn ang="0">
                  <a:pos x="57" y="0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/>
              <a:ahLst/>
              <a:cxnLst>
                <a:cxn ang="0">
                  <a:pos x="163" y="280"/>
                </a:cxn>
                <a:cxn ang="0">
                  <a:pos x="129" y="298"/>
                </a:cxn>
                <a:cxn ang="0">
                  <a:pos x="119" y="328"/>
                </a:cxn>
                <a:cxn ang="0">
                  <a:pos x="121" y="351"/>
                </a:cxn>
                <a:cxn ang="0">
                  <a:pos x="141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2" y="341"/>
                </a:cxn>
                <a:cxn ang="0">
                  <a:pos x="254" y="278"/>
                </a:cxn>
                <a:cxn ang="0">
                  <a:pos x="196" y="0"/>
                </a:cxn>
                <a:cxn ang="0">
                  <a:pos x="280" y="11"/>
                </a:cxn>
                <a:cxn ang="0">
                  <a:pos x="333" y="45"/>
                </a:cxn>
                <a:cxn ang="0">
                  <a:pos x="365" y="104"/>
                </a:cxn>
                <a:cxn ang="0">
                  <a:pos x="375" y="189"/>
                </a:cxn>
                <a:cxn ang="0">
                  <a:pos x="377" y="355"/>
                </a:cxn>
                <a:cxn ang="0">
                  <a:pos x="389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4" y="454"/>
                </a:cxn>
                <a:cxn ang="0">
                  <a:pos x="375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2" y="434"/>
                </a:cxn>
                <a:cxn ang="0">
                  <a:pos x="222" y="462"/>
                </a:cxn>
                <a:cxn ang="0">
                  <a:pos x="159" y="470"/>
                </a:cxn>
                <a:cxn ang="0">
                  <a:pos x="81" y="458"/>
                </a:cxn>
                <a:cxn ang="0">
                  <a:pos x="30" y="422"/>
                </a:cxn>
                <a:cxn ang="0">
                  <a:pos x="2" y="367"/>
                </a:cxn>
                <a:cxn ang="0">
                  <a:pos x="0" y="326"/>
                </a:cxn>
                <a:cxn ang="0">
                  <a:pos x="14" y="262"/>
                </a:cxn>
                <a:cxn ang="0">
                  <a:pos x="58" y="219"/>
                </a:cxn>
                <a:cxn ang="0">
                  <a:pos x="131" y="195"/>
                </a:cxn>
                <a:cxn ang="0">
                  <a:pos x="254" y="191"/>
                </a:cxn>
                <a:cxn ang="0">
                  <a:pos x="254" y="152"/>
                </a:cxn>
                <a:cxn ang="0">
                  <a:pos x="242" y="116"/>
                </a:cxn>
                <a:cxn ang="0">
                  <a:pos x="210" y="96"/>
                </a:cxn>
                <a:cxn ang="0">
                  <a:pos x="155" y="96"/>
                </a:cxn>
                <a:cxn ang="0">
                  <a:pos x="107" y="114"/>
                </a:cxn>
                <a:cxn ang="0">
                  <a:pos x="67" y="118"/>
                </a:cxn>
                <a:cxn ang="0">
                  <a:pos x="40" y="96"/>
                </a:cxn>
                <a:cxn ang="0">
                  <a:pos x="32" y="65"/>
                </a:cxn>
                <a:cxn ang="0">
                  <a:pos x="56" y="33"/>
                </a:cxn>
                <a:cxn ang="0">
                  <a:pos x="123" y="7"/>
                </a:cxn>
                <a:cxn ang="0">
                  <a:pos x="196" y="0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/>
              <a:ahLst/>
              <a:cxnLst>
                <a:cxn ang="0">
                  <a:pos x="67" y="194"/>
                </a:cxn>
                <a:cxn ang="0">
                  <a:pos x="91" y="198"/>
                </a:cxn>
                <a:cxn ang="0">
                  <a:pos x="109" y="211"/>
                </a:cxn>
                <a:cxn ang="0">
                  <a:pos x="123" y="231"/>
                </a:cxn>
                <a:cxn ang="0">
                  <a:pos x="126" y="253"/>
                </a:cxn>
                <a:cxn ang="0">
                  <a:pos x="126" y="605"/>
                </a:cxn>
                <a:cxn ang="0">
                  <a:pos x="123" y="628"/>
                </a:cxn>
                <a:cxn ang="0">
                  <a:pos x="109" y="648"/>
                </a:cxn>
                <a:cxn ang="0">
                  <a:pos x="91" y="660"/>
                </a:cxn>
                <a:cxn ang="0">
                  <a:pos x="67" y="664"/>
                </a:cxn>
                <a:cxn ang="0">
                  <a:pos x="43" y="660"/>
                </a:cxn>
                <a:cxn ang="0">
                  <a:pos x="25" y="648"/>
                </a:cxn>
                <a:cxn ang="0">
                  <a:pos x="12" y="628"/>
                </a:cxn>
                <a:cxn ang="0">
                  <a:pos x="8" y="605"/>
                </a:cxn>
                <a:cxn ang="0">
                  <a:pos x="8" y="253"/>
                </a:cxn>
                <a:cxn ang="0">
                  <a:pos x="12" y="231"/>
                </a:cxn>
                <a:cxn ang="0">
                  <a:pos x="25" y="211"/>
                </a:cxn>
                <a:cxn ang="0">
                  <a:pos x="43" y="198"/>
                </a:cxn>
                <a:cxn ang="0">
                  <a:pos x="67" y="194"/>
                </a:cxn>
                <a:cxn ang="0">
                  <a:pos x="67" y="0"/>
                </a:cxn>
                <a:cxn ang="0">
                  <a:pos x="93" y="6"/>
                </a:cxn>
                <a:cxn ang="0">
                  <a:pos x="115" y="20"/>
                </a:cxn>
                <a:cxn ang="0">
                  <a:pos x="128" y="41"/>
                </a:cxn>
                <a:cxn ang="0">
                  <a:pos x="134" y="67"/>
                </a:cxn>
                <a:cxn ang="0">
                  <a:pos x="128" y="93"/>
                </a:cxn>
                <a:cxn ang="0">
                  <a:pos x="115" y="115"/>
                </a:cxn>
                <a:cxn ang="0">
                  <a:pos x="93" y="128"/>
                </a:cxn>
                <a:cxn ang="0">
                  <a:pos x="67" y="134"/>
                </a:cxn>
                <a:cxn ang="0">
                  <a:pos x="41" y="128"/>
                </a:cxn>
                <a:cxn ang="0">
                  <a:pos x="19" y="115"/>
                </a:cxn>
                <a:cxn ang="0">
                  <a:pos x="6" y="93"/>
                </a:cxn>
                <a:cxn ang="0">
                  <a:pos x="0" y="67"/>
                </a:cxn>
                <a:cxn ang="0">
                  <a:pos x="6" y="41"/>
                </a:cxn>
                <a:cxn ang="0">
                  <a:pos x="19" y="20"/>
                </a:cxn>
                <a:cxn ang="0">
                  <a:pos x="41" y="6"/>
                </a:cxn>
                <a:cxn ang="0">
                  <a:pos x="67" y="0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4" y="6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4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/>
              <a:ahLst/>
              <a:cxnLst>
                <a:cxn ang="0">
                  <a:pos x="278" y="2"/>
                </a:cxn>
                <a:cxn ang="0">
                  <a:pos x="351" y="24"/>
                </a:cxn>
                <a:cxn ang="0">
                  <a:pos x="395" y="57"/>
                </a:cxn>
                <a:cxn ang="0">
                  <a:pos x="407" y="89"/>
                </a:cxn>
                <a:cxn ang="0">
                  <a:pos x="397" y="118"/>
                </a:cxn>
                <a:cxn ang="0">
                  <a:pos x="371" y="138"/>
                </a:cxn>
                <a:cxn ang="0">
                  <a:pos x="329" y="138"/>
                </a:cxn>
                <a:cxn ang="0">
                  <a:pos x="290" y="118"/>
                </a:cxn>
                <a:cxn ang="0">
                  <a:pos x="240" y="111"/>
                </a:cxn>
                <a:cxn ang="0">
                  <a:pos x="183" y="122"/>
                </a:cxn>
                <a:cxn ang="0">
                  <a:pos x="143" y="164"/>
                </a:cxn>
                <a:cxn ang="0">
                  <a:pos x="125" y="235"/>
                </a:cxn>
                <a:cxn ang="0">
                  <a:pos x="121" y="379"/>
                </a:cxn>
                <a:cxn ang="0">
                  <a:pos x="131" y="470"/>
                </a:cxn>
                <a:cxn ang="0">
                  <a:pos x="161" y="524"/>
                </a:cxn>
                <a:cxn ang="0">
                  <a:pos x="207" y="549"/>
                </a:cxn>
                <a:cxn ang="0">
                  <a:pos x="266" y="549"/>
                </a:cxn>
                <a:cxn ang="0">
                  <a:pos x="308" y="527"/>
                </a:cxn>
                <a:cxn ang="0">
                  <a:pos x="329" y="492"/>
                </a:cxn>
                <a:cxn ang="0">
                  <a:pos x="335" y="443"/>
                </a:cxn>
                <a:cxn ang="0">
                  <a:pos x="276" y="415"/>
                </a:cxn>
                <a:cxn ang="0">
                  <a:pos x="236" y="397"/>
                </a:cxn>
                <a:cxn ang="0">
                  <a:pos x="220" y="358"/>
                </a:cxn>
                <a:cxn ang="0">
                  <a:pos x="236" y="318"/>
                </a:cxn>
                <a:cxn ang="0">
                  <a:pos x="276" y="300"/>
                </a:cxn>
                <a:cxn ang="0">
                  <a:pos x="419" y="306"/>
                </a:cxn>
                <a:cxn ang="0">
                  <a:pos x="448" y="338"/>
                </a:cxn>
                <a:cxn ang="0">
                  <a:pos x="454" y="439"/>
                </a:cxn>
                <a:cxn ang="0">
                  <a:pos x="444" y="514"/>
                </a:cxn>
                <a:cxn ang="0">
                  <a:pos x="415" y="579"/>
                </a:cxn>
                <a:cxn ang="0">
                  <a:pos x="363" y="628"/>
                </a:cxn>
                <a:cxn ang="0">
                  <a:pos x="286" y="658"/>
                </a:cxn>
                <a:cxn ang="0">
                  <a:pos x="187" y="658"/>
                </a:cxn>
                <a:cxn ang="0">
                  <a:pos x="109" y="632"/>
                </a:cxn>
                <a:cxn ang="0">
                  <a:pos x="54" y="583"/>
                </a:cxn>
                <a:cxn ang="0">
                  <a:pos x="20" y="514"/>
                </a:cxn>
                <a:cxn ang="0">
                  <a:pos x="2" y="429"/>
                </a:cxn>
                <a:cxn ang="0">
                  <a:pos x="0" y="280"/>
                </a:cxn>
                <a:cxn ang="0">
                  <a:pos x="8" y="190"/>
                </a:cxn>
                <a:cxn ang="0">
                  <a:pos x="34" y="112"/>
                </a:cxn>
                <a:cxn ang="0">
                  <a:pos x="80" y="53"/>
                </a:cxn>
                <a:cxn ang="0">
                  <a:pos x="147" y="14"/>
                </a:cxn>
                <a:cxn ang="0">
                  <a:pos x="240" y="0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87" y="2"/>
                </a:cxn>
                <a:cxn ang="0">
                  <a:pos x="305" y="7"/>
                </a:cxn>
                <a:cxn ang="0">
                  <a:pos x="321" y="13"/>
                </a:cxn>
                <a:cxn ang="0">
                  <a:pos x="335" y="27"/>
                </a:cxn>
                <a:cxn ang="0">
                  <a:pos x="343" y="41"/>
                </a:cxn>
                <a:cxn ang="0">
                  <a:pos x="345" y="59"/>
                </a:cxn>
                <a:cxn ang="0">
                  <a:pos x="341" y="77"/>
                </a:cxn>
                <a:cxn ang="0">
                  <a:pos x="333" y="96"/>
                </a:cxn>
                <a:cxn ang="0">
                  <a:pos x="319" y="110"/>
                </a:cxn>
                <a:cxn ang="0">
                  <a:pos x="299" y="118"/>
                </a:cxn>
                <a:cxn ang="0">
                  <a:pos x="275" y="118"/>
                </a:cxn>
                <a:cxn ang="0">
                  <a:pos x="267" y="116"/>
                </a:cxn>
                <a:cxn ang="0">
                  <a:pos x="255" y="114"/>
                </a:cxn>
                <a:cxn ang="0">
                  <a:pos x="238" y="114"/>
                </a:cxn>
                <a:cxn ang="0">
                  <a:pos x="218" y="116"/>
                </a:cxn>
                <a:cxn ang="0">
                  <a:pos x="198" y="122"/>
                </a:cxn>
                <a:cxn ang="0">
                  <a:pos x="182" y="132"/>
                </a:cxn>
                <a:cxn ang="0">
                  <a:pos x="170" y="146"/>
                </a:cxn>
                <a:cxn ang="0">
                  <a:pos x="162" y="166"/>
                </a:cxn>
                <a:cxn ang="0">
                  <a:pos x="162" y="411"/>
                </a:cxn>
                <a:cxn ang="0">
                  <a:pos x="156" y="434"/>
                </a:cxn>
                <a:cxn ang="0">
                  <a:pos x="144" y="454"/>
                </a:cxn>
                <a:cxn ang="0">
                  <a:pos x="125" y="466"/>
                </a:cxn>
                <a:cxn ang="0">
                  <a:pos x="103" y="470"/>
                </a:cxn>
                <a:cxn ang="0">
                  <a:pos x="79" y="466"/>
                </a:cxn>
                <a:cxn ang="0">
                  <a:pos x="59" y="454"/>
                </a:cxn>
                <a:cxn ang="0">
                  <a:pos x="45" y="434"/>
                </a:cxn>
                <a:cxn ang="0">
                  <a:pos x="41" y="411"/>
                </a:cxn>
                <a:cxn ang="0">
                  <a:pos x="41" y="140"/>
                </a:cxn>
                <a:cxn ang="0">
                  <a:pos x="39" y="120"/>
                </a:cxn>
                <a:cxn ang="0">
                  <a:pos x="33" y="108"/>
                </a:cxn>
                <a:cxn ang="0">
                  <a:pos x="25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2" y="37"/>
                </a:cxn>
                <a:cxn ang="0">
                  <a:pos x="10" y="23"/>
                </a:cxn>
                <a:cxn ang="0">
                  <a:pos x="21" y="13"/>
                </a:cxn>
                <a:cxn ang="0">
                  <a:pos x="37" y="7"/>
                </a:cxn>
                <a:cxn ang="0">
                  <a:pos x="59" y="6"/>
                </a:cxn>
                <a:cxn ang="0">
                  <a:pos x="65" y="6"/>
                </a:cxn>
                <a:cxn ang="0">
                  <a:pos x="71" y="6"/>
                </a:cxn>
                <a:cxn ang="0">
                  <a:pos x="77" y="7"/>
                </a:cxn>
                <a:cxn ang="0">
                  <a:pos x="105" y="19"/>
                </a:cxn>
                <a:cxn ang="0">
                  <a:pos x="127" y="35"/>
                </a:cxn>
                <a:cxn ang="0">
                  <a:pos x="142" y="57"/>
                </a:cxn>
                <a:cxn ang="0">
                  <a:pos x="168" y="31"/>
                </a:cxn>
                <a:cxn ang="0">
                  <a:pos x="194" y="15"/>
                </a:cxn>
                <a:cxn ang="0">
                  <a:pos x="222" y="6"/>
                </a:cxn>
                <a:cxn ang="0">
                  <a:pos x="245" y="2"/>
                </a:cxn>
                <a:cxn ang="0">
                  <a:pos x="265" y="0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/>
              <a:ahLst/>
              <a:cxnLst>
                <a:cxn ang="0">
                  <a:pos x="191" y="108"/>
                </a:cxn>
                <a:cxn ang="0">
                  <a:pos x="165" y="110"/>
                </a:cxn>
                <a:cxn ang="0">
                  <a:pos x="145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19" y="189"/>
                </a:cxn>
                <a:cxn ang="0">
                  <a:pos x="119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5" y="349"/>
                </a:cxn>
                <a:cxn ang="0">
                  <a:pos x="165" y="359"/>
                </a:cxn>
                <a:cxn ang="0">
                  <a:pos x="191" y="363"/>
                </a:cxn>
                <a:cxn ang="0">
                  <a:pos x="216" y="359"/>
                </a:cxn>
                <a:cxn ang="0">
                  <a:pos x="236" y="349"/>
                </a:cxn>
                <a:cxn ang="0">
                  <a:pos x="250" y="334"/>
                </a:cxn>
                <a:cxn ang="0">
                  <a:pos x="258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58" y="160"/>
                </a:cxn>
                <a:cxn ang="0">
                  <a:pos x="250" y="138"/>
                </a:cxn>
                <a:cxn ang="0">
                  <a:pos x="236" y="122"/>
                </a:cxn>
                <a:cxn ang="0">
                  <a:pos x="216" y="110"/>
                </a:cxn>
                <a:cxn ang="0">
                  <a:pos x="191" y="108"/>
                </a:cxn>
                <a:cxn ang="0">
                  <a:pos x="191" y="0"/>
                </a:cxn>
                <a:cxn ang="0">
                  <a:pos x="236" y="4"/>
                </a:cxn>
                <a:cxn ang="0">
                  <a:pos x="276" y="15"/>
                </a:cxn>
                <a:cxn ang="0">
                  <a:pos x="310" y="31"/>
                </a:cxn>
                <a:cxn ang="0">
                  <a:pos x="335" y="55"/>
                </a:cxn>
                <a:cxn ang="0">
                  <a:pos x="355" y="83"/>
                </a:cxn>
                <a:cxn ang="0">
                  <a:pos x="371" y="116"/>
                </a:cxn>
                <a:cxn ang="0">
                  <a:pos x="379" y="150"/>
                </a:cxn>
                <a:cxn ang="0">
                  <a:pos x="381" y="187"/>
                </a:cxn>
                <a:cxn ang="0">
                  <a:pos x="381" y="282"/>
                </a:cxn>
                <a:cxn ang="0">
                  <a:pos x="379" y="320"/>
                </a:cxn>
                <a:cxn ang="0">
                  <a:pos x="371" y="355"/>
                </a:cxn>
                <a:cxn ang="0">
                  <a:pos x="355" y="387"/>
                </a:cxn>
                <a:cxn ang="0">
                  <a:pos x="335" y="415"/>
                </a:cxn>
                <a:cxn ang="0">
                  <a:pos x="310" y="438"/>
                </a:cxn>
                <a:cxn ang="0">
                  <a:pos x="276" y="456"/>
                </a:cxn>
                <a:cxn ang="0">
                  <a:pos x="236" y="466"/>
                </a:cxn>
                <a:cxn ang="0">
                  <a:pos x="191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2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0" y="355"/>
                </a:cxn>
                <a:cxn ang="0">
                  <a:pos x="2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2" y="150"/>
                </a:cxn>
                <a:cxn ang="0">
                  <a:pos x="10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2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1" y="0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3" y="4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290"/>
                </a:cxn>
                <a:cxn ang="0">
                  <a:pos x="121" y="310"/>
                </a:cxn>
                <a:cxn ang="0">
                  <a:pos x="125" y="326"/>
                </a:cxn>
                <a:cxn ang="0">
                  <a:pos x="131" y="339"/>
                </a:cxn>
                <a:cxn ang="0">
                  <a:pos x="143" y="349"/>
                </a:cxn>
                <a:cxn ang="0">
                  <a:pos x="161" y="355"/>
                </a:cxn>
                <a:cxn ang="0">
                  <a:pos x="182" y="357"/>
                </a:cxn>
                <a:cxn ang="0">
                  <a:pos x="212" y="353"/>
                </a:cxn>
                <a:cxn ang="0">
                  <a:pos x="238" y="341"/>
                </a:cxn>
                <a:cxn ang="0">
                  <a:pos x="256" y="322"/>
                </a:cxn>
                <a:cxn ang="0">
                  <a:pos x="256" y="59"/>
                </a:cxn>
                <a:cxn ang="0">
                  <a:pos x="260" y="37"/>
                </a:cxn>
                <a:cxn ang="0">
                  <a:pos x="274" y="17"/>
                </a:cxn>
                <a:cxn ang="0">
                  <a:pos x="293" y="4"/>
                </a:cxn>
                <a:cxn ang="0">
                  <a:pos x="315" y="0"/>
                </a:cxn>
                <a:cxn ang="0">
                  <a:pos x="339" y="4"/>
                </a:cxn>
                <a:cxn ang="0">
                  <a:pos x="359" y="17"/>
                </a:cxn>
                <a:cxn ang="0">
                  <a:pos x="371" y="37"/>
                </a:cxn>
                <a:cxn ang="0">
                  <a:pos x="375" y="59"/>
                </a:cxn>
                <a:cxn ang="0">
                  <a:pos x="375" y="338"/>
                </a:cxn>
                <a:cxn ang="0">
                  <a:pos x="379" y="355"/>
                </a:cxn>
                <a:cxn ang="0">
                  <a:pos x="385" y="369"/>
                </a:cxn>
                <a:cxn ang="0">
                  <a:pos x="393" y="379"/>
                </a:cxn>
                <a:cxn ang="0">
                  <a:pos x="402" y="387"/>
                </a:cxn>
                <a:cxn ang="0">
                  <a:pos x="410" y="395"/>
                </a:cxn>
                <a:cxn ang="0">
                  <a:pos x="416" y="407"/>
                </a:cxn>
                <a:cxn ang="0">
                  <a:pos x="418" y="422"/>
                </a:cxn>
                <a:cxn ang="0">
                  <a:pos x="416" y="440"/>
                </a:cxn>
                <a:cxn ang="0">
                  <a:pos x="408" y="454"/>
                </a:cxn>
                <a:cxn ang="0">
                  <a:pos x="394" y="464"/>
                </a:cxn>
                <a:cxn ang="0">
                  <a:pos x="379" y="468"/>
                </a:cxn>
                <a:cxn ang="0">
                  <a:pos x="359" y="470"/>
                </a:cxn>
                <a:cxn ang="0">
                  <a:pos x="339" y="468"/>
                </a:cxn>
                <a:cxn ang="0">
                  <a:pos x="321" y="462"/>
                </a:cxn>
                <a:cxn ang="0">
                  <a:pos x="303" y="450"/>
                </a:cxn>
                <a:cxn ang="0">
                  <a:pos x="293" y="444"/>
                </a:cxn>
                <a:cxn ang="0">
                  <a:pos x="287" y="436"/>
                </a:cxn>
                <a:cxn ang="0">
                  <a:pos x="280" y="424"/>
                </a:cxn>
                <a:cxn ang="0">
                  <a:pos x="254" y="444"/>
                </a:cxn>
                <a:cxn ang="0">
                  <a:pos x="224" y="458"/>
                </a:cxn>
                <a:cxn ang="0">
                  <a:pos x="188" y="468"/>
                </a:cxn>
                <a:cxn ang="0">
                  <a:pos x="149" y="470"/>
                </a:cxn>
                <a:cxn ang="0">
                  <a:pos x="113" y="468"/>
                </a:cxn>
                <a:cxn ang="0">
                  <a:pos x="81" y="458"/>
                </a:cxn>
                <a:cxn ang="0">
                  <a:pos x="55" y="444"/>
                </a:cxn>
                <a:cxn ang="0">
                  <a:pos x="34" y="424"/>
                </a:cxn>
                <a:cxn ang="0">
                  <a:pos x="20" y="401"/>
                </a:cxn>
                <a:cxn ang="0">
                  <a:pos x="8" y="373"/>
                </a:cxn>
                <a:cxn ang="0">
                  <a:pos x="2" y="339"/>
                </a:cxn>
                <a:cxn ang="0">
                  <a:pos x="0" y="306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4"/>
                </a:cxn>
                <a:cxn ang="0">
                  <a:pos x="59" y="0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/>
              <a:ahLst/>
              <a:cxnLst>
                <a:cxn ang="0">
                  <a:pos x="202" y="104"/>
                </a:cxn>
                <a:cxn ang="0">
                  <a:pos x="158" y="126"/>
                </a:cxn>
                <a:cxn ang="0">
                  <a:pos x="180" y="357"/>
                </a:cxn>
                <a:cxn ang="0">
                  <a:pos x="224" y="371"/>
                </a:cxn>
                <a:cxn ang="0">
                  <a:pos x="271" y="355"/>
                </a:cxn>
                <a:cxn ang="0">
                  <a:pos x="293" y="314"/>
                </a:cxn>
                <a:cxn ang="0">
                  <a:pos x="295" y="179"/>
                </a:cxn>
                <a:cxn ang="0">
                  <a:pos x="285" y="130"/>
                </a:cxn>
                <a:cxn ang="0">
                  <a:pos x="251" y="104"/>
                </a:cxn>
                <a:cxn ang="0">
                  <a:pos x="59" y="0"/>
                </a:cxn>
                <a:cxn ang="0">
                  <a:pos x="97" y="7"/>
                </a:cxn>
                <a:cxn ang="0">
                  <a:pos x="125" y="27"/>
                </a:cxn>
                <a:cxn ang="0">
                  <a:pos x="164" y="17"/>
                </a:cxn>
                <a:cxn ang="0">
                  <a:pos x="244" y="0"/>
                </a:cxn>
                <a:cxn ang="0">
                  <a:pos x="319" y="11"/>
                </a:cxn>
                <a:cxn ang="0">
                  <a:pos x="372" y="49"/>
                </a:cxn>
                <a:cxn ang="0">
                  <a:pos x="404" y="108"/>
                </a:cxn>
                <a:cxn ang="0">
                  <a:pos x="414" y="189"/>
                </a:cxn>
                <a:cxn ang="0">
                  <a:pos x="412" y="308"/>
                </a:cxn>
                <a:cxn ang="0">
                  <a:pos x="394" y="385"/>
                </a:cxn>
                <a:cxn ang="0">
                  <a:pos x="357" y="438"/>
                </a:cxn>
                <a:cxn ang="0">
                  <a:pos x="293" y="466"/>
                </a:cxn>
                <a:cxn ang="0">
                  <a:pos x="218" y="468"/>
                </a:cxn>
                <a:cxn ang="0">
                  <a:pos x="158" y="444"/>
                </a:cxn>
                <a:cxn ang="0">
                  <a:pos x="154" y="590"/>
                </a:cxn>
                <a:cxn ang="0">
                  <a:pos x="123" y="622"/>
                </a:cxn>
                <a:cxn ang="0">
                  <a:pos x="75" y="622"/>
                </a:cxn>
                <a:cxn ang="0">
                  <a:pos x="43" y="590"/>
                </a:cxn>
                <a:cxn ang="0">
                  <a:pos x="39" y="134"/>
                </a:cxn>
                <a:cxn ang="0">
                  <a:pos x="31" y="102"/>
                </a:cxn>
                <a:cxn ang="0">
                  <a:pos x="16" y="85"/>
                </a:cxn>
                <a:cxn ang="0">
                  <a:pos x="2" y="63"/>
                </a:cxn>
                <a:cxn ang="0">
                  <a:pos x="2" y="31"/>
                </a:cxn>
                <a:cxn ang="0">
                  <a:pos x="24" y="7"/>
                </a:cxn>
                <a:cxn ang="0">
                  <a:pos x="59" y="0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2" name="TextBox 1" descr="CONFIDENTIAL_TAG_0xFFEE"/>
          <p:cNvSpPr txBox="1"/>
          <p:nvPr userDrawn="1"/>
        </p:nvSpPr>
        <p:spPr>
          <a:xfrm>
            <a:off x="331449" y="6396535"/>
            <a:ext cx="318984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1200" b="0" i="0" u="none">
              <a:solidFill>
                <a:schemeClr val="bg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Your Safety, Your Health, Your Environment – Our Focus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513" y="1441585"/>
            <a:ext cx="4047609" cy="426071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52020" y="1441585"/>
            <a:ext cx="3976055" cy="426071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3" y="1444625"/>
            <a:ext cx="4079875" cy="730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006" y="1444625"/>
            <a:ext cx="3974832" cy="730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  <a:endParaRPr lang="en-GB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Your Safety, Your Health, Your Environment – Our Focus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9053" y="2268187"/>
            <a:ext cx="4036069" cy="343411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2020" y="2268187"/>
            <a:ext cx="3976055" cy="343411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Your Safety, Your Health, Your Environment – Our Focus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Your Safety, Your Health, Your Environment – Our Focus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3" y="282575"/>
            <a:ext cx="8310562" cy="984365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</a:t>
            </a:r>
            <a:br>
              <a:rPr lang="en-GB" smtClean="0"/>
            </a:br>
            <a:r>
              <a:rPr lang="en-GB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4" y="1444625"/>
            <a:ext cx="6567180" cy="152717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grpSp>
        <p:nvGrpSpPr>
          <p:cNvPr id="4" name="Group 7"/>
          <p:cNvGrpSpPr/>
          <p:nvPr userDrawn="1"/>
        </p:nvGrpSpPr>
        <p:grpSpPr bwMode="black">
          <a:xfrm>
            <a:off x="2734543" y="5329614"/>
            <a:ext cx="3669134" cy="461588"/>
            <a:chOff x="179388" y="3794126"/>
            <a:chExt cx="5186363" cy="652462"/>
          </a:xfrm>
        </p:grpSpPr>
        <p:sp>
          <p:nvSpPr>
            <p:cNvPr id="9" name="Freeform 7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/>
              <a:ahLst/>
              <a:cxnLst>
                <a:cxn ang="0">
                  <a:pos x="121" y="114"/>
                </a:cxn>
                <a:cxn ang="0">
                  <a:pos x="121" y="282"/>
                </a:cxn>
                <a:cxn ang="0">
                  <a:pos x="222" y="282"/>
                </a:cxn>
                <a:cxn ang="0">
                  <a:pos x="252" y="280"/>
                </a:cxn>
                <a:cxn ang="0">
                  <a:pos x="276" y="272"/>
                </a:cxn>
                <a:cxn ang="0">
                  <a:pos x="295" y="259"/>
                </a:cxn>
                <a:cxn ang="0">
                  <a:pos x="307" y="239"/>
                </a:cxn>
                <a:cxn ang="0">
                  <a:pos x="311" y="215"/>
                </a:cxn>
                <a:cxn ang="0">
                  <a:pos x="311" y="180"/>
                </a:cxn>
                <a:cxn ang="0">
                  <a:pos x="307" y="158"/>
                </a:cxn>
                <a:cxn ang="0">
                  <a:pos x="297" y="138"/>
                </a:cxn>
                <a:cxn ang="0">
                  <a:pos x="280" y="124"/>
                </a:cxn>
                <a:cxn ang="0">
                  <a:pos x="256" y="116"/>
                </a:cxn>
                <a:cxn ang="0">
                  <a:pos x="226" y="114"/>
                </a:cxn>
                <a:cxn ang="0">
                  <a:pos x="121" y="114"/>
                </a:cxn>
                <a:cxn ang="0">
                  <a:pos x="59" y="0"/>
                </a:cxn>
                <a:cxn ang="0">
                  <a:pos x="228" y="0"/>
                </a:cxn>
                <a:cxn ang="0">
                  <a:pos x="276" y="4"/>
                </a:cxn>
                <a:cxn ang="0">
                  <a:pos x="317" y="12"/>
                </a:cxn>
                <a:cxn ang="0">
                  <a:pos x="353" y="27"/>
                </a:cxn>
                <a:cxn ang="0">
                  <a:pos x="383" y="47"/>
                </a:cxn>
                <a:cxn ang="0">
                  <a:pos x="404" y="73"/>
                </a:cxn>
                <a:cxn ang="0">
                  <a:pos x="422" y="104"/>
                </a:cxn>
                <a:cxn ang="0">
                  <a:pos x="430" y="140"/>
                </a:cxn>
                <a:cxn ang="0">
                  <a:pos x="434" y="180"/>
                </a:cxn>
                <a:cxn ang="0">
                  <a:pos x="434" y="215"/>
                </a:cxn>
                <a:cxn ang="0">
                  <a:pos x="430" y="257"/>
                </a:cxn>
                <a:cxn ang="0">
                  <a:pos x="416" y="294"/>
                </a:cxn>
                <a:cxn ang="0">
                  <a:pos x="396" y="326"/>
                </a:cxn>
                <a:cxn ang="0">
                  <a:pos x="367" y="352"/>
                </a:cxn>
                <a:cxn ang="0">
                  <a:pos x="333" y="371"/>
                </a:cxn>
                <a:cxn ang="0">
                  <a:pos x="387" y="468"/>
                </a:cxn>
                <a:cxn ang="0">
                  <a:pos x="436" y="567"/>
                </a:cxn>
                <a:cxn ang="0">
                  <a:pos x="442" y="591"/>
                </a:cxn>
                <a:cxn ang="0">
                  <a:pos x="438" y="610"/>
                </a:cxn>
                <a:cxn ang="0">
                  <a:pos x="428" y="628"/>
                </a:cxn>
                <a:cxn ang="0">
                  <a:pos x="414" y="642"/>
                </a:cxn>
                <a:cxn ang="0">
                  <a:pos x="396" y="650"/>
                </a:cxn>
                <a:cxn ang="0">
                  <a:pos x="377" y="654"/>
                </a:cxn>
                <a:cxn ang="0">
                  <a:pos x="361" y="652"/>
                </a:cxn>
                <a:cxn ang="0">
                  <a:pos x="347" y="646"/>
                </a:cxn>
                <a:cxn ang="0">
                  <a:pos x="335" y="634"/>
                </a:cxn>
                <a:cxn ang="0">
                  <a:pos x="323" y="616"/>
                </a:cxn>
                <a:cxn ang="0">
                  <a:pos x="268" y="504"/>
                </a:cxn>
                <a:cxn ang="0">
                  <a:pos x="204" y="393"/>
                </a:cxn>
                <a:cxn ang="0">
                  <a:pos x="121" y="393"/>
                </a:cxn>
                <a:cxn ang="0">
                  <a:pos x="121" y="593"/>
                </a:cxn>
                <a:cxn ang="0">
                  <a:pos x="117" y="616"/>
                </a:cxn>
                <a:cxn ang="0">
                  <a:pos x="103" y="636"/>
                </a:cxn>
                <a:cxn ang="0">
                  <a:pos x="85" y="648"/>
                </a:cxn>
                <a:cxn ang="0">
                  <a:pos x="59" y="654"/>
                </a:cxn>
                <a:cxn ang="0">
                  <a:pos x="38" y="648"/>
                </a:cxn>
                <a:cxn ang="0">
                  <a:pos x="18" y="636"/>
                </a:cxn>
                <a:cxn ang="0">
                  <a:pos x="4" y="616"/>
                </a:cxn>
                <a:cxn ang="0">
                  <a:pos x="0" y="593"/>
                </a:cxn>
                <a:cxn ang="0">
                  <a:pos x="0" y="61"/>
                </a:cxn>
                <a:cxn ang="0">
                  <a:pos x="4" y="37"/>
                </a:cxn>
                <a:cxn ang="0">
                  <a:pos x="18" y="18"/>
                </a:cxn>
                <a:cxn ang="0">
                  <a:pos x="38" y="6"/>
                </a:cxn>
                <a:cxn ang="0">
                  <a:pos x="59" y="0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67" y="110"/>
                </a:cxn>
                <a:cxn ang="0">
                  <a:pos x="147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21" y="189"/>
                </a:cxn>
                <a:cxn ang="0">
                  <a:pos x="121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7" y="349"/>
                </a:cxn>
                <a:cxn ang="0">
                  <a:pos x="167" y="359"/>
                </a:cxn>
                <a:cxn ang="0">
                  <a:pos x="193" y="363"/>
                </a:cxn>
                <a:cxn ang="0">
                  <a:pos x="218" y="359"/>
                </a:cxn>
                <a:cxn ang="0">
                  <a:pos x="238" y="349"/>
                </a:cxn>
                <a:cxn ang="0">
                  <a:pos x="252" y="334"/>
                </a:cxn>
                <a:cxn ang="0">
                  <a:pos x="260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60" y="160"/>
                </a:cxn>
                <a:cxn ang="0">
                  <a:pos x="252" y="138"/>
                </a:cxn>
                <a:cxn ang="0">
                  <a:pos x="238" y="122"/>
                </a:cxn>
                <a:cxn ang="0">
                  <a:pos x="218" y="110"/>
                </a:cxn>
                <a:cxn ang="0">
                  <a:pos x="193" y="108"/>
                </a:cxn>
                <a:cxn ang="0">
                  <a:pos x="193" y="0"/>
                </a:cxn>
                <a:cxn ang="0">
                  <a:pos x="238" y="4"/>
                </a:cxn>
                <a:cxn ang="0">
                  <a:pos x="278" y="15"/>
                </a:cxn>
                <a:cxn ang="0">
                  <a:pos x="310" y="31"/>
                </a:cxn>
                <a:cxn ang="0">
                  <a:pos x="337" y="55"/>
                </a:cxn>
                <a:cxn ang="0">
                  <a:pos x="357" y="83"/>
                </a:cxn>
                <a:cxn ang="0">
                  <a:pos x="371" y="116"/>
                </a:cxn>
                <a:cxn ang="0">
                  <a:pos x="381" y="150"/>
                </a:cxn>
                <a:cxn ang="0">
                  <a:pos x="383" y="187"/>
                </a:cxn>
                <a:cxn ang="0">
                  <a:pos x="383" y="282"/>
                </a:cxn>
                <a:cxn ang="0">
                  <a:pos x="381" y="320"/>
                </a:cxn>
                <a:cxn ang="0">
                  <a:pos x="371" y="355"/>
                </a:cxn>
                <a:cxn ang="0">
                  <a:pos x="357" y="387"/>
                </a:cxn>
                <a:cxn ang="0">
                  <a:pos x="337" y="415"/>
                </a:cxn>
                <a:cxn ang="0">
                  <a:pos x="310" y="438"/>
                </a:cxn>
                <a:cxn ang="0">
                  <a:pos x="278" y="456"/>
                </a:cxn>
                <a:cxn ang="0">
                  <a:pos x="238" y="466"/>
                </a:cxn>
                <a:cxn ang="0">
                  <a:pos x="193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4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2" y="355"/>
                </a:cxn>
                <a:cxn ang="0">
                  <a:pos x="4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4" y="150"/>
                </a:cxn>
                <a:cxn ang="0">
                  <a:pos x="12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4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3" y="0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2"/>
                </a:cxn>
                <a:cxn ang="0">
                  <a:pos x="107" y="9"/>
                </a:cxn>
                <a:cxn ang="0">
                  <a:pos x="119" y="23"/>
                </a:cxn>
                <a:cxn ang="0">
                  <a:pos x="126" y="41"/>
                </a:cxn>
                <a:cxn ang="0">
                  <a:pos x="144" y="94"/>
                </a:cxn>
                <a:cxn ang="0">
                  <a:pos x="164" y="158"/>
                </a:cxn>
                <a:cxn ang="0">
                  <a:pos x="188" y="227"/>
                </a:cxn>
                <a:cxn ang="0">
                  <a:pos x="214" y="298"/>
                </a:cxn>
                <a:cxn ang="0">
                  <a:pos x="295" y="41"/>
                </a:cxn>
                <a:cxn ang="0">
                  <a:pos x="305" y="21"/>
                </a:cxn>
                <a:cxn ang="0">
                  <a:pos x="319" y="9"/>
                </a:cxn>
                <a:cxn ang="0">
                  <a:pos x="333" y="2"/>
                </a:cxn>
                <a:cxn ang="0">
                  <a:pos x="351" y="0"/>
                </a:cxn>
                <a:cxn ang="0">
                  <a:pos x="368" y="2"/>
                </a:cxn>
                <a:cxn ang="0">
                  <a:pos x="384" y="9"/>
                </a:cxn>
                <a:cxn ang="0">
                  <a:pos x="398" y="21"/>
                </a:cxn>
                <a:cxn ang="0">
                  <a:pos x="406" y="37"/>
                </a:cxn>
                <a:cxn ang="0">
                  <a:pos x="410" y="57"/>
                </a:cxn>
                <a:cxn ang="0">
                  <a:pos x="406" y="81"/>
                </a:cxn>
                <a:cxn ang="0">
                  <a:pos x="293" y="401"/>
                </a:cxn>
                <a:cxn ang="0">
                  <a:pos x="269" y="458"/>
                </a:cxn>
                <a:cxn ang="0">
                  <a:pos x="245" y="507"/>
                </a:cxn>
                <a:cxn ang="0">
                  <a:pos x="218" y="547"/>
                </a:cxn>
                <a:cxn ang="0">
                  <a:pos x="186" y="579"/>
                </a:cxn>
                <a:cxn ang="0">
                  <a:pos x="152" y="604"/>
                </a:cxn>
                <a:cxn ang="0">
                  <a:pos x="111" y="620"/>
                </a:cxn>
                <a:cxn ang="0">
                  <a:pos x="65" y="628"/>
                </a:cxn>
                <a:cxn ang="0">
                  <a:pos x="43" y="626"/>
                </a:cxn>
                <a:cxn ang="0">
                  <a:pos x="23" y="618"/>
                </a:cxn>
                <a:cxn ang="0">
                  <a:pos x="12" y="604"/>
                </a:cxn>
                <a:cxn ang="0">
                  <a:pos x="2" y="588"/>
                </a:cxn>
                <a:cxn ang="0">
                  <a:pos x="0" y="571"/>
                </a:cxn>
                <a:cxn ang="0">
                  <a:pos x="2" y="553"/>
                </a:cxn>
                <a:cxn ang="0">
                  <a:pos x="8" y="539"/>
                </a:cxn>
                <a:cxn ang="0">
                  <a:pos x="17" y="525"/>
                </a:cxn>
                <a:cxn ang="0">
                  <a:pos x="33" y="517"/>
                </a:cxn>
                <a:cxn ang="0">
                  <a:pos x="53" y="511"/>
                </a:cxn>
                <a:cxn ang="0">
                  <a:pos x="75" y="509"/>
                </a:cxn>
                <a:cxn ang="0">
                  <a:pos x="97" y="504"/>
                </a:cxn>
                <a:cxn ang="0">
                  <a:pos x="117" y="492"/>
                </a:cxn>
                <a:cxn ang="0">
                  <a:pos x="138" y="474"/>
                </a:cxn>
                <a:cxn ang="0">
                  <a:pos x="158" y="446"/>
                </a:cxn>
                <a:cxn ang="0">
                  <a:pos x="134" y="391"/>
                </a:cxn>
                <a:cxn ang="0">
                  <a:pos x="113" y="332"/>
                </a:cxn>
                <a:cxn ang="0">
                  <a:pos x="91" y="274"/>
                </a:cxn>
                <a:cxn ang="0">
                  <a:pos x="69" y="217"/>
                </a:cxn>
                <a:cxn ang="0">
                  <a:pos x="49" y="164"/>
                </a:cxn>
                <a:cxn ang="0">
                  <a:pos x="33" y="114"/>
                </a:cxn>
                <a:cxn ang="0">
                  <a:pos x="19" y="73"/>
                </a:cxn>
                <a:cxn ang="0">
                  <a:pos x="17" y="47"/>
                </a:cxn>
                <a:cxn ang="0">
                  <a:pos x="23" y="27"/>
                </a:cxn>
                <a:cxn ang="0">
                  <a:pos x="37" y="11"/>
                </a:cxn>
                <a:cxn ang="0">
                  <a:pos x="57" y="4"/>
                </a:cxn>
                <a:cxn ang="0">
                  <a:pos x="77" y="0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/>
              <a:ahLst/>
              <a:cxnLst>
                <a:cxn ang="0">
                  <a:pos x="162" y="280"/>
                </a:cxn>
                <a:cxn ang="0">
                  <a:pos x="128" y="298"/>
                </a:cxn>
                <a:cxn ang="0">
                  <a:pos x="118" y="328"/>
                </a:cxn>
                <a:cxn ang="0">
                  <a:pos x="120" y="351"/>
                </a:cxn>
                <a:cxn ang="0">
                  <a:pos x="140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1" y="341"/>
                </a:cxn>
                <a:cxn ang="0">
                  <a:pos x="253" y="278"/>
                </a:cxn>
                <a:cxn ang="0">
                  <a:pos x="196" y="0"/>
                </a:cxn>
                <a:cxn ang="0">
                  <a:pos x="279" y="11"/>
                </a:cxn>
                <a:cxn ang="0">
                  <a:pos x="333" y="45"/>
                </a:cxn>
                <a:cxn ang="0">
                  <a:pos x="364" y="104"/>
                </a:cxn>
                <a:cxn ang="0">
                  <a:pos x="374" y="189"/>
                </a:cxn>
                <a:cxn ang="0">
                  <a:pos x="376" y="355"/>
                </a:cxn>
                <a:cxn ang="0">
                  <a:pos x="388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2" y="454"/>
                </a:cxn>
                <a:cxn ang="0">
                  <a:pos x="374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5" y="440"/>
                </a:cxn>
                <a:cxn ang="0">
                  <a:pos x="253" y="452"/>
                </a:cxn>
                <a:cxn ang="0">
                  <a:pos x="190" y="468"/>
                </a:cxn>
                <a:cxn ang="0">
                  <a:pos x="117" y="468"/>
                </a:cxn>
                <a:cxn ang="0">
                  <a:pos x="51" y="442"/>
                </a:cxn>
                <a:cxn ang="0">
                  <a:pos x="11" y="397"/>
                </a:cxn>
                <a:cxn ang="0">
                  <a:pos x="0" y="332"/>
                </a:cxn>
                <a:cxn ang="0">
                  <a:pos x="4" y="292"/>
                </a:cxn>
                <a:cxn ang="0">
                  <a:pos x="33" y="239"/>
                </a:cxn>
                <a:cxn ang="0">
                  <a:pos x="91" y="203"/>
                </a:cxn>
                <a:cxn ang="0">
                  <a:pos x="174" y="191"/>
                </a:cxn>
                <a:cxn ang="0">
                  <a:pos x="253" y="175"/>
                </a:cxn>
                <a:cxn ang="0">
                  <a:pos x="249" y="132"/>
                </a:cxn>
                <a:cxn ang="0">
                  <a:pos x="228" y="104"/>
                </a:cxn>
                <a:cxn ang="0">
                  <a:pos x="186" y="94"/>
                </a:cxn>
                <a:cxn ang="0">
                  <a:pos x="128" y="104"/>
                </a:cxn>
                <a:cxn ang="0">
                  <a:pos x="85" y="120"/>
                </a:cxn>
                <a:cxn ang="0">
                  <a:pos x="51" y="110"/>
                </a:cxn>
                <a:cxn ang="0">
                  <a:pos x="31" y="81"/>
                </a:cxn>
                <a:cxn ang="0">
                  <a:pos x="39" y="47"/>
                </a:cxn>
                <a:cxn ang="0">
                  <a:pos x="87" y="17"/>
                </a:cxn>
                <a:cxn ang="0">
                  <a:pos x="160" y="2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3" y="6"/>
                </a:cxn>
                <a:cxn ang="0">
                  <a:pos x="103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3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8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7" y="2"/>
                </a:cxn>
                <a:cxn ang="0">
                  <a:pos x="95" y="8"/>
                </a:cxn>
                <a:cxn ang="0">
                  <a:pos x="107" y="20"/>
                </a:cxn>
                <a:cxn ang="0">
                  <a:pos x="117" y="35"/>
                </a:cxn>
                <a:cxn ang="0">
                  <a:pos x="289" y="383"/>
                </a:cxn>
                <a:cxn ang="0">
                  <a:pos x="462" y="33"/>
                </a:cxn>
                <a:cxn ang="0">
                  <a:pos x="474" y="16"/>
                </a:cxn>
                <a:cxn ang="0">
                  <a:pos x="488" y="6"/>
                </a:cxn>
                <a:cxn ang="0">
                  <a:pos x="502" y="2"/>
                </a:cxn>
                <a:cxn ang="0">
                  <a:pos x="519" y="0"/>
                </a:cxn>
                <a:cxn ang="0">
                  <a:pos x="541" y="4"/>
                </a:cxn>
                <a:cxn ang="0">
                  <a:pos x="559" y="18"/>
                </a:cxn>
                <a:cxn ang="0">
                  <a:pos x="571" y="35"/>
                </a:cxn>
                <a:cxn ang="0">
                  <a:pos x="577" y="57"/>
                </a:cxn>
                <a:cxn ang="0">
                  <a:pos x="577" y="605"/>
                </a:cxn>
                <a:cxn ang="0">
                  <a:pos x="571" y="626"/>
                </a:cxn>
                <a:cxn ang="0">
                  <a:pos x="559" y="644"/>
                </a:cxn>
                <a:cxn ang="0">
                  <a:pos x="543" y="656"/>
                </a:cxn>
                <a:cxn ang="0">
                  <a:pos x="519" y="662"/>
                </a:cxn>
                <a:cxn ang="0">
                  <a:pos x="498" y="656"/>
                </a:cxn>
                <a:cxn ang="0">
                  <a:pos x="480" y="644"/>
                </a:cxn>
                <a:cxn ang="0">
                  <a:pos x="468" y="626"/>
                </a:cxn>
                <a:cxn ang="0">
                  <a:pos x="464" y="605"/>
                </a:cxn>
                <a:cxn ang="0">
                  <a:pos x="464" y="269"/>
                </a:cxn>
                <a:cxn ang="0">
                  <a:pos x="343" y="520"/>
                </a:cxn>
                <a:cxn ang="0">
                  <a:pos x="329" y="539"/>
                </a:cxn>
                <a:cxn ang="0">
                  <a:pos x="309" y="551"/>
                </a:cxn>
                <a:cxn ang="0">
                  <a:pos x="287" y="555"/>
                </a:cxn>
                <a:cxn ang="0">
                  <a:pos x="266" y="551"/>
                </a:cxn>
                <a:cxn ang="0">
                  <a:pos x="248" y="539"/>
                </a:cxn>
                <a:cxn ang="0">
                  <a:pos x="232" y="520"/>
                </a:cxn>
                <a:cxn ang="0">
                  <a:pos x="111" y="269"/>
                </a:cxn>
                <a:cxn ang="0">
                  <a:pos x="111" y="605"/>
                </a:cxn>
                <a:cxn ang="0">
                  <a:pos x="107" y="626"/>
                </a:cxn>
                <a:cxn ang="0">
                  <a:pos x="95" y="644"/>
                </a:cxn>
                <a:cxn ang="0">
                  <a:pos x="77" y="656"/>
                </a:cxn>
                <a:cxn ang="0">
                  <a:pos x="55" y="662"/>
                </a:cxn>
                <a:cxn ang="0">
                  <a:pos x="34" y="656"/>
                </a:cxn>
                <a:cxn ang="0">
                  <a:pos x="16" y="644"/>
                </a:cxn>
                <a:cxn ang="0">
                  <a:pos x="4" y="626"/>
                </a:cxn>
                <a:cxn ang="0">
                  <a:pos x="0" y="605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6" y="4"/>
                </a:cxn>
                <a:cxn ang="0">
                  <a:pos x="57" y="0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/>
              <a:ahLst/>
              <a:cxnLst>
                <a:cxn ang="0">
                  <a:pos x="163" y="280"/>
                </a:cxn>
                <a:cxn ang="0">
                  <a:pos x="129" y="298"/>
                </a:cxn>
                <a:cxn ang="0">
                  <a:pos x="119" y="328"/>
                </a:cxn>
                <a:cxn ang="0">
                  <a:pos x="121" y="351"/>
                </a:cxn>
                <a:cxn ang="0">
                  <a:pos x="141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2" y="341"/>
                </a:cxn>
                <a:cxn ang="0">
                  <a:pos x="254" y="278"/>
                </a:cxn>
                <a:cxn ang="0">
                  <a:pos x="196" y="0"/>
                </a:cxn>
                <a:cxn ang="0">
                  <a:pos x="280" y="11"/>
                </a:cxn>
                <a:cxn ang="0">
                  <a:pos x="333" y="45"/>
                </a:cxn>
                <a:cxn ang="0">
                  <a:pos x="365" y="104"/>
                </a:cxn>
                <a:cxn ang="0">
                  <a:pos x="375" y="189"/>
                </a:cxn>
                <a:cxn ang="0">
                  <a:pos x="377" y="355"/>
                </a:cxn>
                <a:cxn ang="0">
                  <a:pos x="389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4" y="454"/>
                </a:cxn>
                <a:cxn ang="0">
                  <a:pos x="375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2" y="434"/>
                </a:cxn>
                <a:cxn ang="0">
                  <a:pos x="222" y="462"/>
                </a:cxn>
                <a:cxn ang="0">
                  <a:pos x="159" y="470"/>
                </a:cxn>
                <a:cxn ang="0">
                  <a:pos x="81" y="458"/>
                </a:cxn>
                <a:cxn ang="0">
                  <a:pos x="30" y="422"/>
                </a:cxn>
                <a:cxn ang="0">
                  <a:pos x="2" y="367"/>
                </a:cxn>
                <a:cxn ang="0">
                  <a:pos x="0" y="326"/>
                </a:cxn>
                <a:cxn ang="0">
                  <a:pos x="14" y="262"/>
                </a:cxn>
                <a:cxn ang="0">
                  <a:pos x="58" y="219"/>
                </a:cxn>
                <a:cxn ang="0">
                  <a:pos x="131" y="195"/>
                </a:cxn>
                <a:cxn ang="0">
                  <a:pos x="254" y="191"/>
                </a:cxn>
                <a:cxn ang="0">
                  <a:pos x="254" y="152"/>
                </a:cxn>
                <a:cxn ang="0">
                  <a:pos x="242" y="116"/>
                </a:cxn>
                <a:cxn ang="0">
                  <a:pos x="210" y="96"/>
                </a:cxn>
                <a:cxn ang="0">
                  <a:pos x="155" y="96"/>
                </a:cxn>
                <a:cxn ang="0">
                  <a:pos x="107" y="114"/>
                </a:cxn>
                <a:cxn ang="0">
                  <a:pos x="67" y="118"/>
                </a:cxn>
                <a:cxn ang="0">
                  <a:pos x="40" y="96"/>
                </a:cxn>
                <a:cxn ang="0">
                  <a:pos x="32" y="65"/>
                </a:cxn>
                <a:cxn ang="0">
                  <a:pos x="56" y="33"/>
                </a:cxn>
                <a:cxn ang="0">
                  <a:pos x="123" y="7"/>
                </a:cxn>
                <a:cxn ang="0">
                  <a:pos x="196" y="0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/>
              <a:ahLst/>
              <a:cxnLst>
                <a:cxn ang="0">
                  <a:pos x="67" y="194"/>
                </a:cxn>
                <a:cxn ang="0">
                  <a:pos x="91" y="198"/>
                </a:cxn>
                <a:cxn ang="0">
                  <a:pos x="109" y="211"/>
                </a:cxn>
                <a:cxn ang="0">
                  <a:pos x="123" y="231"/>
                </a:cxn>
                <a:cxn ang="0">
                  <a:pos x="126" y="253"/>
                </a:cxn>
                <a:cxn ang="0">
                  <a:pos x="126" y="605"/>
                </a:cxn>
                <a:cxn ang="0">
                  <a:pos x="123" y="628"/>
                </a:cxn>
                <a:cxn ang="0">
                  <a:pos x="109" y="648"/>
                </a:cxn>
                <a:cxn ang="0">
                  <a:pos x="91" y="660"/>
                </a:cxn>
                <a:cxn ang="0">
                  <a:pos x="67" y="664"/>
                </a:cxn>
                <a:cxn ang="0">
                  <a:pos x="43" y="660"/>
                </a:cxn>
                <a:cxn ang="0">
                  <a:pos x="25" y="648"/>
                </a:cxn>
                <a:cxn ang="0">
                  <a:pos x="12" y="628"/>
                </a:cxn>
                <a:cxn ang="0">
                  <a:pos x="8" y="605"/>
                </a:cxn>
                <a:cxn ang="0">
                  <a:pos x="8" y="253"/>
                </a:cxn>
                <a:cxn ang="0">
                  <a:pos x="12" y="231"/>
                </a:cxn>
                <a:cxn ang="0">
                  <a:pos x="25" y="211"/>
                </a:cxn>
                <a:cxn ang="0">
                  <a:pos x="43" y="198"/>
                </a:cxn>
                <a:cxn ang="0">
                  <a:pos x="67" y="194"/>
                </a:cxn>
                <a:cxn ang="0">
                  <a:pos x="67" y="0"/>
                </a:cxn>
                <a:cxn ang="0">
                  <a:pos x="93" y="6"/>
                </a:cxn>
                <a:cxn ang="0">
                  <a:pos x="115" y="20"/>
                </a:cxn>
                <a:cxn ang="0">
                  <a:pos x="128" y="41"/>
                </a:cxn>
                <a:cxn ang="0">
                  <a:pos x="134" y="67"/>
                </a:cxn>
                <a:cxn ang="0">
                  <a:pos x="128" y="93"/>
                </a:cxn>
                <a:cxn ang="0">
                  <a:pos x="115" y="115"/>
                </a:cxn>
                <a:cxn ang="0">
                  <a:pos x="93" y="128"/>
                </a:cxn>
                <a:cxn ang="0">
                  <a:pos x="67" y="134"/>
                </a:cxn>
                <a:cxn ang="0">
                  <a:pos x="41" y="128"/>
                </a:cxn>
                <a:cxn ang="0">
                  <a:pos x="19" y="115"/>
                </a:cxn>
                <a:cxn ang="0">
                  <a:pos x="6" y="93"/>
                </a:cxn>
                <a:cxn ang="0">
                  <a:pos x="0" y="67"/>
                </a:cxn>
                <a:cxn ang="0">
                  <a:pos x="6" y="41"/>
                </a:cxn>
                <a:cxn ang="0">
                  <a:pos x="19" y="20"/>
                </a:cxn>
                <a:cxn ang="0">
                  <a:pos x="41" y="6"/>
                </a:cxn>
                <a:cxn ang="0">
                  <a:pos x="67" y="0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4" y="6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4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/>
              <a:ahLst/>
              <a:cxnLst>
                <a:cxn ang="0">
                  <a:pos x="278" y="2"/>
                </a:cxn>
                <a:cxn ang="0">
                  <a:pos x="351" y="24"/>
                </a:cxn>
                <a:cxn ang="0">
                  <a:pos x="395" y="57"/>
                </a:cxn>
                <a:cxn ang="0">
                  <a:pos x="407" y="89"/>
                </a:cxn>
                <a:cxn ang="0">
                  <a:pos x="397" y="118"/>
                </a:cxn>
                <a:cxn ang="0">
                  <a:pos x="371" y="138"/>
                </a:cxn>
                <a:cxn ang="0">
                  <a:pos x="329" y="138"/>
                </a:cxn>
                <a:cxn ang="0">
                  <a:pos x="290" y="118"/>
                </a:cxn>
                <a:cxn ang="0">
                  <a:pos x="240" y="111"/>
                </a:cxn>
                <a:cxn ang="0">
                  <a:pos x="183" y="122"/>
                </a:cxn>
                <a:cxn ang="0">
                  <a:pos x="143" y="164"/>
                </a:cxn>
                <a:cxn ang="0">
                  <a:pos x="125" y="235"/>
                </a:cxn>
                <a:cxn ang="0">
                  <a:pos x="121" y="379"/>
                </a:cxn>
                <a:cxn ang="0">
                  <a:pos x="131" y="470"/>
                </a:cxn>
                <a:cxn ang="0">
                  <a:pos x="161" y="524"/>
                </a:cxn>
                <a:cxn ang="0">
                  <a:pos x="207" y="549"/>
                </a:cxn>
                <a:cxn ang="0">
                  <a:pos x="266" y="549"/>
                </a:cxn>
                <a:cxn ang="0">
                  <a:pos x="308" y="527"/>
                </a:cxn>
                <a:cxn ang="0">
                  <a:pos x="329" y="492"/>
                </a:cxn>
                <a:cxn ang="0">
                  <a:pos x="335" y="443"/>
                </a:cxn>
                <a:cxn ang="0">
                  <a:pos x="276" y="415"/>
                </a:cxn>
                <a:cxn ang="0">
                  <a:pos x="236" y="397"/>
                </a:cxn>
                <a:cxn ang="0">
                  <a:pos x="220" y="358"/>
                </a:cxn>
                <a:cxn ang="0">
                  <a:pos x="236" y="318"/>
                </a:cxn>
                <a:cxn ang="0">
                  <a:pos x="276" y="300"/>
                </a:cxn>
                <a:cxn ang="0">
                  <a:pos x="419" y="306"/>
                </a:cxn>
                <a:cxn ang="0">
                  <a:pos x="448" y="338"/>
                </a:cxn>
                <a:cxn ang="0">
                  <a:pos x="454" y="439"/>
                </a:cxn>
                <a:cxn ang="0">
                  <a:pos x="444" y="514"/>
                </a:cxn>
                <a:cxn ang="0">
                  <a:pos x="415" y="579"/>
                </a:cxn>
                <a:cxn ang="0">
                  <a:pos x="363" y="628"/>
                </a:cxn>
                <a:cxn ang="0">
                  <a:pos x="286" y="658"/>
                </a:cxn>
                <a:cxn ang="0">
                  <a:pos x="187" y="658"/>
                </a:cxn>
                <a:cxn ang="0">
                  <a:pos x="109" y="632"/>
                </a:cxn>
                <a:cxn ang="0">
                  <a:pos x="54" y="583"/>
                </a:cxn>
                <a:cxn ang="0">
                  <a:pos x="20" y="514"/>
                </a:cxn>
                <a:cxn ang="0">
                  <a:pos x="2" y="429"/>
                </a:cxn>
                <a:cxn ang="0">
                  <a:pos x="0" y="280"/>
                </a:cxn>
                <a:cxn ang="0">
                  <a:pos x="8" y="190"/>
                </a:cxn>
                <a:cxn ang="0">
                  <a:pos x="34" y="112"/>
                </a:cxn>
                <a:cxn ang="0">
                  <a:pos x="80" y="53"/>
                </a:cxn>
                <a:cxn ang="0">
                  <a:pos x="147" y="14"/>
                </a:cxn>
                <a:cxn ang="0">
                  <a:pos x="240" y="0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87" y="2"/>
                </a:cxn>
                <a:cxn ang="0">
                  <a:pos x="305" y="7"/>
                </a:cxn>
                <a:cxn ang="0">
                  <a:pos x="321" y="13"/>
                </a:cxn>
                <a:cxn ang="0">
                  <a:pos x="335" y="27"/>
                </a:cxn>
                <a:cxn ang="0">
                  <a:pos x="343" y="41"/>
                </a:cxn>
                <a:cxn ang="0">
                  <a:pos x="345" y="59"/>
                </a:cxn>
                <a:cxn ang="0">
                  <a:pos x="341" y="77"/>
                </a:cxn>
                <a:cxn ang="0">
                  <a:pos x="333" y="96"/>
                </a:cxn>
                <a:cxn ang="0">
                  <a:pos x="319" y="110"/>
                </a:cxn>
                <a:cxn ang="0">
                  <a:pos x="299" y="118"/>
                </a:cxn>
                <a:cxn ang="0">
                  <a:pos x="275" y="118"/>
                </a:cxn>
                <a:cxn ang="0">
                  <a:pos x="267" y="116"/>
                </a:cxn>
                <a:cxn ang="0">
                  <a:pos x="255" y="114"/>
                </a:cxn>
                <a:cxn ang="0">
                  <a:pos x="238" y="114"/>
                </a:cxn>
                <a:cxn ang="0">
                  <a:pos x="218" y="116"/>
                </a:cxn>
                <a:cxn ang="0">
                  <a:pos x="198" y="122"/>
                </a:cxn>
                <a:cxn ang="0">
                  <a:pos x="182" y="132"/>
                </a:cxn>
                <a:cxn ang="0">
                  <a:pos x="170" y="146"/>
                </a:cxn>
                <a:cxn ang="0">
                  <a:pos x="162" y="166"/>
                </a:cxn>
                <a:cxn ang="0">
                  <a:pos x="162" y="411"/>
                </a:cxn>
                <a:cxn ang="0">
                  <a:pos x="156" y="434"/>
                </a:cxn>
                <a:cxn ang="0">
                  <a:pos x="144" y="454"/>
                </a:cxn>
                <a:cxn ang="0">
                  <a:pos x="125" y="466"/>
                </a:cxn>
                <a:cxn ang="0">
                  <a:pos x="103" y="470"/>
                </a:cxn>
                <a:cxn ang="0">
                  <a:pos x="79" y="466"/>
                </a:cxn>
                <a:cxn ang="0">
                  <a:pos x="59" y="454"/>
                </a:cxn>
                <a:cxn ang="0">
                  <a:pos x="45" y="434"/>
                </a:cxn>
                <a:cxn ang="0">
                  <a:pos x="41" y="411"/>
                </a:cxn>
                <a:cxn ang="0">
                  <a:pos x="41" y="140"/>
                </a:cxn>
                <a:cxn ang="0">
                  <a:pos x="39" y="120"/>
                </a:cxn>
                <a:cxn ang="0">
                  <a:pos x="33" y="108"/>
                </a:cxn>
                <a:cxn ang="0">
                  <a:pos x="25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2" y="37"/>
                </a:cxn>
                <a:cxn ang="0">
                  <a:pos x="10" y="23"/>
                </a:cxn>
                <a:cxn ang="0">
                  <a:pos x="21" y="13"/>
                </a:cxn>
                <a:cxn ang="0">
                  <a:pos x="37" y="7"/>
                </a:cxn>
                <a:cxn ang="0">
                  <a:pos x="59" y="6"/>
                </a:cxn>
                <a:cxn ang="0">
                  <a:pos x="65" y="6"/>
                </a:cxn>
                <a:cxn ang="0">
                  <a:pos x="71" y="6"/>
                </a:cxn>
                <a:cxn ang="0">
                  <a:pos x="77" y="7"/>
                </a:cxn>
                <a:cxn ang="0">
                  <a:pos x="105" y="19"/>
                </a:cxn>
                <a:cxn ang="0">
                  <a:pos x="127" y="35"/>
                </a:cxn>
                <a:cxn ang="0">
                  <a:pos x="142" y="57"/>
                </a:cxn>
                <a:cxn ang="0">
                  <a:pos x="168" y="31"/>
                </a:cxn>
                <a:cxn ang="0">
                  <a:pos x="194" y="15"/>
                </a:cxn>
                <a:cxn ang="0">
                  <a:pos x="222" y="6"/>
                </a:cxn>
                <a:cxn ang="0">
                  <a:pos x="245" y="2"/>
                </a:cxn>
                <a:cxn ang="0">
                  <a:pos x="265" y="0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/>
              <a:ahLst/>
              <a:cxnLst>
                <a:cxn ang="0">
                  <a:pos x="191" y="108"/>
                </a:cxn>
                <a:cxn ang="0">
                  <a:pos x="165" y="110"/>
                </a:cxn>
                <a:cxn ang="0">
                  <a:pos x="145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19" y="189"/>
                </a:cxn>
                <a:cxn ang="0">
                  <a:pos x="119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5" y="349"/>
                </a:cxn>
                <a:cxn ang="0">
                  <a:pos x="165" y="359"/>
                </a:cxn>
                <a:cxn ang="0">
                  <a:pos x="191" y="363"/>
                </a:cxn>
                <a:cxn ang="0">
                  <a:pos x="216" y="359"/>
                </a:cxn>
                <a:cxn ang="0">
                  <a:pos x="236" y="349"/>
                </a:cxn>
                <a:cxn ang="0">
                  <a:pos x="250" y="334"/>
                </a:cxn>
                <a:cxn ang="0">
                  <a:pos x="258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58" y="160"/>
                </a:cxn>
                <a:cxn ang="0">
                  <a:pos x="250" y="138"/>
                </a:cxn>
                <a:cxn ang="0">
                  <a:pos x="236" y="122"/>
                </a:cxn>
                <a:cxn ang="0">
                  <a:pos x="216" y="110"/>
                </a:cxn>
                <a:cxn ang="0">
                  <a:pos x="191" y="108"/>
                </a:cxn>
                <a:cxn ang="0">
                  <a:pos x="191" y="0"/>
                </a:cxn>
                <a:cxn ang="0">
                  <a:pos x="236" y="4"/>
                </a:cxn>
                <a:cxn ang="0">
                  <a:pos x="276" y="15"/>
                </a:cxn>
                <a:cxn ang="0">
                  <a:pos x="310" y="31"/>
                </a:cxn>
                <a:cxn ang="0">
                  <a:pos x="335" y="55"/>
                </a:cxn>
                <a:cxn ang="0">
                  <a:pos x="355" y="83"/>
                </a:cxn>
                <a:cxn ang="0">
                  <a:pos x="371" y="116"/>
                </a:cxn>
                <a:cxn ang="0">
                  <a:pos x="379" y="150"/>
                </a:cxn>
                <a:cxn ang="0">
                  <a:pos x="381" y="187"/>
                </a:cxn>
                <a:cxn ang="0">
                  <a:pos x="381" y="282"/>
                </a:cxn>
                <a:cxn ang="0">
                  <a:pos x="379" y="320"/>
                </a:cxn>
                <a:cxn ang="0">
                  <a:pos x="371" y="355"/>
                </a:cxn>
                <a:cxn ang="0">
                  <a:pos x="355" y="387"/>
                </a:cxn>
                <a:cxn ang="0">
                  <a:pos x="335" y="415"/>
                </a:cxn>
                <a:cxn ang="0">
                  <a:pos x="310" y="438"/>
                </a:cxn>
                <a:cxn ang="0">
                  <a:pos x="276" y="456"/>
                </a:cxn>
                <a:cxn ang="0">
                  <a:pos x="236" y="466"/>
                </a:cxn>
                <a:cxn ang="0">
                  <a:pos x="191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2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0" y="355"/>
                </a:cxn>
                <a:cxn ang="0">
                  <a:pos x="2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2" y="150"/>
                </a:cxn>
                <a:cxn ang="0">
                  <a:pos x="10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2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1" y="0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3" y="4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290"/>
                </a:cxn>
                <a:cxn ang="0">
                  <a:pos x="121" y="310"/>
                </a:cxn>
                <a:cxn ang="0">
                  <a:pos x="125" y="326"/>
                </a:cxn>
                <a:cxn ang="0">
                  <a:pos x="131" y="339"/>
                </a:cxn>
                <a:cxn ang="0">
                  <a:pos x="143" y="349"/>
                </a:cxn>
                <a:cxn ang="0">
                  <a:pos x="161" y="355"/>
                </a:cxn>
                <a:cxn ang="0">
                  <a:pos x="182" y="357"/>
                </a:cxn>
                <a:cxn ang="0">
                  <a:pos x="212" y="353"/>
                </a:cxn>
                <a:cxn ang="0">
                  <a:pos x="238" y="341"/>
                </a:cxn>
                <a:cxn ang="0">
                  <a:pos x="256" y="322"/>
                </a:cxn>
                <a:cxn ang="0">
                  <a:pos x="256" y="59"/>
                </a:cxn>
                <a:cxn ang="0">
                  <a:pos x="260" y="37"/>
                </a:cxn>
                <a:cxn ang="0">
                  <a:pos x="274" y="17"/>
                </a:cxn>
                <a:cxn ang="0">
                  <a:pos x="293" y="4"/>
                </a:cxn>
                <a:cxn ang="0">
                  <a:pos x="315" y="0"/>
                </a:cxn>
                <a:cxn ang="0">
                  <a:pos x="339" y="4"/>
                </a:cxn>
                <a:cxn ang="0">
                  <a:pos x="359" y="17"/>
                </a:cxn>
                <a:cxn ang="0">
                  <a:pos x="371" y="37"/>
                </a:cxn>
                <a:cxn ang="0">
                  <a:pos x="375" y="59"/>
                </a:cxn>
                <a:cxn ang="0">
                  <a:pos x="375" y="338"/>
                </a:cxn>
                <a:cxn ang="0">
                  <a:pos x="379" y="355"/>
                </a:cxn>
                <a:cxn ang="0">
                  <a:pos x="385" y="369"/>
                </a:cxn>
                <a:cxn ang="0">
                  <a:pos x="393" y="379"/>
                </a:cxn>
                <a:cxn ang="0">
                  <a:pos x="402" y="387"/>
                </a:cxn>
                <a:cxn ang="0">
                  <a:pos x="410" y="395"/>
                </a:cxn>
                <a:cxn ang="0">
                  <a:pos x="416" y="407"/>
                </a:cxn>
                <a:cxn ang="0">
                  <a:pos x="418" y="422"/>
                </a:cxn>
                <a:cxn ang="0">
                  <a:pos x="416" y="440"/>
                </a:cxn>
                <a:cxn ang="0">
                  <a:pos x="408" y="454"/>
                </a:cxn>
                <a:cxn ang="0">
                  <a:pos x="394" y="464"/>
                </a:cxn>
                <a:cxn ang="0">
                  <a:pos x="379" y="468"/>
                </a:cxn>
                <a:cxn ang="0">
                  <a:pos x="359" y="470"/>
                </a:cxn>
                <a:cxn ang="0">
                  <a:pos x="339" y="468"/>
                </a:cxn>
                <a:cxn ang="0">
                  <a:pos x="321" y="462"/>
                </a:cxn>
                <a:cxn ang="0">
                  <a:pos x="303" y="450"/>
                </a:cxn>
                <a:cxn ang="0">
                  <a:pos x="293" y="444"/>
                </a:cxn>
                <a:cxn ang="0">
                  <a:pos x="287" y="436"/>
                </a:cxn>
                <a:cxn ang="0">
                  <a:pos x="280" y="424"/>
                </a:cxn>
                <a:cxn ang="0">
                  <a:pos x="254" y="444"/>
                </a:cxn>
                <a:cxn ang="0">
                  <a:pos x="224" y="458"/>
                </a:cxn>
                <a:cxn ang="0">
                  <a:pos x="188" y="468"/>
                </a:cxn>
                <a:cxn ang="0">
                  <a:pos x="149" y="470"/>
                </a:cxn>
                <a:cxn ang="0">
                  <a:pos x="113" y="468"/>
                </a:cxn>
                <a:cxn ang="0">
                  <a:pos x="81" y="458"/>
                </a:cxn>
                <a:cxn ang="0">
                  <a:pos x="55" y="444"/>
                </a:cxn>
                <a:cxn ang="0">
                  <a:pos x="34" y="424"/>
                </a:cxn>
                <a:cxn ang="0">
                  <a:pos x="20" y="401"/>
                </a:cxn>
                <a:cxn ang="0">
                  <a:pos x="8" y="373"/>
                </a:cxn>
                <a:cxn ang="0">
                  <a:pos x="2" y="339"/>
                </a:cxn>
                <a:cxn ang="0">
                  <a:pos x="0" y="306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4"/>
                </a:cxn>
                <a:cxn ang="0">
                  <a:pos x="59" y="0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/>
              <a:ahLst/>
              <a:cxnLst>
                <a:cxn ang="0">
                  <a:pos x="202" y="104"/>
                </a:cxn>
                <a:cxn ang="0">
                  <a:pos x="158" y="126"/>
                </a:cxn>
                <a:cxn ang="0">
                  <a:pos x="180" y="357"/>
                </a:cxn>
                <a:cxn ang="0">
                  <a:pos x="224" y="371"/>
                </a:cxn>
                <a:cxn ang="0">
                  <a:pos x="271" y="355"/>
                </a:cxn>
                <a:cxn ang="0">
                  <a:pos x="293" y="314"/>
                </a:cxn>
                <a:cxn ang="0">
                  <a:pos x="295" y="179"/>
                </a:cxn>
                <a:cxn ang="0">
                  <a:pos x="285" y="130"/>
                </a:cxn>
                <a:cxn ang="0">
                  <a:pos x="251" y="104"/>
                </a:cxn>
                <a:cxn ang="0">
                  <a:pos x="59" y="0"/>
                </a:cxn>
                <a:cxn ang="0">
                  <a:pos x="97" y="7"/>
                </a:cxn>
                <a:cxn ang="0">
                  <a:pos x="125" y="27"/>
                </a:cxn>
                <a:cxn ang="0">
                  <a:pos x="164" y="17"/>
                </a:cxn>
                <a:cxn ang="0">
                  <a:pos x="244" y="0"/>
                </a:cxn>
                <a:cxn ang="0">
                  <a:pos x="319" y="11"/>
                </a:cxn>
                <a:cxn ang="0">
                  <a:pos x="372" y="49"/>
                </a:cxn>
                <a:cxn ang="0">
                  <a:pos x="404" y="108"/>
                </a:cxn>
                <a:cxn ang="0">
                  <a:pos x="414" y="189"/>
                </a:cxn>
                <a:cxn ang="0">
                  <a:pos x="412" y="308"/>
                </a:cxn>
                <a:cxn ang="0">
                  <a:pos x="394" y="385"/>
                </a:cxn>
                <a:cxn ang="0">
                  <a:pos x="357" y="438"/>
                </a:cxn>
                <a:cxn ang="0">
                  <a:pos x="293" y="466"/>
                </a:cxn>
                <a:cxn ang="0">
                  <a:pos x="218" y="468"/>
                </a:cxn>
                <a:cxn ang="0">
                  <a:pos x="158" y="444"/>
                </a:cxn>
                <a:cxn ang="0">
                  <a:pos x="154" y="590"/>
                </a:cxn>
                <a:cxn ang="0">
                  <a:pos x="123" y="622"/>
                </a:cxn>
                <a:cxn ang="0">
                  <a:pos x="75" y="622"/>
                </a:cxn>
                <a:cxn ang="0">
                  <a:pos x="43" y="590"/>
                </a:cxn>
                <a:cxn ang="0">
                  <a:pos x="39" y="134"/>
                </a:cxn>
                <a:cxn ang="0">
                  <a:pos x="31" y="102"/>
                </a:cxn>
                <a:cxn ang="0">
                  <a:pos x="16" y="85"/>
                </a:cxn>
                <a:cxn ang="0">
                  <a:pos x="2" y="63"/>
                </a:cxn>
                <a:cxn ang="0">
                  <a:pos x="2" y="31"/>
                </a:cxn>
                <a:cxn ang="0">
                  <a:pos x="24" y="7"/>
                </a:cxn>
                <a:cxn ang="0">
                  <a:pos x="59" y="0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23" name="Line 12"/>
          <p:cNvSpPr>
            <a:spLocks noChangeShapeType="1"/>
          </p:cNvSpPr>
          <p:nvPr userDrawn="1"/>
        </p:nvSpPr>
        <p:spPr bwMode="auto">
          <a:xfrm>
            <a:off x="0" y="6142311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434975" y="5702300"/>
            <a:ext cx="8328025" cy="9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trade marks are the property of Royal Mail Group Ltd. © Royal Mail Group Ltd. All rights reserved.</a:t>
            </a:r>
            <a:endParaRPr lang="en-GB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7513" y="280108"/>
            <a:ext cx="8310563" cy="988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mtClean="0"/>
              <a:t>Click to edit Master </a:t>
            </a:r>
            <a:br>
              <a:rPr lang="en-GB" smtClean="0"/>
            </a:br>
            <a:r>
              <a:rPr lang="en-GB" smtClean="0"/>
              <a:t>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3" y="1441585"/>
            <a:ext cx="8310561" cy="4260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smtClean="0"/>
              <a:t>Click to edit Master text styles 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308047"/>
            <a:ext cx="5195561" cy="225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 Your Safety, Your Health, Your Environment – Our Focus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7513" y="6308047"/>
            <a:ext cx="935335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6" name="Group 25"/>
          <p:cNvGrpSpPr/>
          <p:nvPr userDrawn="1"/>
        </p:nvGrpSpPr>
        <p:grpSpPr bwMode="black">
          <a:xfrm>
            <a:off x="6891033" y="6269473"/>
            <a:ext cx="1836610" cy="231051"/>
            <a:chOff x="179388" y="3794126"/>
            <a:chExt cx="5186363" cy="652462"/>
          </a:xfrm>
        </p:grpSpPr>
        <p:sp>
          <p:nvSpPr>
            <p:cNvPr id="2055" name="Freeform 7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/>
              <a:ahLst/>
              <a:cxnLst>
                <a:cxn ang="0">
                  <a:pos x="121" y="114"/>
                </a:cxn>
                <a:cxn ang="0">
                  <a:pos x="121" y="282"/>
                </a:cxn>
                <a:cxn ang="0">
                  <a:pos x="222" y="282"/>
                </a:cxn>
                <a:cxn ang="0">
                  <a:pos x="252" y="280"/>
                </a:cxn>
                <a:cxn ang="0">
                  <a:pos x="276" y="272"/>
                </a:cxn>
                <a:cxn ang="0">
                  <a:pos x="295" y="259"/>
                </a:cxn>
                <a:cxn ang="0">
                  <a:pos x="307" y="239"/>
                </a:cxn>
                <a:cxn ang="0">
                  <a:pos x="311" y="215"/>
                </a:cxn>
                <a:cxn ang="0">
                  <a:pos x="311" y="180"/>
                </a:cxn>
                <a:cxn ang="0">
                  <a:pos x="307" y="158"/>
                </a:cxn>
                <a:cxn ang="0">
                  <a:pos x="297" y="138"/>
                </a:cxn>
                <a:cxn ang="0">
                  <a:pos x="280" y="124"/>
                </a:cxn>
                <a:cxn ang="0">
                  <a:pos x="256" y="116"/>
                </a:cxn>
                <a:cxn ang="0">
                  <a:pos x="226" y="114"/>
                </a:cxn>
                <a:cxn ang="0">
                  <a:pos x="121" y="114"/>
                </a:cxn>
                <a:cxn ang="0">
                  <a:pos x="59" y="0"/>
                </a:cxn>
                <a:cxn ang="0">
                  <a:pos x="228" y="0"/>
                </a:cxn>
                <a:cxn ang="0">
                  <a:pos x="276" y="4"/>
                </a:cxn>
                <a:cxn ang="0">
                  <a:pos x="317" y="12"/>
                </a:cxn>
                <a:cxn ang="0">
                  <a:pos x="353" y="27"/>
                </a:cxn>
                <a:cxn ang="0">
                  <a:pos x="383" y="47"/>
                </a:cxn>
                <a:cxn ang="0">
                  <a:pos x="404" y="73"/>
                </a:cxn>
                <a:cxn ang="0">
                  <a:pos x="422" y="104"/>
                </a:cxn>
                <a:cxn ang="0">
                  <a:pos x="430" y="140"/>
                </a:cxn>
                <a:cxn ang="0">
                  <a:pos x="434" y="180"/>
                </a:cxn>
                <a:cxn ang="0">
                  <a:pos x="434" y="215"/>
                </a:cxn>
                <a:cxn ang="0">
                  <a:pos x="430" y="257"/>
                </a:cxn>
                <a:cxn ang="0">
                  <a:pos x="416" y="294"/>
                </a:cxn>
                <a:cxn ang="0">
                  <a:pos x="396" y="326"/>
                </a:cxn>
                <a:cxn ang="0">
                  <a:pos x="367" y="352"/>
                </a:cxn>
                <a:cxn ang="0">
                  <a:pos x="333" y="371"/>
                </a:cxn>
                <a:cxn ang="0">
                  <a:pos x="387" y="468"/>
                </a:cxn>
                <a:cxn ang="0">
                  <a:pos x="436" y="567"/>
                </a:cxn>
                <a:cxn ang="0">
                  <a:pos x="442" y="591"/>
                </a:cxn>
                <a:cxn ang="0">
                  <a:pos x="438" y="610"/>
                </a:cxn>
                <a:cxn ang="0">
                  <a:pos x="428" y="628"/>
                </a:cxn>
                <a:cxn ang="0">
                  <a:pos x="414" y="642"/>
                </a:cxn>
                <a:cxn ang="0">
                  <a:pos x="396" y="650"/>
                </a:cxn>
                <a:cxn ang="0">
                  <a:pos x="377" y="654"/>
                </a:cxn>
                <a:cxn ang="0">
                  <a:pos x="361" y="652"/>
                </a:cxn>
                <a:cxn ang="0">
                  <a:pos x="347" y="646"/>
                </a:cxn>
                <a:cxn ang="0">
                  <a:pos x="335" y="634"/>
                </a:cxn>
                <a:cxn ang="0">
                  <a:pos x="323" y="616"/>
                </a:cxn>
                <a:cxn ang="0">
                  <a:pos x="268" y="504"/>
                </a:cxn>
                <a:cxn ang="0">
                  <a:pos x="204" y="393"/>
                </a:cxn>
                <a:cxn ang="0">
                  <a:pos x="121" y="393"/>
                </a:cxn>
                <a:cxn ang="0">
                  <a:pos x="121" y="593"/>
                </a:cxn>
                <a:cxn ang="0">
                  <a:pos x="117" y="616"/>
                </a:cxn>
                <a:cxn ang="0">
                  <a:pos x="103" y="636"/>
                </a:cxn>
                <a:cxn ang="0">
                  <a:pos x="85" y="648"/>
                </a:cxn>
                <a:cxn ang="0">
                  <a:pos x="59" y="654"/>
                </a:cxn>
                <a:cxn ang="0">
                  <a:pos x="38" y="648"/>
                </a:cxn>
                <a:cxn ang="0">
                  <a:pos x="18" y="636"/>
                </a:cxn>
                <a:cxn ang="0">
                  <a:pos x="4" y="616"/>
                </a:cxn>
                <a:cxn ang="0">
                  <a:pos x="0" y="593"/>
                </a:cxn>
                <a:cxn ang="0">
                  <a:pos x="0" y="61"/>
                </a:cxn>
                <a:cxn ang="0">
                  <a:pos x="4" y="37"/>
                </a:cxn>
                <a:cxn ang="0">
                  <a:pos x="18" y="18"/>
                </a:cxn>
                <a:cxn ang="0">
                  <a:pos x="38" y="6"/>
                </a:cxn>
                <a:cxn ang="0">
                  <a:pos x="59" y="0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56" name="Freeform 8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67" y="110"/>
                </a:cxn>
                <a:cxn ang="0">
                  <a:pos x="147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21" y="189"/>
                </a:cxn>
                <a:cxn ang="0">
                  <a:pos x="121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7" y="349"/>
                </a:cxn>
                <a:cxn ang="0">
                  <a:pos x="167" y="359"/>
                </a:cxn>
                <a:cxn ang="0">
                  <a:pos x="193" y="363"/>
                </a:cxn>
                <a:cxn ang="0">
                  <a:pos x="218" y="359"/>
                </a:cxn>
                <a:cxn ang="0">
                  <a:pos x="238" y="349"/>
                </a:cxn>
                <a:cxn ang="0">
                  <a:pos x="252" y="334"/>
                </a:cxn>
                <a:cxn ang="0">
                  <a:pos x="260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60" y="160"/>
                </a:cxn>
                <a:cxn ang="0">
                  <a:pos x="252" y="138"/>
                </a:cxn>
                <a:cxn ang="0">
                  <a:pos x="238" y="122"/>
                </a:cxn>
                <a:cxn ang="0">
                  <a:pos x="218" y="110"/>
                </a:cxn>
                <a:cxn ang="0">
                  <a:pos x="193" y="108"/>
                </a:cxn>
                <a:cxn ang="0">
                  <a:pos x="193" y="0"/>
                </a:cxn>
                <a:cxn ang="0">
                  <a:pos x="238" y="4"/>
                </a:cxn>
                <a:cxn ang="0">
                  <a:pos x="278" y="15"/>
                </a:cxn>
                <a:cxn ang="0">
                  <a:pos x="310" y="31"/>
                </a:cxn>
                <a:cxn ang="0">
                  <a:pos x="337" y="55"/>
                </a:cxn>
                <a:cxn ang="0">
                  <a:pos x="357" y="83"/>
                </a:cxn>
                <a:cxn ang="0">
                  <a:pos x="371" y="116"/>
                </a:cxn>
                <a:cxn ang="0">
                  <a:pos x="381" y="150"/>
                </a:cxn>
                <a:cxn ang="0">
                  <a:pos x="383" y="187"/>
                </a:cxn>
                <a:cxn ang="0">
                  <a:pos x="383" y="282"/>
                </a:cxn>
                <a:cxn ang="0">
                  <a:pos x="381" y="320"/>
                </a:cxn>
                <a:cxn ang="0">
                  <a:pos x="371" y="355"/>
                </a:cxn>
                <a:cxn ang="0">
                  <a:pos x="357" y="387"/>
                </a:cxn>
                <a:cxn ang="0">
                  <a:pos x="337" y="415"/>
                </a:cxn>
                <a:cxn ang="0">
                  <a:pos x="310" y="438"/>
                </a:cxn>
                <a:cxn ang="0">
                  <a:pos x="278" y="456"/>
                </a:cxn>
                <a:cxn ang="0">
                  <a:pos x="238" y="466"/>
                </a:cxn>
                <a:cxn ang="0">
                  <a:pos x="193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4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2" y="355"/>
                </a:cxn>
                <a:cxn ang="0">
                  <a:pos x="4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4" y="150"/>
                </a:cxn>
                <a:cxn ang="0">
                  <a:pos x="12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4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3" y="0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2"/>
                </a:cxn>
                <a:cxn ang="0">
                  <a:pos x="107" y="9"/>
                </a:cxn>
                <a:cxn ang="0">
                  <a:pos x="119" y="23"/>
                </a:cxn>
                <a:cxn ang="0">
                  <a:pos x="126" y="41"/>
                </a:cxn>
                <a:cxn ang="0">
                  <a:pos x="144" y="94"/>
                </a:cxn>
                <a:cxn ang="0">
                  <a:pos x="164" y="158"/>
                </a:cxn>
                <a:cxn ang="0">
                  <a:pos x="188" y="227"/>
                </a:cxn>
                <a:cxn ang="0">
                  <a:pos x="214" y="298"/>
                </a:cxn>
                <a:cxn ang="0">
                  <a:pos x="295" y="41"/>
                </a:cxn>
                <a:cxn ang="0">
                  <a:pos x="305" y="21"/>
                </a:cxn>
                <a:cxn ang="0">
                  <a:pos x="319" y="9"/>
                </a:cxn>
                <a:cxn ang="0">
                  <a:pos x="333" y="2"/>
                </a:cxn>
                <a:cxn ang="0">
                  <a:pos x="351" y="0"/>
                </a:cxn>
                <a:cxn ang="0">
                  <a:pos x="368" y="2"/>
                </a:cxn>
                <a:cxn ang="0">
                  <a:pos x="384" y="9"/>
                </a:cxn>
                <a:cxn ang="0">
                  <a:pos x="398" y="21"/>
                </a:cxn>
                <a:cxn ang="0">
                  <a:pos x="406" y="37"/>
                </a:cxn>
                <a:cxn ang="0">
                  <a:pos x="410" y="57"/>
                </a:cxn>
                <a:cxn ang="0">
                  <a:pos x="406" y="81"/>
                </a:cxn>
                <a:cxn ang="0">
                  <a:pos x="293" y="401"/>
                </a:cxn>
                <a:cxn ang="0">
                  <a:pos x="269" y="458"/>
                </a:cxn>
                <a:cxn ang="0">
                  <a:pos x="245" y="507"/>
                </a:cxn>
                <a:cxn ang="0">
                  <a:pos x="218" y="547"/>
                </a:cxn>
                <a:cxn ang="0">
                  <a:pos x="186" y="579"/>
                </a:cxn>
                <a:cxn ang="0">
                  <a:pos x="152" y="604"/>
                </a:cxn>
                <a:cxn ang="0">
                  <a:pos x="111" y="620"/>
                </a:cxn>
                <a:cxn ang="0">
                  <a:pos x="65" y="628"/>
                </a:cxn>
                <a:cxn ang="0">
                  <a:pos x="43" y="626"/>
                </a:cxn>
                <a:cxn ang="0">
                  <a:pos x="23" y="618"/>
                </a:cxn>
                <a:cxn ang="0">
                  <a:pos x="12" y="604"/>
                </a:cxn>
                <a:cxn ang="0">
                  <a:pos x="2" y="588"/>
                </a:cxn>
                <a:cxn ang="0">
                  <a:pos x="0" y="571"/>
                </a:cxn>
                <a:cxn ang="0">
                  <a:pos x="2" y="553"/>
                </a:cxn>
                <a:cxn ang="0">
                  <a:pos x="8" y="539"/>
                </a:cxn>
                <a:cxn ang="0">
                  <a:pos x="17" y="525"/>
                </a:cxn>
                <a:cxn ang="0">
                  <a:pos x="33" y="517"/>
                </a:cxn>
                <a:cxn ang="0">
                  <a:pos x="53" y="511"/>
                </a:cxn>
                <a:cxn ang="0">
                  <a:pos x="75" y="509"/>
                </a:cxn>
                <a:cxn ang="0">
                  <a:pos x="97" y="504"/>
                </a:cxn>
                <a:cxn ang="0">
                  <a:pos x="117" y="492"/>
                </a:cxn>
                <a:cxn ang="0">
                  <a:pos x="138" y="474"/>
                </a:cxn>
                <a:cxn ang="0">
                  <a:pos x="158" y="446"/>
                </a:cxn>
                <a:cxn ang="0">
                  <a:pos x="134" y="391"/>
                </a:cxn>
                <a:cxn ang="0">
                  <a:pos x="113" y="332"/>
                </a:cxn>
                <a:cxn ang="0">
                  <a:pos x="91" y="274"/>
                </a:cxn>
                <a:cxn ang="0">
                  <a:pos x="69" y="217"/>
                </a:cxn>
                <a:cxn ang="0">
                  <a:pos x="49" y="164"/>
                </a:cxn>
                <a:cxn ang="0">
                  <a:pos x="33" y="114"/>
                </a:cxn>
                <a:cxn ang="0">
                  <a:pos x="19" y="73"/>
                </a:cxn>
                <a:cxn ang="0">
                  <a:pos x="17" y="47"/>
                </a:cxn>
                <a:cxn ang="0">
                  <a:pos x="23" y="27"/>
                </a:cxn>
                <a:cxn ang="0">
                  <a:pos x="37" y="11"/>
                </a:cxn>
                <a:cxn ang="0">
                  <a:pos x="57" y="4"/>
                </a:cxn>
                <a:cxn ang="0">
                  <a:pos x="77" y="0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58" name="Freeform 10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/>
              <a:ahLst/>
              <a:cxnLst>
                <a:cxn ang="0">
                  <a:pos x="162" y="280"/>
                </a:cxn>
                <a:cxn ang="0">
                  <a:pos x="128" y="298"/>
                </a:cxn>
                <a:cxn ang="0">
                  <a:pos x="118" y="328"/>
                </a:cxn>
                <a:cxn ang="0">
                  <a:pos x="120" y="351"/>
                </a:cxn>
                <a:cxn ang="0">
                  <a:pos x="140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1" y="341"/>
                </a:cxn>
                <a:cxn ang="0">
                  <a:pos x="253" y="278"/>
                </a:cxn>
                <a:cxn ang="0">
                  <a:pos x="196" y="0"/>
                </a:cxn>
                <a:cxn ang="0">
                  <a:pos x="279" y="11"/>
                </a:cxn>
                <a:cxn ang="0">
                  <a:pos x="333" y="45"/>
                </a:cxn>
                <a:cxn ang="0">
                  <a:pos x="364" y="104"/>
                </a:cxn>
                <a:cxn ang="0">
                  <a:pos x="374" y="189"/>
                </a:cxn>
                <a:cxn ang="0">
                  <a:pos x="376" y="355"/>
                </a:cxn>
                <a:cxn ang="0">
                  <a:pos x="388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2" y="454"/>
                </a:cxn>
                <a:cxn ang="0">
                  <a:pos x="374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5" y="440"/>
                </a:cxn>
                <a:cxn ang="0">
                  <a:pos x="253" y="452"/>
                </a:cxn>
                <a:cxn ang="0">
                  <a:pos x="190" y="468"/>
                </a:cxn>
                <a:cxn ang="0">
                  <a:pos x="117" y="468"/>
                </a:cxn>
                <a:cxn ang="0">
                  <a:pos x="51" y="442"/>
                </a:cxn>
                <a:cxn ang="0">
                  <a:pos x="11" y="397"/>
                </a:cxn>
                <a:cxn ang="0">
                  <a:pos x="0" y="332"/>
                </a:cxn>
                <a:cxn ang="0">
                  <a:pos x="4" y="292"/>
                </a:cxn>
                <a:cxn ang="0">
                  <a:pos x="33" y="239"/>
                </a:cxn>
                <a:cxn ang="0">
                  <a:pos x="91" y="203"/>
                </a:cxn>
                <a:cxn ang="0">
                  <a:pos x="174" y="191"/>
                </a:cxn>
                <a:cxn ang="0">
                  <a:pos x="253" y="175"/>
                </a:cxn>
                <a:cxn ang="0">
                  <a:pos x="249" y="132"/>
                </a:cxn>
                <a:cxn ang="0">
                  <a:pos x="228" y="104"/>
                </a:cxn>
                <a:cxn ang="0">
                  <a:pos x="186" y="94"/>
                </a:cxn>
                <a:cxn ang="0">
                  <a:pos x="128" y="104"/>
                </a:cxn>
                <a:cxn ang="0">
                  <a:pos x="85" y="120"/>
                </a:cxn>
                <a:cxn ang="0">
                  <a:pos x="51" y="110"/>
                </a:cxn>
                <a:cxn ang="0">
                  <a:pos x="31" y="81"/>
                </a:cxn>
                <a:cxn ang="0">
                  <a:pos x="39" y="47"/>
                </a:cxn>
                <a:cxn ang="0">
                  <a:pos x="87" y="17"/>
                </a:cxn>
                <a:cxn ang="0">
                  <a:pos x="160" y="2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3" y="6"/>
                </a:cxn>
                <a:cxn ang="0">
                  <a:pos x="103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3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8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7" y="2"/>
                </a:cxn>
                <a:cxn ang="0">
                  <a:pos x="95" y="8"/>
                </a:cxn>
                <a:cxn ang="0">
                  <a:pos x="107" y="20"/>
                </a:cxn>
                <a:cxn ang="0">
                  <a:pos x="117" y="35"/>
                </a:cxn>
                <a:cxn ang="0">
                  <a:pos x="289" y="383"/>
                </a:cxn>
                <a:cxn ang="0">
                  <a:pos x="462" y="33"/>
                </a:cxn>
                <a:cxn ang="0">
                  <a:pos x="474" y="16"/>
                </a:cxn>
                <a:cxn ang="0">
                  <a:pos x="488" y="6"/>
                </a:cxn>
                <a:cxn ang="0">
                  <a:pos x="502" y="2"/>
                </a:cxn>
                <a:cxn ang="0">
                  <a:pos x="519" y="0"/>
                </a:cxn>
                <a:cxn ang="0">
                  <a:pos x="541" y="4"/>
                </a:cxn>
                <a:cxn ang="0">
                  <a:pos x="559" y="18"/>
                </a:cxn>
                <a:cxn ang="0">
                  <a:pos x="571" y="35"/>
                </a:cxn>
                <a:cxn ang="0">
                  <a:pos x="577" y="57"/>
                </a:cxn>
                <a:cxn ang="0">
                  <a:pos x="577" y="605"/>
                </a:cxn>
                <a:cxn ang="0">
                  <a:pos x="571" y="626"/>
                </a:cxn>
                <a:cxn ang="0">
                  <a:pos x="559" y="644"/>
                </a:cxn>
                <a:cxn ang="0">
                  <a:pos x="543" y="656"/>
                </a:cxn>
                <a:cxn ang="0">
                  <a:pos x="519" y="662"/>
                </a:cxn>
                <a:cxn ang="0">
                  <a:pos x="498" y="656"/>
                </a:cxn>
                <a:cxn ang="0">
                  <a:pos x="480" y="644"/>
                </a:cxn>
                <a:cxn ang="0">
                  <a:pos x="468" y="626"/>
                </a:cxn>
                <a:cxn ang="0">
                  <a:pos x="464" y="605"/>
                </a:cxn>
                <a:cxn ang="0">
                  <a:pos x="464" y="269"/>
                </a:cxn>
                <a:cxn ang="0">
                  <a:pos x="343" y="520"/>
                </a:cxn>
                <a:cxn ang="0">
                  <a:pos x="329" y="539"/>
                </a:cxn>
                <a:cxn ang="0">
                  <a:pos x="309" y="551"/>
                </a:cxn>
                <a:cxn ang="0">
                  <a:pos x="287" y="555"/>
                </a:cxn>
                <a:cxn ang="0">
                  <a:pos x="266" y="551"/>
                </a:cxn>
                <a:cxn ang="0">
                  <a:pos x="248" y="539"/>
                </a:cxn>
                <a:cxn ang="0">
                  <a:pos x="232" y="520"/>
                </a:cxn>
                <a:cxn ang="0">
                  <a:pos x="111" y="269"/>
                </a:cxn>
                <a:cxn ang="0">
                  <a:pos x="111" y="605"/>
                </a:cxn>
                <a:cxn ang="0">
                  <a:pos x="107" y="626"/>
                </a:cxn>
                <a:cxn ang="0">
                  <a:pos x="95" y="644"/>
                </a:cxn>
                <a:cxn ang="0">
                  <a:pos x="77" y="656"/>
                </a:cxn>
                <a:cxn ang="0">
                  <a:pos x="55" y="662"/>
                </a:cxn>
                <a:cxn ang="0">
                  <a:pos x="34" y="656"/>
                </a:cxn>
                <a:cxn ang="0">
                  <a:pos x="16" y="644"/>
                </a:cxn>
                <a:cxn ang="0">
                  <a:pos x="4" y="626"/>
                </a:cxn>
                <a:cxn ang="0">
                  <a:pos x="0" y="605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6" y="4"/>
                </a:cxn>
                <a:cxn ang="0">
                  <a:pos x="57" y="0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61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/>
              <a:ahLst/>
              <a:cxnLst>
                <a:cxn ang="0">
                  <a:pos x="163" y="280"/>
                </a:cxn>
                <a:cxn ang="0">
                  <a:pos x="129" y="298"/>
                </a:cxn>
                <a:cxn ang="0">
                  <a:pos x="119" y="328"/>
                </a:cxn>
                <a:cxn ang="0">
                  <a:pos x="121" y="351"/>
                </a:cxn>
                <a:cxn ang="0">
                  <a:pos x="141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2" y="341"/>
                </a:cxn>
                <a:cxn ang="0">
                  <a:pos x="254" y="278"/>
                </a:cxn>
                <a:cxn ang="0">
                  <a:pos x="196" y="0"/>
                </a:cxn>
                <a:cxn ang="0">
                  <a:pos x="280" y="11"/>
                </a:cxn>
                <a:cxn ang="0">
                  <a:pos x="333" y="45"/>
                </a:cxn>
                <a:cxn ang="0">
                  <a:pos x="365" y="104"/>
                </a:cxn>
                <a:cxn ang="0">
                  <a:pos x="375" y="189"/>
                </a:cxn>
                <a:cxn ang="0">
                  <a:pos x="377" y="355"/>
                </a:cxn>
                <a:cxn ang="0">
                  <a:pos x="389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4" y="454"/>
                </a:cxn>
                <a:cxn ang="0">
                  <a:pos x="375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2" y="434"/>
                </a:cxn>
                <a:cxn ang="0">
                  <a:pos x="222" y="462"/>
                </a:cxn>
                <a:cxn ang="0">
                  <a:pos x="159" y="470"/>
                </a:cxn>
                <a:cxn ang="0">
                  <a:pos x="81" y="458"/>
                </a:cxn>
                <a:cxn ang="0">
                  <a:pos x="30" y="422"/>
                </a:cxn>
                <a:cxn ang="0">
                  <a:pos x="2" y="367"/>
                </a:cxn>
                <a:cxn ang="0">
                  <a:pos x="0" y="326"/>
                </a:cxn>
                <a:cxn ang="0">
                  <a:pos x="14" y="262"/>
                </a:cxn>
                <a:cxn ang="0">
                  <a:pos x="58" y="219"/>
                </a:cxn>
                <a:cxn ang="0">
                  <a:pos x="131" y="195"/>
                </a:cxn>
                <a:cxn ang="0">
                  <a:pos x="254" y="191"/>
                </a:cxn>
                <a:cxn ang="0">
                  <a:pos x="254" y="152"/>
                </a:cxn>
                <a:cxn ang="0">
                  <a:pos x="242" y="116"/>
                </a:cxn>
                <a:cxn ang="0">
                  <a:pos x="210" y="96"/>
                </a:cxn>
                <a:cxn ang="0">
                  <a:pos x="155" y="96"/>
                </a:cxn>
                <a:cxn ang="0">
                  <a:pos x="107" y="114"/>
                </a:cxn>
                <a:cxn ang="0">
                  <a:pos x="67" y="118"/>
                </a:cxn>
                <a:cxn ang="0">
                  <a:pos x="40" y="96"/>
                </a:cxn>
                <a:cxn ang="0">
                  <a:pos x="32" y="65"/>
                </a:cxn>
                <a:cxn ang="0">
                  <a:pos x="56" y="33"/>
                </a:cxn>
                <a:cxn ang="0">
                  <a:pos x="123" y="7"/>
                </a:cxn>
                <a:cxn ang="0">
                  <a:pos x="196" y="0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62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/>
              <a:ahLst/>
              <a:cxnLst>
                <a:cxn ang="0">
                  <a:pos x="67" y="194"/>
                </a:cxn>
                <a:cxn ang="0">
                  <a:pos x="91" y="198"/>
                </a:cxn>
                <a:cxn ang="0">
                  <a:pos x="109" y="211"/>
                </a:cxn>
                <a:cxn ang="0">
                  <a:pos x="123" y="231"/>
                </a:cxn>
                <a:cxn ang="0">
                  <a:pos x="126" y="253"/>
                </a:cxn>
                <a:cxn ang="0">
                  <a:pos x="126" y="605"/>
                </a:cxn>
                <a:cxn ang="0">
                  <a:pos x="123" y="628"/>
                </a:cxn>
                <a:cxn ang="0">
                  <a:pos x="109" y="648"/>
                </a:cxn>
                <a:cxn ang="0">
                  <a:pos x="91" y="660"/>
                </a:cxn>
                <a:cxn ang="0">
                  <a:pos x="67" y="664"/>
                </a:cxn>
                <a:cxn ang="0">
                  <a:pos x="43" y="660"/>
                </a:cxn>
                <a:cxn ang="0">
                  <a:pos x="25" y="648"/>
                </a:cxn>
                <a:cxn ang="0">
                  <a:pos x="12" y="628"/>
                </a:cxn>
                <a:cxn ang="0">
                  <a:pos x="8" y="605"/>
                </a:cxn>
                <a:cxn ang="0">
                  <a:pos x="8" y="253"/>
                </a:cxn>
                <a:cxn ang="0">
                  <a:pos x="12" y="231"/>
                </a:cxn>
                <a:cxn ang="0">
                  <a:pos x="25" y="211"/>
                </a:cxn>
                <a:cxn ang="0">
                  <a:pos x="43" y="198"/>
                </a:cxn>
                <a:cxn ang="0">
                  <a:pos x="67" y="194"/>
                </a:cxn>
                <a:cxn ang="0">
                  <a:pos x="67" y="0"/>
                </a:cxn>
                <a:cxn ang="0">
                  <a:pos x="93" y="6"/>
                </a:cxn>
                <a:cxn ang="0">
                  <a:pos x="115" y="20"/>
                </a:cxn>
                <a:cxn ang="0">
                  <a:pos x="128" y="41"/>
                </a:cxn>
                <a:cxn ang="0">
                  <a:pos x="134" y="67"/>
                </a:cxn>
                <a:cxn ang="0">
                  <a:pos x="128" y="93"/>
                </a:cxn>
                <a:cxn ang="0">
                  <a:pos x="115" y="115"/>
                </a:cxn>
                <a:cxn ang="0">
                  <a:pos x="93" y="128"/>
                </a:cxn>
                <a:cxn ang="0">
                  <a:pos x="67" y="134"/>
                </a:cxn>
                <a:cxn ang="0">
                  <a:pos x="41" y="128"/>
                </a:cxn>
                <a:cxn ang="0">
                  <a:pos x="19" y="115"/>
                </a:cxn>
                <a:cxn ang="0">
                  <a:pos x="6" y="93"/>
                </a:cxn>
                <a:cxn ang="0">
                  <a:pos x="0" y="67"/>
                </a:cxn>
                <a:cxn ang="0">
                  <a:pos x="6" y="41"/>
                </a:cxn>
                <a:cxn ang="0">
                  <a:pos x="19" y="20"/>
                </a:cxn>
                <a:cxn ang="0">
                  <a:pos x="41" y="6"/>
                </a:cxn>
                <a:cxn ang="0">
                  <a:pos x="67" y="0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4" y="6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4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/>
              <a:ahLst/>
              <a:cxnLst>
                <a:cxn ang="0">
                  <a:pos x="278" y="2"/>
                </a:cxn>
                <a:cxn ang="0">
                  <a:pos x="351" y="24"/>
                </a:cxn>
                <a:cxn ang="0">
                  <a:pos x="395" y="57"/>
                </a:cxn>
                <a:cxn ang="0">
                  <a:pos x="407" y="89"/>
                </a:cxn>
                <a:cxn ang="0">
                  <a:pos x="397" y="118"/>
                </a:cxn>
                <a:cxn ang="0">
                  <a:pos x="371" y="138"/>
                </a:cxn>
                <a:cxn ang="0">
                  <a:pos x="329" y="138"/>
                </a:cxn>
                <a:cxn ang="0">
                  <a:pos x="290" y="118"/>
                </a:cxn>
                <a:cxn ang="0">
                  <a:pos x="240" y="111"/>
                </a:cxn>
                <a:cxn ang="0">
                  <a:pos x="183" y="122"/>
                </a:cxn>
                <a:cxn ang="0">
                  <a:pos x="143" y="164"/>
                </a:cxn>
                <a:cxn ang="0">
                  <a:pos x="125" y="235"/>
                </a:cxn>
                <a:cxn ang="0">
                  <a:pos x="121" y="379"/>
                </a:cxn>
                <a:cxn ang="0">
                  <a:pos x="131" y="470"/>
                </a:cxn>
                <a:cxn ang="0">
                  <a:pos x="161" y="524"/>
                </a:cxn>
                <a:cxn ang="0">
                  <a:pos x="207" y="549"/>
                </a:cxn>
                <a:cxn ang="0">
                  <a:pos x="266" y="549"/>
                </a:cxn>
                <a:cxn ang="0">
                  <a:pos x="308" y="527"/>
                </a:cxn>
                <a:cxn ang="0">
                  <a:pos x="329" y="492"/>
                </a:cxn>
                <a:cxn ang="0">
                  <a:pos x="335" y="443"/>
                </a:cxn>
                <a:cxn ang="0">
                  <a:pos x="276" y="415"/>
                </a:cxn>
                <a:cxn ang="0">
                  <a:pos x="236" y="397"/>
                </a:cxn>
                <a:cxn ang="0">
                  <a:pos x="220" y="358"/>
                </a:cxn>
                <a:cxn ang="0">
                  <a:pos x="236" y="318"/>
                </a:cxn>
                <a:cxn ang="0">
                  <a:pos x="276" y="300"/>
                </a:cxn>
                <a:cxn ang="0">
                  <a:pos x="419" y="306"/>
                </a:cxn>
                <a:cxn ang="0">
                  <a:pos x="448" y="338"/>
                </a:cxn>
                <a:cxn ang="0">
                  <a:pos x="454" y="439"/>
                </a:cxn>
                <a:cxn ang="0">
                  <a:pos x="444" y="514"/>
                </a:cxn>
                <a:cxn ang="0">
                  <a:pos x="415" y="579"/>
                </a:cxn>
                <a:cxn ang="0">
                  <a:pos x="363" y="628"/>
                </a:cxn>
                <a:cxn ang="0">
                  <a:pos x="286" y="658"/>
                </a:cxn>
                <a:cxn ang="0">
                  <a:pos x="187" y="658"/>
                </a:cxn>
                <a:cxn ang="0">
                  <a:pos x="109" y="632"/>
                </a:cxn>
                <a:cxn ang="0">
                  <a:pos x="54" y="583"/>
                </a:cxn>
                <a:cxn ang="0">
                  <a:pos x="20" y="514"/>
                </a:cxn>
                <a:cxn ang="0">
                  <a:pos x="2" y="429"/>
                </a:cxn>
                <a:cxn ang="0">
                  <a:pos x="0" y="280"/>
                </a:cxn>
                <a:cxn ang="0">
                  <a:pos x="8" y="190"/>
                </a:cxn>
                <a:cxn ang="0">
                  <a:pos x="34" y="112"/>
                </a:cxn>
                <a:cxn ang="0">
                  <a:pos x="80" y="53"/>
                </a:cxn>
                <a:cxn ang="0">
                  <a:pos x="147" y="14"/>
                </a:cxn>
                <a:cxn ang="0">
                  <a:pos x="240" y="0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87" y="2"/>
                </a:cxn>
                <a:cxn ang="0">
                  <a:pos x="305" y="7"/>
                </a:cxn>
                <a:cxn ang="0">
                  <a:pos x="321" y="13"/>
                </a:cxn>
                <a:cxn ang="0">
                  <a:pos x="335" y="27"/>
                </a:cxn>
                <a:cxn ang="0">
                  <a:pos x="343" y="41"/>
                </a:cxn>
                <a:cxn ang="0">
                  <a:pos x="345" y="59"/>
                </a:cxn>
                <a:cxn ang="0">
                  <a:pos x="341" y="77"/>
                </a:cxn>
                <a:cxn ang="0">
                  <a:pos x="333" y="96"/>
                </a:cxn>
                <a:cxn ang="0">
                  <a:pos x="319" y="110"/>
                </a:cxn>
                <a:cxn ang="0">
                  <a:pos x="299" y="118"/>
                </a:cxn>
                <a:cxn ang="0">
                  <a:pos x="275" y="118"/>
                </a:cxn>
                <a:cxn ang="0">
                  <a:pos x="267" y="116"/>
                </a:cxn>
                <a:cxn ang="0">
                  <a:pos x="255" y="114"/>
                </a:cxn>
                <a:cxn ang="0">
                  <a:pos x="238" y="114"/>
                </a:cxn>
                <a:cxn ang="0">
                  <a:pos x="218" y="116"/>
                </a:cxn>
                <a:cxn ang="0">
                  <a:pos x="198" y="122"/>
                </a:cxn>
                <a:cxn ang="0">
                  <a:pos x="182" y="132"/>
                </a:cxn>
                <a:cxn ang="0">
                  <a:pos x="170" y="146"/>
                </a:cxn>
                <a:cxn ang="0">
                  <a:pos x="162" y="166"/>
                </a:cxn>
                <a:cxn ang="0">
                  <a:pos x="162" y="411"/>
                </a:cxn>
                <a:cxn ang="0">
                  <a:pos x="156" y="434"/>
                </a:cxn>
                <a:cxn ang="0">
                  <a:pos x="144" y="454"/>
                </a:cxn>
                <a:cxn ang="0">
                  <a:pos x="125" y="466"/>
                </a:cxn>
                <a:cxn ang="0">
                  <a:pos x="103" y="470"/>
                </a:cxn>
                <a:cxn ang="0">
                  <a:pos x="79" y="466"/>
                </a:cxn>
                <a:cxn ang="0">
                  <a:pos x="59" y="454"/>
                </a:cxn>
                <a:cxn ang="0">
                  <a:pos x="45" y="434"/>
                </a:cxn>
                <a:cxn ang="0">
                  <a:pos x="41" y="411"/>
                </a:cxn>
                <a:cxn ang="0">
                  <a:pos x="41" y="140"/>
                </a:cxn>
                <a:cxn ang="0">
                  <a:pos x="39" y="120"/>
                </a:cxn>
                <a:cxn ang="0">
                  <a:pos x="33" y="108"/>
                </a:cxn>
                <a:cxn ang="0">
                  <a:pos x="25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2" y="37"/>
                </a:cxn>
                <a:cxn ang="0">
                  <a:pos x="10" y="23"/>
                </a:cxn>
                <a:cxn ang="0">
                  <a:pos x="21" y="13"/>
                </a:cxn>
                <a:cxn ang="0">
                  <a:pos x="37" y="7"/>
                </a:cxn>
                <a:cxn ang="0">
                  <a:pos x="59" y="6"/>
                </a:cxn>
                <a:cxn ang="0">
                  <a:pos x="65" y="6"/>
                </a:cxn>
                <a:cxn ang="0">
                  <a:pos x="71" y="6"/>
                </a:cxn>
                <a:cxn ang="0">
                  <a:pos x="77" y="7"/>
                </a:cxn>
                <a:cxn ang="0">
                  <a:pos x="105" y="19"/>
                </a:cxn>
                <a:cxn ang="0">
                  <a:pos x="127" y="35"/>
                </a:cxn>
                <a:cxn ang="0">
                  <a:pos x="142" y="57"/>
                </a:cxn>
                <a:cxn ang="0">
                  <a:pos x="168" y="31"/>
                </a:cxn>
                <a:cxn ang="0">
                  <a:pos x="194" y="15"/>
                </a:cxn>
                <a:cxn ang="0">
                  <a:pos x="222" y="6"/>
                </a:cxn>
                <a:cxn ang="0">
                  <a:pos x="245" y="2"/>
                </a:cxn>
                <a:cxn ang="0">
                  <a:pos x="265" y="0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66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/>
              <a:ahLst/>
              <a:cxnLst>
                <a:cxn ang="0">
                  <a:pos x="191" y="108"/>
                </a:cxn>
                <a:cxn ang="0">
                  <a:pos x="165" y="110"/>
                </a:cxn>
                <a:cxn ang="0">
                  <a:pos x="145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19" y="189"/>
                </a:cxn>
                <a:cxn ang="0">
                  <a:pos x="119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5" y="349"/>
                </a:cxn>
                <a:cxn ang="0">
                  <a:pos x="165" y="359"/>
                </a:cxn>
                <a:cxn ang="0">
                  <a:pos x="191" y="363"/>
                </a:cxn>
                <a:cxn ang="0">
                  <a:pos x="216" y="359"/>
                </a:cxn>
                <a:cxn ang="0">
                  <a:pos x="236" y="349"/>
                </a:cxn>
                <a:cxn ang="0">
                  <a:pos x="250" y="334"/>
                </a:cxn>
                <a:cxn ang="0">
                  <a:pos x="258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58" y="160"/>
                </a:cxn>
                <a:cxn ang="0">
                  <a:pos x="250" y="138"/>
                </a:cxn>
                <a:cxn ang="0">
                  <a:pos x="236" y="122"/>
                </a:cxn>
                <a:cxn ang="0">
                  <a:pos x="216" y="110"/>
                </a:cxn>
                <a:cxn ang="0">
                  <a:pos x="191" y="108"/>
                </a:cxn>
                <a:cxn ang="0">
                  <a:pos x="191" y="0"/>
                </a:cxn>
                <a:cxn ang="0">
                  <a:pos x="236" y="4"/>
                </a:cxn>
                <a:cxn ang="0">
                  <a:pos x="276" y="15"/>
                </a:cxn>
                <a:cxn ang="0">
                  <a:pos x="310" y="31"/>
                </a:cxn>
                <a:cxn ang="0">
                  <a:pos x="335" y="55"/>
                </a:cxn>
                <a:cxn ang="0">
                  <a:pos x="355" y="83"/>
                </a:cxn>
                <a:cxn ang="0">
                  <a:pos x="371" y="116"/>
                </a:cxn>
                <a:cxn ang="0">
                  <a:pos x="379" y="150"/>
                </a:cxn>
                <a:cxn ang="0">
                  <a:pos x="381" y="187"/>
                </a:cxn>
                <a:cxn ang="0">
                  <a:pos x="381" y="282"/>
                </a:cxn>
                <a:cxn ang="0">
                  <a:pos x="379" y="320"/>
                </a:cxn>
                <a:cxn ang="0">
                  <a:pos x="371" y="355"/>
                </a:cxn>
                <a:cxn ang="0">
                  <a:pos x="355" y="387"/>
                </a:cxn>
                <a:cxn ang="0">
                  <a:pos x="335" y="415"/>
                </a:cxn>
                <a:cxn ang="0">
                  <a:pos x="310" y="438"/>
                </a:cxn>
                <a:cxn ang="0">
                  <a:pos x="276" y="456"/>
                </a:cxn>
                <a:cxn ang="0">
                  <a:pos x="236" y="466"/>
                </a:cxn>
                <a:cxn ang="0">
                  <a:pos x="191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2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0" y="355"/>
                </a:cxn>
                <a:cxn ang="0">
                  <a:pos x="2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2" y="150"/>
                </a:cxn>
                <a:cxn ang="0">
                  <a:pos x="10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2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1" y="0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3" y="4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290"/>
                </a:cxn>
                <a:cxn ang="0">
                  <a:pos x="121" y="310"/>
                </a:cxn>
                <a:cxn ang="0">
                  <a:pos x="125" y="326"/>
                </a:cxn>
                <a:cxn ang="0">
                  <a:pos x="131" y="339"/>
                </a:cxn>
                <a:cxn ang="0">
                  <a:pos x="143" y="349"/>
                </a:cxn>
                <a:cxn ang="0">
                  <a:pos x="161" y="355"/>
                </a:cxn>
                <a:cxn ang="0">
                  <a:pos x="182" y="357"/>
                </a:cxn>
                <a:cxn ang="0">
                  <a:pos x="212" y="353"/>
                </a:cxn>
                <a:cxn ang="0">
                  <a:pos x="238" y="341"/>
                </a:cxn>
                <a:cxn ang="0">
                  <a:pos x="256" y="322"/>
                </a:cxn>
                <a:cxn ang="0">
                  <a:pos x="256" y="59"/>
                </a:cxn>
                <a:cxn ang="0">
                  <a:pos x="260" y="37"/>
                </a:cxn>
                <a:cxn ang="0">
                  <a:pos x="274" y="17"/>
                </a:cxn>
                <a:cxn ang="0">
                  <a:pos x="293" y="4"/>
                </a:cxn>
                <a:cxn ang="0">
                  <a:pos x="315" y="0"/>
                </a:cxn>
                <a:cxn ang="0">
                  <a:pos x="339" y="4"/>
                </a:cxn>
                <a:cxn ang="0">
                  <a:pos x="359" y="17"/>
                </a:cxn>
                <a:cxn ang="0">
                  <a:pos x="371" y="37"/>
                </a:cxn>
                <a:cxn ang="0">
                  <a:pos x="375" y="59"/>
                </a:cxn>
                <a:cxn ang="0">
                  <a:pos x="375" y="338"/>
                </a:cxn>
                <a:cxn ang="0">
                  <a:pos x="379" y="355"/>
                </a:cxn>
                <a:cxn ang="0">
                  <a:pos x="385" y="369"/>
                </a:cxn>
                <a:cxn ang="0">
                  <a:pos x="393" y="379"/>
                </a:cxn>
                <a:cxn ang="0">
                  <a:pos x="402" y="387"/>
                </a:cxn>
                <a:cxn ang="0">
                  <a:pos x="410" y="395"/>
                </a:cxn>
                <a:cxn ang="0">
                  <a:pos x="416" y="407"/>
                </a:cxn>
                <a:cxn ang="0">
                  <a:pos x="418" y="422"/>
                </a:cxn>
                <a:cxn ang="0">
                  <a:pos x="416" y="440"/>
                </a:cxn>
                <a:cxn ang="0">
                  <a:pos x="408" y="454"/>
                </a:cxn>
                <a:cxn ang="0">
                  <a:pos x="394" y="464"/>
                </a:cxn>
                <a:cxn ang="0">
                  <a:pos x="379" y="468"/>
                </a:cxn>
                <a:cxn ang="0">
                  <a:pos x="359" y="470"/>
                </a:cxn>
                <a:cxn ang="0">
                  <a:pos x="339" y="468"/>
                </a:cxn>
                <a:cxn ang="0">
                  <a:pos x="321" y="462"/>
                </a:cxn>
                <a:cxn ang="0">
                  <a:pos x="303" y="450"/>
                </a:cxn>
                <a:cxn ang="0">
                  <a:pos x="293" y="444"/>
                </a:cxn>
                <a:cxn ang="0">
                  <a:pos x="287" y="436"/>
                </a:cxn>
                <a:cxn ang="0">
                  <a:pos x="280" y="424"/>
                </a:cxn>
                <a:cxn ang="0">
                  <a:pos x="254" y="444"/>
                </a:cxn>
                <a:cxn ang="0">
                  <a:pos x="224" y="458"/>
                </a:cxn>
                <a:cxn ang="0">
                  <a:pos x="188" y="468"/>
                </a:cxn>
                <a:cxn ang="0">
                  <a:pos x="149" y="470"/>
                </a:cxn>
                <a:cxn ang="0">
                  <a:pos x="113" y="468"/>
                </a:cxn>
                <a:cxn ang="0">
                  <a:pos x="81" y="458"/>
                </a:cxn>
                <a:cxn ang="0">
                  <a:pos x="55" y="444"/>
                </a:cxn>
                <a:cxn ang="0">
                  <a:pos x="34" y="424"/>
                </a:cxn>
                <a:cxn ang="0">
                  <a:pos x="20" y="401"/>
                </a:cxn>
                <a:cxn ang="0">
                  <a:pos x="8" y="373"/>
                </a:cxn>
                <a:cxn ang="0">
                  <a:pos x="2" y="339"/>
                </a:cxn>
                <a:cxn ang="0">
                  <a:pos x="0" y="306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4"/>
                </a:cxn>
                <a:cxn ang="0">
                  <a:pos x="59" y="0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68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/>
              <a:ahLst/>
              <a:cxnLst>
                <a:cxn ang="0">
                  <a:pos x="202" y="104"/>
                </a:cxn>
                <a:cxn ang="0">
                  <a:pos x="158" y="126"/>
                </a:cxn>
                <a:cxn ang="0">
                  <a:pos x="180" y="357"/>
                </a:cxn>
                <a:cxn ang="0">
                  <a:pos x="224" y="371"/>
                </a:cxn>
                <a:cxn ang="0">
                  <a:pos x="271" y="355"/>
                </a:cxn>
                <a:cxn ang="0">
                  <a:pos x="293" y="314"/>
                </a:cxn>
                <a:cxn ang="0">
                  <a:pos x="295" y="179"/>
                </a:cxn>
                <a:cxn ang="0">
                  <a:pos x="285" y="130"/>
                </a:cxn>
                <a:cxn ang="0">
                  <a:pos x="251" y="104"/>
                </a:cxn>
                <a:cxn ang="0">
                  <a:pos x="59" y="0"/>
                </a:cxn>
                <a:cxn ang="0">
                  <a:pos x="97" y="7"/>
                </a:cxn>
                <a:cxn ang="0">
                  <a:pos x="125" y="27"/>
                </a:cxn>
                <a:cxn ang="0">
                  <a:pos x="164" y="17"/>
                </a:cxn>
                <a:cxn ang="0">
                  <a:pos x="244" y="0"/>
                </a:cxn>
                <a:cxn ang="0">
                  <a:pos x="319" y="11"/>
                </a:cxn>
                <a:cxn ang="0">
                  <a:pos x="372" y="49"/>
                </a:cxn>
                <a:cxn ang="0">
                  <a:pos x="404" y="108"/>
                </a:cxn>
                <a:cxn ang="0">
                  <a:pos x="414" y="189"/>
                </a:cxn>
                <a:cxn ang="0">
                  <a:pos x="412" y="308"/>
                </a:cxn>
                <a:cxn ang="0">
                  <a:pos x="394" y="385"/>
                </a:cxn>
                <a:cxn ang="0">
                  <a:pos x="357" y="438"/>
                </a:cxn>
                <a:cxn ang="0">
                  <a:pos x="293" y="466"/>
                </a:cxn>
                <a:cxn ang="0">
                  <a:pos x="218" y="468"/>
                </a:cxn>
                <a:cxn ang="0">
                  <a:pos x="158" y="444"/>
                </a:cxn>
                <a:cxn ang="0">
                  <a:pos x="154" y="590"/>
                </a:cxn>
                <a:cxn ang="0">
                  <a:pos x="123" y="622"/>
                </a:cxn>
                <a:cxn ang="0">
                  <a:pos x="75" y="622"/>
                </a:cxn>
                <a:cxn ang="0">
                  <a:pos x="43" y="590"/>
                </a:cxn>
                <a:cxn ang="0">
                  <a:pos x="39" y="134"/>
                </a:cxn>
                <a:cxn ang="0">
                  <a:pos x="31" y="102"/>
                </a:cxn>
                <a:cxn ang="0">
                  <a:pos x="16" y="85"/>
                </a:cxn>
                <a:cxn ang="0">
                  <a:pos x="2" y="63"/>
                </a:cxn>
                <a:cxn ang="0">
                  <a:pos x="2" y="31"/>
                </a:cxn>
                <a:cxn ang="0">
                  <a:pos x="24" y="7"/>
                </a:cxn>
                <a:cxn ang="0">
                  <a:pos x="59" y="0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22" name="Line 12"/>
          <p:cNvSpPr>
            <a:spLocks noChangeShapeType="1"/>
          </p:cNvSpPr>
          <p:nvPr userDrawn="1"/>
        </p:nvSpPr>
        <p:spPr bwMode="auto">
          <a:xfrm>
            <a:off x="0" y="5823224"/>
            <a:ext cx="9144000" cy="0"/>
          </a:xfrm>
          <a:prstGeom prst="line">
            <a:avLst/>
          </a:prstGeom>
          <a:noFill/>
          <a:ln w="57150">
            <a:solidFill>
              <a:srgbClr val="EC111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4" name="TextBox 3" descr="CONFIDENTIAL_TAG_0xFFEE"/>
          <p:cNvSpPr txBox="1"/>
          <p:nvPr userDrawn="1"/>
        </p:nvSpPr>
        <p:spPr>
          <a:xfrm>
            <a:off x="331449" y="6110353"/>
            <a:ext cx="318984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1200" b="0" i="0" u="none">
              <a:solidFill>
                <a:schemeClr val="bg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77813" indent="-27781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47675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996950" indent="-1857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35890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+mn-cs"/>
        </a:defRPr>
      </a:lvl4pPr>
      <a:lvl5pPr marL="1725613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51999"/>
            <a:ext cx="2016224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1819275" cy="7334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Your Safety, Your Health, Your Environment – Our Focus</a:t>
            </a:r>
            <a:endParaRPr lang="en-GB" dirty="0"/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417512" y="3302547"/>
            <a:ext cx="8307387" cy="15059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 smtClean="0">
                <a:latin typeface="+mj-lt"/>
              </a:rPr>
              <a:t>The Returned Letter Receptacle….. Known as the </a:t>
            </a:r>
            <a:r>
              <a:rPr lang="en-GB" altLang="en-US" smtClean="0">
                <a:latin typeface="+mj-lt"/>
              </a:rPr>
              <a:t>SWAN system……</a:t>
            </a:r>
            <a:endParaRPr lang="en-GB" altLang="en-US" dirty="0" smtClean="0">
              <a:latin typeface="+mj-lt"/>
            </a:endParaRPr>
          </a:p>
          <a:p>
            <a:pPr algn="ctr"/>
            <a:endParaRPr lang="en-GB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8807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Your Safety, Your Health, Your Environment – Our Focus</a:t>
            </a:r>
            <a:endParaRPr lang="en-GB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70216" y="1166539"/>
            <a:ext cx="8307387" cy="42608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77813" indent="-2778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47675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96950" indent="-18573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5890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725613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>
                <a:latin typeface="Arial" charset="0"/>
              </a:rPr>
              <a:t>To be used in conjunction with the P6705 ‘</a:t>
            </a:r>
            <a:r>
              <a:rPr lang="en-GB" altLang="en-US" i="1" dirty="0" smtClean="0">
                <a:latin typeface="Arial" charset="0"/>
              </a:rPr>
              <a:t>Unable to Deliver due to risk</a:t>
            </a:r>
            <a:r>
              <a:rPr lang="en-GB" altLang="en-US" dirty="0" smtClean="0">
                <a:latin typeface="Arial" charset="0"/>
              </a:rPr>
              <a:t>’ sticker  </a:t>
            </a:r>
          </a:p>
          <a:p>
            <a:endParaRPr lang="en-GB" altLang="en-US" dirty="0">
              <a:latin typeface="Arial" charset="0"/>
            </a:endParaRPr>
          </a:p>
          <a:p>
            <a:pPr marL="0" indent="0">
              <a:buNone/>
            </a:pPr>
            <a:endParaRPr lang="en-GB" altLang="en-US" dirty="0" smtClean="0">
              <a:latin typeface="Arial" charset="0"/>
            </a:endParaRPr>
          </a:p>
          <a:p>
            <a:r>
              <a:rPr lang="en-GB" altLang="en-US" dirty="0" smtClean="0">
                <a:latin typeface="Arial" charset="0"/>
              </a:rPr>
              <a:t>Provides a central point for undelivered mail to be collated on return to the delivery office</a:t>
            </a:r>
          </a:p>
          <a:p>
            <a:pPr marL="0" indent="0">
              <a:buNone/>
            </a:pPr>
            <a:endParaRPr lang="en-GB" altLang="en-US" dirty="0" smtClean="0">
              <a:latin typeface="Arial" charset="0"/>
            </a:endParaRPr>
          </a:p>
          <a:p>
            <a:r>
              <a:rPr lang="en-GB" altLang="en-US" dirty="0" smtClean="0">
                <a:latin typeface="Arial" charset="0"/>
              </a:rPr>
              <a:t>Clear visual indication to manager, at the end of the shift or first thing the following day, what volume of mail has been returned and </a:t>
            </a:r>
            <a:r>
              <a:rPr lang="en-GB" altLang="en-US" b="1" dirty="0" smtClean="0">
                <a:latin typeface="Arial" charset="0"/>
              </a:rPr>
              <a:t>why</a:t>
            </a:r>
            <a:r>
              <a:rPr lang="en-GB" altLang="en-US" dirty="0" smtClean="0">
                <a:latin typeface="Arial" charset="0"/>
              </a:rPr>
              <a:t> each item was unable to be delivered?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17513" y="284163"/>
            <a:ext cx="8307387" cy="989012"/>
          </a:xfrm>
        </p:spPr>
        <p:txBody>
          <a:bodyPr anchor="ctr"/>
          <a:lstStyle/>
          <a:p>
            <a:pPr algn="ctr"/>
            <a:r>
              <a:rPr lang="en-GB" altLang="en-US" dirty="0" smtClean="0">
                <a:latin typeface="Arial" charset="0"/>
              </a:rPr>
              <a:t>The Concept</a:t>
            </a: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22" y="1571383"/>
            <a:ext cx="1384086" cy="12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0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Your Safety, Your Health, Your Environment – Our Focus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17512" y="1031545"/>
            <a:ext cx="8307387" cy="48142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en-US" dirty="0" smtClean="0">
                <a:latin typeface="Arial" charset="0"/>
              </a:rPr>
              <a:t>Very easy to implement, you will need:</a:t>
            </a:r>
          </a:p>
          <a:p>
            <a:r>
              <a:rPr lang="en-GB" altLang="en-US" dirty="0" smtClean="0">
                <a:latin typeface="Arial" charset="0"/>
              </a:rPr>
              <a:t>3 </a:t>
            </a:r>
            <a:r>
              <a:rPr lang="en-GB" altLang="en-US" dirty="0" err="1">
                <a:latin typeface="Arial" charset="0"/>
              </a:rPr>
              <a:t>P</a:t>
            </a:r>
            <a:r>
              <a:rPr lang="en-GB" altLang="en-US" dirty="0" err="1" smtClean="0">
                <a:latin typeface="Arial" charset="0"/>
              </a:rPr>
              <a:t>erstop</a:t>
            </a:r>
            <a:r>
              <a:rPr lang="en-GB" altLang="en-US" dirty="0" smtClean="0">
                <a:latin typeface="Arial" charset="0"/>
              </a:rPr>
              <a:t> trays</a:t>
            </a:r>
          </a:p>
          <a:p>
            <a:r>
              <a:rPr lang="en-GB" altLang="en-US" dirty="0" smtClean="0">
                <a:latin typeface="Arial" charset="0"/>
              </a:rPr>
              <a:t>3 laminated A4 </a:t>
            </a:r>
            <a:r>
              <a:rPr lang="en-GB" altLang="en-US" dirty="0" err="1" smtClean="0">
                <a:latin typeface="Arial" charset="0"/>
              </a:rPr>
              <a:t>Perstop</a:t>
            </a:r>
            <a:r>
              <a:rPr lang="en-GB" altLang="en-US" dirty="0" smtClean="0">
                <a:latin typeface="Arial" charset="0"/>
              </a:rPr>
              <a:t> Tray labels (shown &amp; embedded below):</a:t>
            </a:r>
          </a:p>
          <a:p>
            <a:pPr marL="0" indent="0">
              <a:buNone/>
            </a:pPr>
            <a:r>
              <a:rPr lang="en-GB" altLang="en-US" dirty="0">
                <a:latin typeface="Arial" charset="0"/>
              </a:rPr>
              <a:t> </a:t>
            </a:r>
            <a:r>
              <a:rPr lang="en-GB" altLang="en-US" dirty="0" smtClean="0">
                <a:latin typeface="Arial" charset="0"/>
              </a:rPr>
              <a:t>                  1                       2                       3</a:t>
            </a:r>
            <a:endParaRPr lang="en-GB" altLang="en-US" dirty="0">
              <a:latin typeface="Arial" charset="0"/>
            </a:endParaRPr>
          </a:p>
          <a:p>
            <a:endParaRPr lang="en-GB" altLang="en-US" dirty="0" smtClean="0">
              <a:latin typeface="Arial" charset="0"/>
            </a:endParaRPr>
          </a:p>
          <a:p>
            <a:endParaRPr lang="en-GB" altLang="en-US" dirty="0" smtClean="0">
              <a:latin typeface="Arial" charset="0"/>
            </a:endParaRPr>
          </a:p>
          <a:p>
            <a:endParaRPr lang="en-GB" alt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Arial" charset="0"/>
              </a:rPr>
              <a:t>                     </a:t>
            </a:r>
          </a:p>
          <a:p>
            <a:r>
              <a:rPr lang="en-GB" altLang="en-US" dirty="0" smtClean="0">
                <a:latin typeface="Arial" charset="0"/>
              </a:rPr>
              <a:t> Cable ties to attach each laminated A4 label to a </a:t>
            </a:r>
            <a:r>
              <a:rPr lang="en-GB" altLang="en-US" dirty="0" err="1" smtClean="0">
                <a:latin typeface="Arial" charset="0"/>
              </a:rPr>
              <a:t>Perstop</a:t>
            </a:r>
            <a:r>
              <a:rPr lang="en-GB" altLang="en-US" dirty="0" smtClean="0">
                <a:latin typeface="Arial" charset="0"/>
              </a:rPr>
              <a:t> Tray</a:t>
            </a:r>
          </a:p>
          <a:p>
            <a:pPr marL="0" indent="0">
              <a:buNone/>
            </a:pPr>
            <a:endParaRPr lang="en-GB" alt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Arial" charset="0"/>
              </a:rPr>
              <a:t>The concept is not confusing – if mail has come back for one of three safety reasons; it goes in the corresponding tray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17512" y="168030"/>
            <a:ext cx="8307387" cy="9890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 smtClean="0">
                <a:cs typeface="Arial" panose="020B0604020202020204" pitchFamily="34" charset="0"/>
              </a:rPr>
              <a:t>Simple and Easy to Implement…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03" y="2525794"/>
            <a:ext cx="1837173" cy="12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91" y="2525794"/>
            <a:ext cx="1858381" cy="12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4174"/>
              </p:ext>
            </p:extLst>
          </p:nvPr>
        </p:nvGraphicFramePr>
        <p:xfrm>
          <a:off x="7204842" y="291711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showAsIcon="1" r:id="rId6" imgW="914400" imgH="771480" progId="Excel.Sheet.8">
                  <p:embed/>
                </p:oleObj>
              </mc:Choice>
              <mc:Fallback>
                <p:oleObj name="Worksheet" showAsIcon="1" r:id="rId6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04842" y="291711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85" y="2525794"/>
            <a:ext cx="1801811" cy="12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Your Safety, Your Health, Your Environment – Our Focus</a:t>
            </a:r>
            <a:endParaRPr lang="en-GB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altLang="en-US" dirty="0" smtClean="0">
                <a:cs typeface="Arial" panose="020B0604020202020204" pitchFamily="34" charset="0"/>
              </a:rPr>
              <a:t>How it works…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58775" y="1260912"/>
            <a:ext cx="8496300" cy="430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7813" indent="-2778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47675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96950" indent="-18573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5890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725613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>
                <a:cs typeface="Arial" panose="020B0604020202020204" pitchFamily="34" charset="0"/>
              </a:rPr>
              <a:t>Managers check each box at the end of each day, or the following morning, to identify items undelivered due to risk.</a:t>
            </a:r>
          </a:p>
          <a:p>
            <a:pPr marL="0" indent="0">
              <a:buNone/>
            </a:pPr>
            <a:endParaRPr lang="en-GB" altLang="en-US" sz="900" dirty="0" smtClean="0">
              <a:cs typeface="Arial" panose="020B0604020202020204" pitchFamily="34" charset="0"/>
            </a:endParaRPr>
          </a:p>
          <a:p>
            <a:r>
              <a:rPr lang="en-GB" altLang="en-US" dirty="0" smtClean="0">
                <a:cs typeface="Arial" panose="020B0604020202020204" pitchFamily="34" charset="0"/>
              </a:rPr>
              <a:t>Manager’s can ensure the process for endorsing mail has been followed using the P6705 ‘Unable to Delivery Due to Risk’ label.</a:t>
            </a:r>
          </a:p>
          <a:p>
            <a:pPr marL="0" indent="0">
              <a:buNone/>
            </a:pPr>
            <a:endParaRPr lang="en-GB" altLang="en-US" sz="900" dirty="0" smtClean="0">
              <a:cs typeface="Arial" panose="020B0604020202020204" pitchFamily="34" charset="0"/>
            </a:endParaRPr>
          </a:p>
          <a:p>
            <a:r>
              <a:rPr lang="en-GB" altLang="en-US" dirty="0" smtClean="0">
                <a:cs typeface="Arial" panose="020B0604020202020204" pitchFamily="34" charset="0"/>
              </a:rPr>
              <a:t>The Manager &amp; OPG discuss and assess the safety issue that prevented delivery:</a:t>
            </a:r>
          </a:p>
          <a:p>
            <a:pPr lvl="1"/>
            <a:r>
              <a:rPr lang="en-GB" altLang="en-US" sz="1800" dirty="0" smtClean="0">
                <a:cs typeface="Arial" panose="020B0604020202020204" pitchFamily="34" charset="0"/>
              </a:rPr>
              <a:t>USO letter’s can be considered to prevent further issues</a:t>
            </a:r>
          </a:p>
          <a:p>
            <a:pPr lvl="1"/>
            <a:r>
              <a:rPr lang="en-GB" altLang="en-US" sz="1800" dirty="0" smtClean="0">
                <a:cs typeface="Arial" panose="020B0604020202020204" pitchFamily="34" charset="0"/>
              </a:rPr>
              <a:t>Already known risks can be reviewed to ensure controls are still appropriate</a:t>
            </a:r>
          </a:p>
          <a:p>
            <a:pPr lvl="1"/>
            <a:r>
              <a:rPr lang="en-GB" altLang="en-US" sz="1800" dirty="0" smtClean="0">
                <a:cs typeface="Arial" panose="020B0604020202020204" pitchFamily="34" charset="0"/>
              </a:rPr>
              <a:t>New risks can be assessed and control measures agreed</a:t>
            </a:r>
          </a:p>
          <a:p>
            <a:pPr marL="0" indent="0">
              <a:buNone/>
            </a:pPr>
            <a:endParaRPr lang="en-GB" altLang="en-US" sz="9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sz="9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Your Safety, Your Health, Your Environment – Our Focus</a:t>
            </a:r>
            <a:endParaRPr lang="en-GB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54451" y="1252264"/>
            <a:ext cx="8307387" cy="426085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marL="277813" indent="-2778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47675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96950" indent="-18573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5890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725613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>
                <a:cs typeface="Arial" panose="020B0604020202020204" pitchFamily="34" charset="0"/>
              </a:rPr>
              <a:t>The following day, no matter who is covering the route, there is  a clear and visible indicator highlighting the safety risks</a:t>
            </a:r>
          </a:p>
          <a:p>
            <a:endParaRPr lang="en-GB" altLang="en-US" sz="900" dirty="0" smtClean="0">
              <a:cs typeface="Arial" panose="020B0604020202020204" pitchFamily="34" charset="0"/>
            </a:endParaRPr>
          </a:p>
          <a:p>
            <a:endParaRPr lang="en-GB" altLang="en-US" sz="900" dirty="0" smtClean="0">
              <a:cs typeface="Arial" panose="020B0604020202020204" pitchFamily="34" charset="0"/>
            </a:endParaRPr>
          </a:p>
          <a:p>
            <a:r>
              <a:rPr lang="en-GB" altLang="en-US" dirty="0">
                <a:cs typeface="Arial" panose="020B0604020202020204" pitchFamily="34" charset="0"/>
              </a:rPr>
              <a:t>When item is successfully re-delivered – the P6075 ‘Unable to Deliver Due to Risk label’ clearly &amp; professionally explains to customer why their mail has been delayed ….</a:t>
            </a:r>
            <a:r>
              <a:rPr lang="en-GB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Which may encourage them to do  something about it</a:t>
            </a:r>
            <a:r>
              <a:rPr lang="en-GB" alt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!!</a:t>
            </a:r>
          </a:p>
          <a:p>
            <a:endParaRPr lang="en-GB" altLang="en-US" sz="9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altLang="en-US" dirty="0" smtClean="0">
                <a:cs typeface="Arial" panose="020B0604020202020204" pitchFamily="34" charset="0"/>
              </a:rPr>
              <a:t>It encourages conversation and joint risk assessment between Manager and OPG which will: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anose="020B0604020202020204" pitchFamily="34" charset="0"/>
              </a:rPr>
              <a:t>Provides information to ensure live continual updates of WRAP data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anose="020B0604020202020204" pitchFamily="34" charset="0"/>
              </a:rPr>
              <a:t>Could prompt USO Letters or customer contact which can reduce or eliminate risk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anose="020B0604020202020204" pitchFamily="34" charset="0"/>
              </a:rPr>
              <a:t>The more safety risks are addressed, the more likely and confident delivery OPG’s will be to raise/highlight future issues </a:t>
            </a:r>
          </a:p>
          <a:p>
            <a:endParaRPr lang="en-GB" altLang="en-US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en-GB" altLang="en-US" dirty="0" smtClean="0">
              <a:cs typeface="Arial" panose="020B0604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altLang="en-US" dirty="0" smtClean="0">
                <a:latin typeface="Arial" charset="0"/>
              </a:rPr>
              <a:t>The Benefit</a:t>
            </a:r>
          </a:p>
        </p:txBody>
      </p:sp>
    </p:spTree>
    <p:extLst>
      <p:ext uri="{BB962C8B-B14F-4D97-AF65-F5344CB8AC3E}">
        <p14:creationId xmlns:p14="http://schemas.microsoft.com/office/powerpoint/2010/main" val="42867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5000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hevinBold" pitchFamily="2" charset="0"/>
              </a:rPr>
              <a:t>?</a:t>
            </a:r>
            <a:endParaRPr lang="en-GB" sz="250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hevinBold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76586" y="7207933"/>
            <a:ext cx="5195561" cy="225830"/>
          </a:xfrm>
        </p:spPr>
        <p:txBody>
          <a:bodyPr/>
          <a:lstStyle/>
          <a:p>
            <a:r>
              <a:rPr lang="en-US" smtClean="0"/>
              <a:t> Your Safety, Your Health, Your Environment – Our Focus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663215" y="6279018"/>
            <a:ext cx="5195561" cy="225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Your Safety, Your Health, Your Environment – Our Focus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96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yal Mail Group">
      <a:dk1>
        <a:srgbClr val="000000"/>
      </a:dk1>
      <a:lt1>
        <a:srgbClr val="FFFFFF"/>
      </a:lt1>
      <a:dk2>
        <a:srgbClr val="FF0000"/>
      </a:dk2>
      <a:lt2>
        <a:srgbClr val="666666"/>
      </a:lt2>
      <a:accent1>
        <a:srgbClr val="204A91"/>
      </a:accent1>
      <a:accent2>
        <a:srgbClr val="000000"/>
      </a:accent2>
      <a:accent3>
        <a:srgbClr val="007E5F"/>
      </a:accent3>
      <a:accent4>
        <a:srgbClr val="969696"/>
      </a:accent4>
      <a:accent5>
        <a:srgbClr val="B2B2B2"/>
      </a:accent5>
      <a:accent6>
        <a:srgbClr val="DDDDDD"/>
      </a:accent6>
      <a:hlink>
        <a:srgbClr val="204A91"/>
      </a:hlink>
      <a:folHlink>
        <a:srgbClr val="204A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11689</TotalTime>
  <Words>461</Words>
  <Application>Microsoft Office PowerPoint</Application>
  <PresentationFormat>On-screen Show (4:3)</PresentationFormat>
  <Paragraphs>49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Worksheet</vt:lpstr>
      <vt:lpstr>PowerPoint Presentation</vt:lpstr>
      <vt:lpstr>The Concept</vt:lpstr>
      <vt:lpstr>PowerPoint Presentation</vt:lpstr>
      <vt:lpstr>How it works…</vt:lpstr>
      <vt:lpstr>The Benefit</vt:lpstr>
      <vt:lpstr>Any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Stationery</dc:title>
  <dc:creator>Stuart Harrison</dc:creator>
  <cp:lastModifiedBy>james.g.mcgovern</cp:lastModifiedBy>
  <cp:revision>108</cp:revision>
  <cp:lastPrinted>2015-03-03T10:29:01Z</cp:lastPrinted>
  <dcterms:created xsi:type="dcterms:W3CDTF">2011-10-20T13:01:56Z</dcterms:created>
  <dcterms:modified xsi:type="dcterms:W3CDTF">2018-07-20T14:12:10Z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WizKit Template Sub">
    <vt:lpwstr>Group</vt:lpwstr>
  </property>
</Properties>
</file>