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54" r:id="rId1"/>
    <p:sldMasterId id="2147483726" r:id="rId2"/>
  </p:sldMasterIdLst>
  <p:notesMasterIdLst>
    <p:notesMasterId r:id="rId14"/>
  </p:notesMasterIdLst>
  <p:handoutMasterIdLst>
    <p:handoutMasterId r:id="rId15"/>
  </p:handoutMasterIdLst>
  <p:sldIdLst>
    <p:sldId id="283" r:id="rId3"/>
    <p:sldId id="333" r:id="rId4"/>
    <p:sldId id="334" r:id="rId5"/>
    <p:sldId id="335" r:id="rId6"/>
    <p:sldId id="344" r:id="rId7"/>
    <p:sldId id="345" r:id="rId8"/>
    <p:sldId id="346" r:id="rId9"/>
    <p:sldId id="347" r:id="rId10"/>
    <p:sldId id="342" r:id="rId11"/>
    <p:sldId id="343" r:id="rId12"/>
    <p:sldId id="341" r:id="rId13"/>
  </p:sldIdLst>
  <p:sldSz cx="9144000" cy="6858000" type="screen4x3"/>
  <p:notesSz cx="6797675" cy="9926638"/>
  <p:embeddedFontLst>
    <p:embeddedFont>
      <p:font typeface="Verdana" panose="020B060403050404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</p:embeddedFontLst>
  <p:custDataLst>
    <p:tags r:id="rId22"/>
  </p:custDataLst>
  <p:defaultTextStyle>
    <a:defPPr>
      <a:defRPr lang="en-GB"/>
    </a:defPPr>
    <a:lvl1pPr algn="l" rtl="0" fontAlgn="base">
      <a:lnSpc>
        <a:spcPct val="90000"/>
      </a:lnSpc>
      <a:spcBef>
        <a:spcPct val="50000"/>
      </a:spcBef>
      <a:spcAft>
        <a:spcPct val="20000"/>
      </a:spcAft>
      <a:buClr>
        <a:schemeClr val="tx2"/>
      </a:buClr>
      <a:defRPr sz="2600" kern="1200">
        <a:solidFill>
          <a:schemeClr val="tx1"/>
        </a:solidFill>
        <a:latin typeface="ChevinBold" pitchFamily="2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50000"/>
      </a:spcBef>
      <a:spcAft>
        <a:spcPct val="20000"/>
      </a:spcAft>
      <a:buClr>
        <a:schemeClr val="tx2"/>
      </a:buClr>
      <a:defRPr sz="2600" kern="1200">
        <a:solidFill>
          <a:schemeClr val="tx1"/>
        </a:solidFill>
        <a:latin typeface="ChevinBold" pitchFamily="2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50000"/>
      </a:spcBef>
      <a:spcAft>
        <a:spcPct val="20000"/>
      </a:spcAft>
      <a:buClr>
        <a:schemeClr val="tx2"/>
      </a:buClr>
      <a:defRPr sz="2600" kern="1200">
        <a:solidFill>
          <a:schemeClr val="tx1"/>
        </a:solidFill>
        <a:latin typeface="ChevinBold" pitchFamily="2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50000"/>
      </a:spcBef>
      <a:spcAft>
        <a:spcPct val="20000"/>
      </a:spcAft>
      <a:buClr>
        <a:schemeClr val="tx2"/>
      </a:buClr>
      <a:defRPr sz="2600" kern="1200">
        <a:solidFill>
          <a:schemeClr val="tx1"/>
        </a:solidFill>
        <a:latin typeface="ChevinBold" pitchFamily="2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50000"/>
      </a:spcBef>
      <a:spcAft>
        <a:spcPct val="20000"/>
      </a:spcAft>
      <a:buClr>
        <a:schemeClr val="tx2"/>
      </a:buClr>
      <a:defRPr sz="2600" kern="1200">
        <a:solidFill>
          <a:schemeClr val="tx1"/>
        </a:solidFill>
        <a:latin typeface="ChevinBold" pitchFamily="2" charset="0"/>
        <a:ea typeface="+mn-ea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ChevinBold" pitchFamily="2" charset="0"/>
        <a:ea typeface="+mn-ea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ChevinBold" pitchFamily="2" charset="0"/>
        <a:ea typeface="+mn-ea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ChevinBold" pitchFamily="2" charset="0"/>
        <a:ea typeface="+mn-ea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ChevinBold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3596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458" autoAdjust="0"/>
    <p:restoredTop sz="66313" autoAdjust="0"/>
  </p:normalViewPr>
  <p:slideViewPr>
    <p:cSldViewPr snapToGrid="0">
      <p:cViewPr varScale="1">
        <p:scale>
          <a:sx n="109" d="100"/>
          <a:sy n="109" d="100"/>
        </p:scale>
        <p:origin x="-336" y="-90"/>
      </p:cViewPr>
      <p:guideLst>
        <p:guide orient="horz" pos="2160"/>
        <p:guide orient="horz" pos="359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3996"/>
    </p:cViewPr>
  </p:sorterViewPr>
  <p:notesViewPr>
    <p:cSldViewPr snapToGrid="0">
      <p:cViewPr varScale="1">
        <p:scale>
          <a:sx n="49" d="100"/>
          <a:sy n="49" d="100"/>
        </p:scale>
        <p:origin x="-2922" y="-90"/>
      </p:cViewPr>
      <p:guideLst>
        <p:guide orient="horz" pos="3126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189" cy="49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0"/>
            <a:ext cx="2946188" cy="49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990"/>
            <a:ext cx="2946189" cy="49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29990"/>
            <a:ext cx="2946188" cy="49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 sz="1200"/>
            </a:lvl1pPr>
          </a:lstStyle>
          <a:p>
            <a:pPr>
              <a:defRPr/>
            </a:pPr>
            <a:fld id="{592A3CB7-4DC4-4036-A919-A6840950041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6845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189" cy="49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0"/>
            <a:ext cx="2946188" cy="49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87" y="4714202"/>
            <a:ext cx="4983903" cy="446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990"/>
            <a:ext cx="2946189" cy="49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29990"/>
            <a:ext cx="2946188" cy="49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 sz="1200"/>
            </a:lvl1pPr>
          </a:lstStyle>
          <a:p>
            <a:pPr>
              <a:defRPr/>
            </a:pPr>
            <a:fld id="{8654E805-3473-482E-BA9B-35700C78328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8353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hevinBold" pitchFamily="2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hevinBold" pitchFamily="2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hevinBold" pitchFamily="2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hevinBold" pitchFamily="2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hevinBold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hevinBold" pitchFamily="2" charset="0"/>
              </a:defRPr>
            </a:lvl1pPr>
            <a:lvl2pPr marL="742950" indent="-285750" eaLnBrk="0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hevinBold" pitchFamily="2" charset="0"/>
              </a:defRPr>
            </a:lvl2pPr>
            <a:lvl3pPr marL="1143000" indent="-228600" eaLnBrk="0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hevinBold" pitchFamily="2" charset="0"/>
              </a:defRPr>
            </a:lvl3pPr>
            <a:lvl4pPr marL="1600200" indent="-228600" eaLnBrk="0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hevinBold" pitchFamily="2" charset="0"/>
              </a:defRPr>
            </a:lvl4pPr>
            <a:lvl5pPr marL="2057400" indent="-228600" eaLnBrk="0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hevinBold" pitchFamily="2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hevinBold" pitchFamily="2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hevinBold" pitchFamily="2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hevinBold" pitchFamily="2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hevinBold" pitchFamily="2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EF4FFCE-4E74-4183-8FA3-761B7E1AC433}" type="slidenum">
              <a:rPr lang="en-GB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GB" altLang="en-US" dirty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As slide.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As slide.</a:t>
            </a:r>
          </a:p>
          <a:p>
            <a:endParaRPr lang="en-US" altLang="en-US" dirty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ChevinBold" pitchFamily="2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ChevinBold" pitchFamily="2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ChevinBold" pitchFamily="2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ChevinBold" pitchFamily="2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ChevinBold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chemeClr val="tx2"/>
              </a:buClr>
              <a:defRPr sz="2600">
                <a:solidFill>
                  <a:schemeClr val="tx1"/>
                </a:solidFill>
                <a:latin typeface="ChevinBold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chemeClr val="tx2"/>
              </a:buClr>
              <a:defRPr sz="2600">
                <a:solidFill>
                  <a:schemeClr val="tx1"/>
                </a:solidFill>
                <a:latin typeface="ChevinBold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chemeClr val="tx2"/>
              </a:buClr>
              <a:defRPr sz="2600">
                <a:solidFill>
                  <a:schemeClr val="tx1"/>
                </a:solidFill>
                <a:latin typeface="ChevinBold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chemeClr val="tx2"/>
              </a:buClr>
              <a:defRPr sz="2600">
                <a:solidFill>
                  <a:schemeClr val="tx1"/>
                </a:solidFill>
                <a:latin typeface="ChevinBold" pitchFamily="2" charset="0"/>
              </a:defRPr>
            </a:lvl9pPr>
          </a:lstStyle>
          <a:p>
            <a:pPr eaLnBrk="1" hangingPunct="1"/>
            <a:fld id="{D4409E08-D4E9-4CD3-9F8B-01F8EA5C6C7A}" type="slidenum">
              <a:rPr lang="en-GB" altLang="en-US" sz="1200" smtClean="0"/>
              <a:pPr eaLnBrk="1" hangingPunct="1"/>
              <a:t>10</a:t>
            </a:fld>
            <a:endParaRPr lang="en-GB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649690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As slide.</a:t>
            </a:r>
          </a:p>
          <a:p>
            <a:endParaRPr lang="en-US" altLang="en-US" dirty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ChevinBold" pitchFamily="2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ChevinBold" pitchFamily="2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ChevinBold" pitchFamily="2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ChevinBold" pitchFamily="2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ChevinBold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chemeClr val="tx2"/>
              </a:buClr>
              <a:defRPr sz="2600">
                <a:solidFill>
                  <a:schemeClr val="tx1"/>
                </a:solidFill>
                <a:latin typeface="ChevinBold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chemeClr val="tx2"/>
              </a:buClr>
              <a:defRPr sz="2600">
                <a:solidFill>
                  <a:schemeClr val="tx1"/>
                </a:solidFill>
                <a:latin typeface="ChevinBold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chemeClr val="tx2"/>
              </a:buClr>
              <a:defRPr sz="2600">
                <a:solidFill>
                  <a:schemeClr val="tx1"/>
                </a:solidFill>
                <a:latin typeface="ChevinBold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chemeClr val="tx2"/>
              </a:buClr>
              <a:defRPr sz="2600">
                <a:solidFill>
                  <a:schemeClr val="tx1"/>
                </a:solidFill>
                <a:latin typeface="ChevinBold" pitchFamily="2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499336-CBBA-4787-AB2A-7569F972CE0C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evinBold" pitchFamily="2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evinBold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60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As slide.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76 in total.</a:t>
            </a:r>
          </a:p>
          <a:p>
            <a:pPr>
              <a:defRPr/>
            </a:pPr>
            <a:endParaRPr lang="en-US" alt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ChevinBold" pitchFamily="2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ChevinBold" pitchFamily="2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ChevinBold" pitchFamily="2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ChevinBold" pitchFamily="2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ChevinBold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chemeClr val="tx2"/>
              </a:buClr>
              <a:defRPr sz="2600">
                <a:solidFill>
                  <a:schemeClr val="tx1"/>
                </a:solidFill>
                <a:latin typeface="ChevinBold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chemeClr val="tx2"/>
              </a:buClr>
              <a:defRPr sz="2600">
                <a:solidFill>
                  <a:schemeClr val="tx1"/>
                </a:solidFill>
                <a:latin typeface="ChevinBold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chemeClr val="tx2"/>
              </a:buClr>
              <a:defRPr sz="2600">
                <a:solidFill>
                  <a:schemeClr val="tx1"/>
                </a:solidFill>
                <a:latin typeface="ChevinBold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chemeClr val="tx2"/>
              </a:buClr>
              <a:defRPr sz="2600">
                <a:solidFill>
                  <a:schemeClr val="tx1"/>
                </a:solidFill>
                <a:latin typeface="ChevinBold" pitchFamily="2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037D5A-4098-4D4E-800D-107913B5FA38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evinBold" pitchFamily="2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evinBold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9828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As slide.</a:t>
            </a:r>
          </a:p>
          <a:p>
            <a:endParaRPr lang="en-US" altLang="en-US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ChevinBold" pitchFamily="2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ChevinBold" pitchFamily="2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ChevinBold" pitchFamily="2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ChevinBold" pitchFamily="2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ChevinBold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chemeClr val="tx2"/>
              </a:buClr>
              <a:defRPr sz="2600">
                <a:solidFill>
                  <a:schemeClr val="tx1"/>
                </a:solidFill>
                <a:latin typeface="ChevinBold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chemeClr val="tx2"/>
              </a:buClr>
              <a:defRPr sz="2600">
                <a:solidFill>
                  <a:schemeClr val="tx1"/>
                </a:solidFill>
                <a:latin typeface="ChevinBold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chemeClr val="tx2"/>
              </a:buClr>
              <a:defRPr sz="2600">
                <a:solidFill>
                  <a:schemeClr val="tx1"/>
                </a:solidFill>
                <a:latin typeface="ChevinBold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chemeClr val="tx2"/>
              </a:buClr>
              <a:defRPr sz="2600">
                <a:solidFill>
                  <a:schemeClr val="tx1"/>
                </a:solidFill>
                <a:latin typeface="ChevinBold" pitchFamily="2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EBA283-728E-4B93-B185-D27136618AB8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evinBold" pitchFamily="2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evinBold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756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As slide.</a:t>
            </a:r>
          </a:p>
          <a:p>
            <a:endParaRPr lang="en-US" altLang="en-US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ChevinBold" pitchFamily="2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ChevinBold" pitchFamily="2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ChevinBold" pitchFamily="2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ChevinBold" pitchFamily="2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ChevinBold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chemeClr val="tx2"/>
              </a:buClr>
              <a:defRPr sz="2600">
                <a:solidFill>
                  <a:schemeClr val="tx1"/>
                </a:solidFill>
                <a:latin typeface="ChevinBold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chemeClr val="tx2"/>
              </a:buClr>
              <a:defRPr sz="2600">
                <a:solidFill>
                  <a:schemeClr val="tx1"/>
                </a:solidFill>
                <a:latin typeface="ChevinBold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chemeClr val="tx2"/>
              </a:buClr>
              <a:defRPr sz="2600">
                <a:solidFill>
                  <a:schemeClr val="tx1"/>
                </a:solidFill>
                <a:latin typeface="ChevinBold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chemeClr val="tx2"/>
              </a:buClr>
              <a:defRPr sz="2600">
                <a:solidFill>
                  <a:schemeClr val="tx1"/>
                </a:solidFill>
                <a:latin typeface="ChevinBold" pitchFamily="2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EBA283-728E-4B93-B185-D27136618AB8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evinBold" pitchFamily="2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evinBold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727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As slide.</a:t>
            </a:r>
          </a:p>
          <a:p>
            <a:endParaRPr lang="en-US" altLang="en-US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ChevinBold" pitchFamily="2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ChevinBold" pitchFamily="2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ChevinBold" pitchFamily="2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ChevinBold" pitchFamily="2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ChevinBold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chemeClr val="tx2"/>
              </a:buClr>
              <a:defRPr sz="2600">
                <a:solidFill>
                  <a:schemeClr val="tx1"/>
                </a:solidFill>
                <a:latin typeface="ChevinBold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chemeClr val="tx2"/>
              </a:buClr>
              <a:defRPr sz="2600">
                <a:solidFill>
                  <a:schemeClr val="tx1"/>
                </a:solidFill>
                <a:latin typeface="ChevinBold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chemeClr val="tx2"/>
              </a:buClr>
              <a:defRPr sz="2600">
                <a:solidFill>
                  <a:schemeClr val="tx1"/>
                </a:solidFill>
                <a:latin typeface="ChevinBold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chemeClr val="tx2"/>
              </a:buClr>
              <a:defRPr sz="2600">
                <a:solidFill>
                  <a:schemeClr val="tx1"/>
                </a:solidFill>
                <a:latin typeface="ChevinBold" pitchFamily="2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EBA283-728E-4B93-B185-D27136618AB8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evinBold" pitchFamily="2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evinBold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727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As slide.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A High Impact Support</a:t>
            </a:r>
            <a:r>
              <a:rPr lang="en-US" altLang="en-US" baseline="0" dirty="0"/>
              <a:t> is aligned to the area where demand is greater than supply.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aseline="0" dirty="0"/>
              <a:t>This dedicated, focused support is designed to support the regional team(s) and workload. </a:t>
            </a:r>
            <a:endParaRPr lang="en-US" altLang="en-US" dirty="0"/>
          </a:p>
          <a:p>
            <a:endParaRPr lang="en-US" altLang="en-US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ChevinBold" pitchFamily="2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ChevinBold" pitchFamily="2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ChevinBold" pitchFamily="2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ChevinBold" pitchFamily="2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ChevinBold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chemeClr val="tx2"/>
              </a:buClr>
              <a:defRPr sz="2600">
                <a:solidFill>
                  <a:schemeClr val="tx1"/>
                </a:solidFill>
                <a:latin typeface="ChevinBold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chemeClr val="tx2"/>
              </a:buClr>
              <a:defRPr sz="2600">
                <a:solidFill>
                  <a:schemeClr val="tx1"/>
                </a:solidFill>
                <a:latin typeface="ChevinBold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chemeClr val="tx2"/>
              </a:buClr>
              <a:defRPr sz="2600">
                <a:solidFill>
                  <a:schemeClr val="tx1"/>
                </a:solidFill>
                <a:latin typeface="ChevinBold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chemeClr val="tx2"/>
              </a:buClr>
              <a:defRPr sz="2600">
                <a:solidFill>
                  <a:schemeClr val="tx1"/>
                </a:solidFill>
                <a:latin typeface="ChevinBold" pitchFamily="2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EBA283-728E-4B93-B185-D27136618AB8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evinBold" pitchFamily="2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evinBold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727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As slide.</a:t>
            </a:r>
          </a:p>
          <a:p>
            <a:endParaRPr lang="en-US" altLang="en-US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ChevinBold" pitchFamily="2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ChevinBold" pitchFamily="2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ChevinBold" pitchFamily="2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ChevinBold" pitchFamily="2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ChevinBold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chemeClr val="tx2"/>
              </a:buClr>
              <a:defRPr sz="2600">
                <a:solidFill>
                  <a:schemeClr val="tx1"/>
                </a:solidFill>
                <a:latin typeface="ChevinBold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chemeClr val="tx2"/>
              </a:buClr>
              <a:defRPr sz="2600">
                <a:solidFill>
                  <a:schemeClr val="tx1"/>
                </a:solidFill>
                <a:latin typeface="ChevinBold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chemeClr val="tx2"/>
              </a:buClr>
              <a:defRPr sz="2600">
                <a:solidFill>
                  <a:schemeClr val="tx1"/>
                </a:solidFill>
                <a:latin typeface="ChevinBold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chemeClr val="tx2"/>
              </a:buClr>
              <a:defRPr sz="2600">
                <a:solidFill>
                  <a:schemeClr val="tx1"/>
                </a:solidFill>
                <a:latin typeface="ChevinBold" pitchFamily="2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EBA283-728E-4B93-B185-D27136618AB8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evinBold" pitchFamily="2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evinBold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727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As slide.</a:t>
            </a:r>
          </a:p>
          <a:p>
            <a:endParaRPr lang="en-US" altLang="en-US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ChevinBold" pitchFamily="2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ChevinBold" pitchFamily="2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ChevinBold" pitchFamily="2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ChevinBold" pitchFamily="2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ChevinBold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chemeClr val="tx2"/>
              </a:buClr>
              <a:defRPr sz="2600">
                <a:solidFill>
                  <a:schemeClr val="tx1"/>
                </a:solidFill>
                <a:latin typeface="ChevinBold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chemeClr val="tx2"/>
              </a:buClr>
              <a:defRPr sz="2600">
                <a:solidFill>
                  <a:schemeClr val="tx1"/>
                </a:solidFill>
                <a:latin typeface="ChevinBold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chemeClr val="tx2"/>
              </a:buClr>
              <a:defRPr sz="2600">
                <a:solidFill>
                  <a:schemeClr val="tx1"/>
                </a:solidFill>
                <a:latin typeface="ChevinBold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chemeClr val="tx2"/>
              </a:buClr>
              <a:defRPr sz="2600">
                <a:solidFill>
                  <a:schemeClr val="tx1"/>
                </a:solidFill>
                <a:latin typeface="ChevinBold" pitchFamily="2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EBA283-728E-4B93-B185-D27136618AB8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evinBold" pitchFamily="2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evinBold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727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As slide.</a:t>
            </a:r>
          </a:p>
          <a:p>
            <a:endParaRPr lang="en-US" altLang="en-US" dirty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ChevinBold" pitchFamily="2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ChevinBold" pitchFamily="2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ChevinBold" pitchFamily="2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ChevinBold" pitchFamily="2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ChevinBold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chemeClr val="tx2"/>
              </a:buClr>
              <a:defRPr sz="2600">
                <a:solidFill>
                  <a:schemeClr val="tx1"/>
                </a:solidFill>
                <a:latin typeface="ChevinBold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chemeClr val="tx2"/>
              </a:buClr>
              <a:defRPr sz="2600">
                <a:solidFill>
                  <a:schemeClr val="tx1"/>
                </a:solidFill>
                <a:latin typeface="ChevinBold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chemeClr val="tx2"/>
              </a:buClr>
              <a:defRPr sz="2600">
                <a:solidFill>
                  <a:schemeClr val="tx1"/>
                </a:solidFill>
                <a:latin typeface="ChevinBold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chemeClr val="tx2"/>
              </a:buClr>
              <a:defRPr sz="2600">
                <a:solidFill>
                  <a:schemeClr val="tx1"/>
                </a:solidFill>
                <a:latin typeface="ChevinBold" pitchFamily="2" charset="0"/>
              </a:defRPr>
            </a:lvl9pPr>
          </a:lstStyle>
          <a:p>
            <a:pPr eaLnBrk="1" hangingPunct="1"/>
            <a:fld id="{D4409E08-D4E9-4CD3-9F8B-01F8EA5C6C7A}" type="slidenum">
              <a:rPr lang="en-GB" altLang="en-US" sz="1200" smtClean="0"/>
              <a:pPr eaLnBrk="1" hangingPunct="1"/>
              <a:t>9</a:t>
            </a:fld>
            <a:endParaRPr lang="en-GB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601188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79"/>
          <p:cNvGrpSpPr>
            <a:grpSpLocks/>
          </p:cNvGrpSpPr>
          <p:nvPr/>
        </p:nvGrpSpPr>
        <p:grpSpPr bwMode="auto">
          <a:xfrm>
            <a:off x="2724150" y="5326063"/>
            <a:ext cx="3694113" cy="468312"/>
            <a:chOff x="4348" y="215"/>
            <a:chExt cx="1145" cy="145"/>
          </a:xfrm>
        </p:grpSpPr>
        <p:pic>
          <p:nvPicPr>
            <p:cNvPr id="5" name="Picture 2076" descr="RMGlogo_red_copy"/>
            <p:cNvPicPr>
              <a:picLocks noChangeAspect="1" noChangeArrowheads="1"/>
            </p:cNvPicPr>
            <p:nvPr userDrawn="1"/>
          </p:nvPicPr>
          <p:blipFill>
            <a:blip r:embed="rId2" cstate="print">
              <a:lum bright="-24000" contrast="48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8" y="215"/>
              <a:ext cx="1145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6" name="Picture 2070" descr="RMGlogo_red_copy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hidden">
            <a:xfrm>
              <a:off x="4348" y="216"/>
              <a:ext cx="1145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sp>
        <p:nvSpPr>
          <p:cNvPr id="171010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292100" y="196850"/>
            <a:ext cx="8428038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71011" name="Rectangle 2051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430338"/>
            <a:ext cx="8428038" cy="1998662"/>
          </a:xfrm>
        </p:spPr>
        <p:txBody>
          <a:bodyPr/>
          <a:lstStyle>
            <a:lvl1pPr marL="0" indent="0">
              <a:buFontTx/>
              <a:buNone/>
              <a:defRPr sz="2400">
                <a:latin typeface="ChevinLight" pitchFamily="2" charset="0"/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73660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571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28600"/>
            <a:ext cx="2133600" cy="538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248400" cy="538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603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>
            <a:grpSpLocks/>
          </p:cNvGrpSpPr>
          <p:nvPr userDrawn="1"/>
        </p:nvGrpSpPr>
        <p:grpSpPr bwMode="auto">
          <a:xfrm>
            <a:off x="2735263" y="5329238"/>
            <a:ext cx="3668712" cy="461962"/>
            <a:chOff x="179388" y="3794126"/>
            <a:chExt cx="5186363" cy="652462"/>
          </a:xfrm>
        </p:grpSpPr>
        <p:sp>
          <p:nvSpPr>
            <p:cNvPr id="5" name="Freeform 7"/>
            <p:cNvSpPr>
              <a:spLocks noEditPoints="1"/>
            </p:cNvSpPr>
            <p:nvPr userDrawn="1"/>
          </p:nvSpPr>
          <p:spPr bwMode="black">
            <a:xfrm>
              <a:off x="179388" y="3805238"/>
              <a:ext cx="350838" cy="519113"/>
            </a:xfrm>
            <a:custGeom>
              <a:avLst/>
              <a:gdLst>
                <a:gd name="T0" fmla="*/ 2147483647 w 442"/>
                <a:gd name="T1" fmla="*/ 2147483647 h 654"/>
                <a:gd name="T2" fmla="*/ 2147483647 w 442"/>
                <a:gd name="T3" fmla="*/ 2147483647 h 654"/>
                <a:gd name="T4" fmla="*/ 2147483647 w 442"/>
                <a:gd name="T5" fmla="*/ 2147483647 h 654"/>
                <a:gd name="T6" fmla="*/ 2147483647 w 442"/>
                <a:gd name="T7" fmla="*/ 2147483647 h 654"/>
                <a:gd name="T8" fmla="*/ 2147483647 w 442"/>
                <a:gd name="T9" fmla="*/ 2147483647 h 654"/>
                <a:gd name="T10" fmla="*/ 2147483647 w 442"/>
                <a:gd name="T11" fmla="*/ 2147483647 h 654"/>
                <a:gd name="T12" fmla="*/ 2147483647 w 442"/>
                <a:gd name="T13" fmla="*/ 2147483647 h 654"/>
                <a:gd name="T14" fmla="*/ 2147483647 w 442"/>
                <a:gd name="T15" fmla="*/ 2147483647 h 654"/>
                <a:gd name="T16" fmla="*/ 2147483647 w 442"/>
                <a:gd name="T17" fmla="*/ 2147483647 h 654"/>
                <a:gd name="T18" fmla="*/ 2147483647 w 442"/>
                <a:gd name="T19" fmla="*/ 2147483647 h 654"/>
                <a:gd name="T20" fmla="*/ 2147483647 w 442"/>
                <a:gd name="T21" fmla="*/ 2147483647 h 654"/>
                <a:gd name="T22" fmla="*/ 2147483647 w 442"/>
                <a:gd name="T23" fmla="*/ 2147483647 h 654"/>
                <a:gd name="T24" fmla="*/ 2147483647 w 442"/>
                <a:gd name="T25" fmla="*/ 2147483647 h 654"/>
                <a:gd name="T26" fmla="*/ 2147483647 w 442"/>
                <a:gd name="T27" fmla="*/ 2147483647 h 654"/>
                <a:gd name="T28" fmla="*/ 2147483647 w 442"/>
                <a:gd name="T29" fmla="*/ 2147483647 h 654"/>
                <a:gd name="T30" fmla="*/ 2147483647 w 442"/>
                <a:gd name="T31" fmla="*/ 0 h 654"/>
                <a:gd name="T32" fmla="*/ 2147483647 w 442"/>
                <a:gd name="T33" fmla="*/ 0 h 654"/>
                <a:gd name="T34" fmla="*/ 2147483647 w 442"/>
                <a:gd name="T35" fmla="*/ 2147483647 h 654"/>
                <a:gd name="T36" fmla="*/ 2147483647 w 442"/>
                <a:gd name="T37" fmla="*/ 2147483647 h 654"/>
                <a:gd name="T38" fmla="*/ 2147483647 w 442"/>
                <a:gd name="T39" fmla="*/ 2147483647 h 654"/>
                <a:gd name="T40" fmla="*/ 2147483647 w 442"/>
                <a:gd name="T41" fmla="*/ 2147483647 h 654"/>
                <a:gd name="T42" fmla="*/ 2147483647 w 442"/>
                <a:gd name="T43" fmla="*/ 2147483647 h 654"/>
                <a:gd name="T44" fmla="*/ 2147483647 w 442"/>
                <a:gd name="T45" fmla="*/ 2147483647 h 654"/>
                <a:gd name="T46" fmla="*/ 2147483647 w 442"/>
                <a:gd name="T47" fmla="*/ 2147483647 h 654"/>
                <a:gd name="T48" fmla="*/ 2147483647 w 442"/>
                <a:gd name="T49" fmla="*/ 2147483647 h 654"/>
                <a:gd name="T50" fmla="*/ 2147483647 w 442"/>
                <a:gd name="T51" fmla="*/ 2147483647 h 654"/>
                <a:gd name="T52" fmla="*/ 2147483647 w 442"/>
                <a:gd name="T53" fmla="*/ 2147483647 h 654"/>
                <a:gd name="T54" fmla="*/ 2147483647 w 442"/>
                <a:gd name="T55" fmla="*/ 2147483647 h 654"/>
                <a:gd name="T56" fmla="*/ 2147483647 w 442"/>
                <a:gd name="T57" fmla="*/ 2147483647 h 654"/>
                <a:gd name="T58" fmla="*/ 2147483647 w 442"/>
                <a:gd name="T59" fmla="*/ 2147483647 h 654"/>
                <a:gd name="T60" fmla="*/ 2147483647 w 442"/>
                <a:gd name="T61" fmla="*/ 2147483647 h 654"/>
                <a:gd name="T62" fmla="*/ 2147483647 w 442"/>
                <a:gd name="T63" fmla="*/ 2147483647 h 654"/>
                <a:gd name="T64" fmla="*/ 2147483647 w 442"/>
                <a:gd name="T65" fmla="*/ 2147483647 h 654"/>
                <a:gd name="T66" fmla="*/ 2147483647 w 442"/>
                <a:gd name="T67" fmla="*/ 2147483647 h 654"/>
                <a:gd name="T68" fmla="*/ 2147483647 w 442"/>
                <a:gd name="T69" fmla="*/ 2147483647 h 654"/>
                <a:gd name="T70" fmla="*/ 2147483647 w 442"/>
                <a:gd name="T71" fmla="*/ 2147483647 h 654"/>
                <a:gd name="T72" fmla="*/ 2147483647 w 442"/>
                <a:gd name="T73" fmla="*/ 2147483647 h 654"/>
                <a:gd name="T74" fmla="*/ 2147483647 w 442"/>
                <a:gd name="T75" fmla="*/ 2147483647 h 654"/>
                <a:gd name="T76" fmla="*/ 2147483647 w 442"/>
                <a:gd name="T77" fmla="*/ 2147483647 h 654"/>
                <a:gd name="T78" fmla="*/ 2147483647 w 442"/>
                <a:gd name="T79" fmla="*/ 2147483647 h 654"/>
                <a:gd name="T80" fmla="*/ 2147483647 w 442"/>
                <a:gd name="T81" fmla="*/ 2147483647 h 654"/>
                <a:gd name="T82" fmla="*/ 2147483647 w 442"/>
                <a:gd name="T83" fmla="*/ 2147483647 h 654"/>
                <a:gd name="T84" fmla="*/ 2147483647 w 442"/>
                <a:gd name="T85" fmla="*/ 2147483647 h 654"/>
                <a:gd name="T86" fmla="*/ 2147483647 w 442"/>
                <a:gd name="T87" fmla="*/ 2147483647 h 654"/>
                <a:gd name="T88" fmla="*/ 2147483647 w 442"/>
                <a:gd name="T89" fmla="*/ 2147483647 h 654"/>
                <a:gd name="T90" fmla="*/ 2147483647 w 442"/>
                <a:gd name="T91" fmla="*/ 2147483647 h 654"/>
                <a:gd name="T92" fmla="*/ 2147483647 w 442"/>
                <a:gd name="T93" fmla="*/ 2147483647 h 654"/>
                <a:gd name="T94" fmla="*/ 2147483647 w 442"/>
                <a:gd name="T95" fmla="*/ 2147483647 h 654"/>
                <a:gd name="T96" fmla="*/ 2147483647 w 442"/>
                <a:gd name="T97" fmla="*/ 2147483647 h 654"/>
                <a:gd name="T98" fmla="*/ 2147483647 w 442"/>
                <a:gd name="T99" fmla="*/ 2147483647 h 654"/>
                <a:gd name="T100" fmla="*/ 2147483647 w 442"/>
                <a:gd name="T101" fmla="*/ 2147483647 h 654"/>
                <a:gd name="T102" fmla="*/ 2147483647 w 442"/>
                <a:gd name="T103" fmla="*/ 2147483647 h 654"/>
                <a:gd name="T104" fmla="*/ 2147483647 w 442"/>
                <a:gd name="T105" fmla="*/ 2147483647 h 654"/>
                <a:gd name="T106" fmla="*/ 2147483647 w 442"/>
                <a:gd name="T107" fmla="*/ 2147483647 h 654"/>
                <a:gd name="T108" fmla="*/ 0 w 442"/>
                <a:gd name="T109" fmla="*/ 2147483647 h 654"/>
                <a:gd name="T110" fmla="*/ 0 w 442"/>
                <a:gd name="T111" fmla="*/ 2147483647 h 654"/>
                <a:gd name="T112" fmla="*/ 2147483647 w 442"/>
                <a:gd name="T113" fmla="*/ 2147483647 h 654"/>
                <a:gd name="T114" fmla="*/ 2147483647 w 442"/>
                <a:gd name="T115" fmla="*/ 2147483647 h 654"/>
                <a:gd name="T116" fmla="*/ 2147483647 w 442"/>
                <a:gd name="T117" fmla="*/ 2147483647 h 654"/>
                <a:gd name="T118" fmla="*/ 2147483647 w 442"/>
                <a:gd name="T119" fmla="*/ 0 h 6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42" h="654">
                  <a:moveTo>
                    <a:pt x="121" y="114"/>
                  </a:moveTo>
                  <a:lnTo>
                    <a:pt x="121" y="282"/>
                  </a:lnTo>
                  <a:lnTo>
                    <a:pt x="222" y="282"/>
                  </a:lnTo>
                  <a:lnTo>
                    <a:pt x="252" y="280"/>
                  </a:lnTo>
                  <a:lnTo>
                    <a:pt x="276" y="272"/>
                  </a:lnTo>
                  <a:lnTo>
                    <a:pt x="295" y="259"/>
                  </a:lnTo>
                  <a:lnTo>
                    <a:pt x="307" y="239"/>
                  </a:lnTo>
                  <a:lnTo>
                    <a:pt x="311" y="215"/>
                  </a:lnTo>
                  <a:lnTo>
                    <a:pt x="311" y="180"/>
                  </a:lnTo>
                  <a:lnTo>
                    <a:pt x="307" y="158"/>
                  </a:lnTo>
                  <a:lnTo>
                    <a:pt x="297" y="138"/>
                  </a:lnTo>
                  <a:lnTo>
                    <a:pt x="280" y="124"/>
                  </a:lnTo>
                  <a:lnTo>
                    <a:pt x="256" y="116"/>
                  </a:lnTo>
                  <a:lnTo>
                    <a:pt x="226" y="114"/>
                  </a:lnTo>
                  <a:lnTo>
                    <a:pt x="121" y="114"/>
                  </a:lnTo>
                  <a:close/>
                  <a:moveTo>
                    <a:pt x="59" y="0"/>
                  </a:moveTo>
                  <a:lnTo>
                    <a:pt x="228" y="0"/>
                  </a:lnTo>
                  <a:lnTo>
                    <a:pt x="276" y="4"/>
                  </a:lnTo>
                  <a:lnTo>
                    <a:pt x="317" y="12"/>
                  </a:lnTo>
                  <a:lnTo>
                    <a:pt x="353" y="27"/>
                  </a:lnTo>
                  <a:lnTo>
                    <a:pt x="383" y="47"/>
                  </a:lnTo>
                  <a:lnTo>
                    <a:pt x="404" y="73"/>
                  </a:lnTo>
                  <a:lnTo>
                    <a:pt x="422" y="104"/>
                  </a:lnTo>
                  <a:lnTo>
                    <a:pt x="430" y="140"/>
                  </a:lnTo>
                  <a:lnTo>
                    <a:pt x="434" y="180"/>
                  </a:lnTo>
                  <a:lnTo>
                    <a:pt x="434" y="215"/>
                  </a:lnTo>
                  <a:lnTo>
                    <a:pt x="430" y="257"/>
                  </a:lnTo>
                  <a:lnTo>
                    <a:pt x="416" y="294"/>
                  </a:lnTo>
                  <a:lnTo>
                    <a:pt x="396" y="326"/>
                  </a:lnTo>
                  <a:lnTo>
                    <a:pt x="367" y="352"/>
                  </a:lnTo>
                  <a:lnTo>
                    <a:pt x="333" y="371"/>
                  </a:lnTo>
                  <a:lnTo>
                    <a:pt x="387" y="468"/>
                  </a:lnTo>
                  <a:lnTo>
                    <a:pt x="436" y="567"/>
                  </a:lnTo>
                  <a:lnTo>
                    <a:pt x="442" y="591"/>
                  </a:lnTo>
                  <a:lnTo>
                    <a:pt x="438" y="610"/>
                  </a:lnTo>
                  <a:lnTo>
                    <a:pt x="428" y="628"/>
                  </a:lnTo>
                  <a:lnTo>
                    <a:pt x="414" y="642"/>
                  </a:lnTo>
                  <a:lnTo>
                    <a:pt x="396" y="650"/>
                  </a:lnTo>
                  <a:lnTo>
                    <a:pt x="377" y="654"/>
                  </a:lnTo>
                  <a:lnTo>
                    <a:pt x="361" y="652"/>
                  </a:lnTo>
                  <a:lnTo>
                    <a:pt x="347" y="646"/>
                  </a:lnTo>
                  <a:lnTo>
                    <a:pt x="335" y="634"/>
                  </a:lnTo>
                  <a:lnTo>
                    <a:pt x="323" y="616"/>
                  </a:lnTo>
                  <a:lnTo>
                    <a:pt x="268" y="504"/>
                  </a:lnTo>
                  <a:lnTo>
                    <a:pt x="204" y="393"/>
                  </a:lnTo>
                  <a:lnTo>
                    <a:pt x="121" y="393"/>
                  </a:lnTo>
                  <a:lnTo>
                    <a:pt x="121" y="593"/>
                  </a:lnTo>
                  <a:lnTo>
                    <a:pt x="117" y="616"/>
                  </a:lnTo>
                  <a:lnTo>
                    <a:pt x="103" y="636"/>
                  </a:lnTo>
                  <a:lnTo>
                    <a:pt x="85" y="648"/>
                  </a:lnTo>
                  <a:lnTo>
                    <a:pt x="59" y="654"/>
                  </a:lnTo>
                  <a:lnTo>
                    <a:pt x="38" y="648"/>
                  </a:lnTo>
                  <a:lnTo>
                    <a:pt x="18" y="636"/>
                  </a:lnTo>
                  <a:lnTo>
                    <a:pt x="4" y="616"/>
                  </a:lnTo>
                  <a:lnTo>
                    <a:pt x="0" y="593"/>
                  </a:lnTo>
                  <a:lnTo>
                    <a:pt x="0" y="61"/>
                  </a:lnTo>
                  <a:lnTo>
                    <a:pt x="4" y="37"/>
                  </a:lnTo>
                  <a:lnTo>
                    <a:pt x="18" y="18"/>
                  </a:lnTo>
                  <a:lnTo>
                    <a:pt x="38" y="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0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" name="Freeform 8"/>
            <p:cNvSpPr>
              <a:spLocks noEditPoints="1"/>
            </p:cNvSpPr>
            <p:nvPr userDrawn="1"/>
          </p:nvSpPr>
          <p:spPr bwMode="black">
            <a:xfrm>
              <a:off x="590551" y="3948113"/>
              <a:ext cx="303213" cy="373063"/>
            </a:xfrm>
            <a:custGeom>
              <a:avLst/>
              <a:gdLst>
                <a:gd name="T0" fmla="*/ 2147483647 w 383"/>
                <a:gd name="T1" fmla="*/ 2147483647 h 470"/>
                <a:gd name="T2" fmla="*/ 2147483647 w 383"/>
                <a:gd name="T3" fmla="*/ 2147483647 h 470"/>
                <a:gd name="T4" fmla="*/ 2147483647 w 383"/>
                <a:gd name="T5" fmla="*/ 2147483647 h 470"/>
                <a:gd name="T6" fmla="*/ 2147483647 w 383"/>
                <a:gd name="T7" fmla="*/ 2147483647 h 470"/>
                <a:gd name="T8" fmla="*/ 2147483647 w 383"/>
                <a:gd name="T9" fmla="*/ 2147483647 h 470"/>
                <a:gd name="T10" fmla="*/ 2147483647 w 383"/>
                <a:gd name="T11" fmla="*/ 2147483647 h 470"/>
                <a:gd name="T12" fmla="*/ 2147483647 w 383"/>
                <a:gd name="T13" fmla="*/ 2147483647 h 470"/>
                <a:gd name="T14" fmla="*/ 2147483647 w 383"/>
                <a:gd name="T15" fmla="*/ 2147483647 h 470"/>
                <a:gd name="T16" fmla="*/ 2147483647 w 383"/>
                <a:gd name="T17" fmla="*/ 2147483647 h 470"/>
                <a:gd name="T18" fmla="*/ 2147483647 w 383"/>
                <a:gd name="T19" fmla="*/ 2147483647 h 470"/>
                <a:gd name="T20" fmla="*/ 2147483647 w 383"/>
                <a:gd name="T21" fmla="*/ 2147483647 h 470"/>
                <a:gd name="T22" fmla="*/ 2147483647 w 383"/>
                <a:gd name="T23" fmla="*/ 2147483647 h 470"/>
                <a:gd name="T24" fmla="*/ 2147483647 w 383"/>
                <a:gd name="T25" fmla="*/ 2147483647 h 470"/>
                <a:gd name="T26" fmla="*/ 2147483647 w 383"/>
                <a:gd name="T27" fmla="*/ 2147483647 h 470"/>
                <a:gd name="T28" fmla="*/ 2147483647 w 383"/>
                <a:gd name="T29" fmla="*/ 2147483647 h 470"/>
                <a:gd name="T30" fmla="*/ 2147483647 w 383"/>
                <a:gd name="T31" fmla="*/ 2147483647 h 470"/>
                <a:gd name="T32" fmla="*/ 2147483647 w 383"/>
                <a:gd name="T33" fmla="*/ 2147483647 h 470"/>
                <a:gd name="T34" fmla="*/ 2147483647 w 383"/>
                <a:gd name="T35" fmla="*/ 2147483647 h 470"/>
                <a:gd name="T36" fmla="*/ 2147483647 w 383"/>
                <a:gd name="T37" fmla="*/ 2147483647 h 470"/>
                <a:gd name="T38" fmla="*/ 2147483647 w 383"/>
                <a:gd name="T39" fmla="*/ 2147483647 h 470"/>
                <a:gd name="T40" fmla="*/ 2147483647 w 383"/>
                <a:gd name="T41" fmla="*/ 2147483647 h 470"/>
                <a:gd name="T42" fmla="*/ 2147483647 w 383"/>
                <a:gd name="T43" fmla="*/ 2147483647 h 470"/>
                <a:gd name="T44" fmla="*/ 2147483647 w 383"/>
                <a:gd name="T45" fmla="*/ 2147483647 h 470"/>
                <a:gd name="T46" fmla="*/ 2147483647 w 383"/>
                <a:gd name="T47" fmla="*/ 0 h 470"/>
                <a:gd name="T48" fmla="*/ 2147483647 w 383"/>
                <a:gd name="T49" fmla="*/ 2147483647 h 470"/>
                <a:gd name="T50" fmla="*/ 2147483647 w 383"/>
                <a:gd name="T51" fmla="*/ 2147483647 h 470"/>
                <a:gd name="T52" fmla="*/ 2147483647 w 383"/>
                <a:gd name="T53" fmla="*/ 2147483647 h 470"/>
                <a:gd name="T54" fmla="*/ 2147483647 w 383"/>
                <a:gd name="T55" fmla="*/ 2147483647 h 470"/>
                <a:gd name="T56" fmla="*/ 2147483647 w 383"/>
                <a:gd name="T57" fmla="*/ 2147483647 h 470"/>
                <a:gd name="T58" fmla="*/ 2147483647 w 383"/>
                <a:gd name="T59" fmla="*/ 2147483647 h 470"/>
                <a:gd name="T60" fmla="*/ 2147483647 w 383"/>
                <a:gd name="T61" fmla="*/ 2147483647 h 470"/>
                <a:gd name="T62" fmla="*/ 2147483647 w 383"/>
                <a:gd name="T63" fmla="*/ 2147483647 h 470"/>
                <a:gd name="T64" fmla="*/ 2147483647 w 383"/>
                <a:gd name="T65" fmla="*/ 2147483647 h 470"/>
                <a:gd name="T66" fmla="*/ 2147483647 w 383"/>
                <a:gd name="T67" fmla="*/ 2147483647 h 470"/>
                <a:gd name="T68" fmla="*/ 2147483647 w 383"/>
                <a:gd name="T69" fmla="*/ 2147483647 h 470"/>
                <a:gd name="T70" fmla="*/ 2147483647 w 383"/>
                <a:gd name="T71" fmla="*/ 2147483647 h 470"/>
                <a:gd name="T72" fmla="*/ 2147483647 w 383"/>
                <a:gd name="T73" fmla="*/ 2147483647 h 470"/>
                <a:gd name="T74" fmla="*/ 2147483647 w 383"/>
                <a:gd name="T75" fmla="*/ 2147483647 h 470"/>
                <a:gd name="T76" fmla="*/ 2147483647 w 383"/>
                <a:gd name="T77" fmla="*/ 2147483647 h 470"/>
                <a:gd name="T78" fmla="*/ 2147483647 w 383"/>
                <a:gd name="T79" fmla="*/ 2147483647 h 470"/>
                <a:gd name="T80" fmla="*/ 2147483647 w 383"/>
                <a:gd name="T81" fmla="*/ 2147483647 h 470"/>
                <a:gd name="T82" fmla="*/ 2147483647 w 383"/>
                <a:gd name="T83" fmla="*/ 2147483647 h 470"/>
                <a:gd name="T84" fmla="*/ 2147483647 w 383"/>
                <a:gd name="T85" fmla="*/ 2147483647 h 470"/>
                <a:gd name="T86" fmla="*/ 2147483647 w 383"/>
                <a:gd name="T87" fmla="*/ 2147483647 h 470"/>
                <a:gd name="T88" fmla="*/ 2147483647 w 383"/>
                <a:gd name="T89" fmla="*/ 2147483647 h 470"/>
                <a:gd name="T90" fmla="*/ 2147483647 w 383"/>
                <a:gd name="T91" fmla="*/ 2147483647 h 470"/>
                <a:gd name="T92" fmla="*/ 2147483647 w 383"/>
                <a:gd name="T93" fmla="*/ 2147483647 h 470"/>
                <a:gd name="T94" fmla="*/ 2147483647 w 383"/>
                <a:gd name="T95" fmla="*/ 2147483647 h 470"/>
                <a:gd name="T96" fmla="*/ 0 w 383"/>
                <a:gd name="T97" fmla="*/ 2147483647 h 470"/>
                <a:gd name="T98" fmla="*/ 0 w 383"/>
                <a:gd name="T99" fmla="*/ 2147483647 h 470"/>
                <a:gd name="T100" fmla="*/ 2147483647 w 383"/>
                <a:gd name="T101" fmla="*/ 2147483647 h 470"/>
                <a:gd name="T102" fmla="*/ 2147483647 w 383"/>
                <a:gd name="T103" fmla="*/ 2147483647 h 470"/>
                <a:gd name="T104" fmla="*/ 2147483647 w 383"/>
                <a:gd name="T105" fmla="*/ 2147483647 h 470"/>
                <a:gd name="T106" fmla="*/ 2147483647 w 383"/>
                <a:gd name="T107" fmla="*/ 2147483647 h 470"/>
                <a:gd name="T108" fmla="*/ 2147483647 w 383"/>
                <a:gd name="T109" fmla="*/ 2147483647 h 470"/>
                <a:gd name="T110" fmla="*/ 2147483647 w 383"/>
                <a:gd name="T111" fmla="*/ 2147483647 h 470"/>
                <a:gd name="T112" fmla="*/ 2147483647 w 383"/>
                <a:gd name="T113" fmla="*/ 2147483647 h 470"/>
                <a:gd name="T114" fmla="*/ 2147483647 w 383"/>
                <a:gd name="T115" fmla="*/ 0 h 4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83" h="470">
                  <a:moveTo>
                    <a:pt x="193" y="108"/>
                  </a:moveTo>
                  <a:lnTo>
                    <a:pt x="167" y="110"/>
                  </a:lnTo>
                  <a:lnTo>
                    <a:pt x="147" y="122"/>
                  </a:lnTo>
                  <a:lnTo>
                    <a:pt x="131" y="138"/>
                  </a:lnTo>
                  <a:lnTo>
                    <a:pt x="123" y="160"/>
                  </a:lnTo>
                  <a:lnTo>
                    <a:pt x="121" y="189"/>
                  </a:lnTo>
                  <a:lnTo>
                    <a:pt x="121" y="282"/>
                  </a:lnTo>
                  <a:lnTo>
                    <a:pt x="123" y="310"/>
                  </a:lnTo>
                  <a:lnTo>
                    <a:pt x="131" y="334"/>
                  </a:lnTo>
                  <a:lnTo>
                    <a:pt x="147" y="349"/>
                  </a:lnTo>
                  <a:lnTo>
                    <a:pt x="167" y="359"/>
                  </a:lnTo>
                  <a:lnTo>
                    <a:pt x="193" y="363"/>
                  </a:lnTo>
                  <a:lnTo>
                    <a:pt x="218" y="359"/>
                  </a:lnTo>
                  <a:lnTo>
                    <a:pt x="238" y="349"/>
                  </a:lnTo>
                  <a:lnTo>
                    <a:pt x="252" y="334"/>
                  </a:lnTo>
                  <a:lnTo>
                    <a:pt x="260" y="310"/>
                  </a:lnTo>
                  <a:lnTo>
                    <a:pt x="262" y="282"/>
                  </a:lnTo>
                  <a:lnTo>
                    <a:pt x="262" y="189"/>
                  </a:lnTo>
                  <a:lnTo>
                    <a:pt x="260" y="160"/>
                  </a:lnTo>
                  <a:lnTo>
                    <a:pt x="252" y="138"/>
                  </a:lnTo>
                  <a:lnTo>
                    <a:pt x="238" y="122"/>
                  </a:lnTo>
                  <a:lnTo>
                    <a:pt x="218" y="110"/>
                  </a:lnTo>
                  <a:lnTo>
                    <a:pt x="193" y="108"/>
                  </a:lnTo>
                  <a:close/>
                  <a:moveTo>
                    <a:pt x="193" y="0"/>
                  </a:moveTo>
                  <a:lnTo>
                    <a:pt x="238" y="4"/>
                  </a:lnTo>
                  <a:lnTo>
                    <a:pt x="278" y="15"/>
                  </a:lnTo>
                  <a:lnTo>
                    <a:pt x="310" y="31"/>
                  </a:lnTo>
                  <a:lnTo>
                    <a:pt x="337" y="55"/>
                  </a:lnTo>
                  <a:lnTo>
                    <a:pt x="357" y="83"/>
                  </a:lnTo>
                  <a:lnTo>
                    <a:pt x="371" y="116"/>
                  </a:lnTo>
                  <a:lnTo>
                    <a:pt x="381" y="150"/>
                  </a:lnTo>
                  <a:lnTo>
                    <a:pt x="383" y="187"/>
                  </a:lnTo>
                  <a:lnTo>
                    <a:pt x="383" y="282"/>
                  </a:lnTo>
                  <a:lnTo>
                    <a:pt x="381" y="320"/>
                  </a:lnTo>
                  <a:lnTo>
                    <a:pt x="371" y="355"/>
                  </a:lnTo>
                  <a:lnTo>
                    <a:pt x="357" y="387"/>
                  </a:lnTo>
                  <a:lnTo>
                    <a:pt x="337" y="415"/>
                  </a:lnTo>
                  <a:lnTo>
                    <a:pt x="310" y="438"/>
                  </a:lnTo>
                  <a:lnTo>
                    <a:pt x="278" y="456"/>
                  </a:lnTo>
                  <a:lnTo>
                    <a:pt x="238" y="466"/>
                  </a:lnTo>
                  <a:lnTo>
                    <a:pt x="193" y="470"/>
                  </a:lnTo>
                  <a:lnTo>
                    <a:pt x="145" y="466"/>
                  </a:lnTo>
                  <a:lnTo>
                    <a:pt x="105" y="456"/>
                  </a:lnTo>
                  <a:lnTo>
                    <a:pt x="74" y="438"/>
                  </a:lnTo>
                  <a:lnTo>
                    <a:pt x="46" y="415"/>
                  </a:lnTo>
                  <a:lnTo>
                    <a:pt x="26" y="387"/>
                  </a:lnTo>
                  <a:lnTo>
                    <a:pt x="12" y="355"/>
                  </a:lnTo>
                  <a:lnTo>
                    <a:pt x="4" y="320"/>
                  </a:lnTo>
                  <a:lnTo>
                    <a:pt x="0" y="282"/>
                  </a:lnTo>
                  <a:lnTo>
                    <a:pt x="0" y="187"/>
                  </a:lnTo>
                  <a:lnTo>
                    <a:pt x="4" y="150"/>
                  </a:lnTo>
                  <a:lnTo>
                    <a:pt x="12" y="116"/>
                  </a:lnTo>
                  <a:lnTo>
                    <a:pt x="26" y="83"/>
                  </a:lnTo>
                  <a:lnTo>
                    <a:pt x="46" y="55"/>
                  </a:lnTo>
                  <a:lnTo>
                    <a:pt x="74" y="31"/>
                  </a:lnTo>
                  <a:lnTo>
                    <a:pt x="105" y="15"/>
                  </a:lnTo>
                  <a:lnTo>
                    <a:pt x="145" y="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F0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" name="Freeform 9"/>
            <p:cNvSpPr>
              <a:spLocks/>
            </p:cNvSpPr>
            <p:nvPr userDrawn="1"/>
          </p:nvSpPr>
          <p:spPr bwMode="black">
            <a:xfrm>
              <a:off x="930276" y="3948113"/>
              <a:ext cx="325438" cy="498475"/>
            </a:xfrm>
            <a:custGeom>
              <a:avLst/>
              <a:gdLst>
                <a:gd name="T0" fmla="*/ 2147483647 w 410"/>
                <a:gd name="T1" fmla="*/ 0 h 628"/>
                <a:gd name="T2" fmla="*/ 2147483647 w 410"/>
                <a:gd name="T3" fmla="*/ 2147483647 h 628"/>
                <a:gd name="T4" fmla="*/ 2147483647 w 410"/>
                <a:gd name="T5" fmla="*/ 2147483647 h 628"/>
                <a:gd name="T6" fmla="*/ 2147483647 w 410"/>
                <a:gd name="T7" fmla="*/ 2147483647 h 628"/>
                <a:gd name="T8" fmla="*/ 2147483647 w 410"/>
                <a:gd name="T9" fmla="*/ 2147483647 h 628"/>
                <a:gd name="T10" fmla="*/ 2147483647 w 410"/>
                <a:gd name="T11" fmla="*/ 2147483647 h 628"/>
                <a:gd name="T12" fmla="*/ 2147483647 w 410"/>
                <a:gd name="T13" fmla="*/ 2147483647 h 628"/>
                <a:gd name="T14" fmla="*/ 2147483647 w 410"/>
                <a:gd name="T15" fmla="*/ 2147483647 h 628"/>
                <a:gd name="T16" fmla="*/ 2147483647 w 410"/>
                <a:gd name="T17" fmla="*/ 2147483647 h 628"/>
                <a:gd name="T18" fmla="*/ 2147483647 w 410"/>
                <a:gd name="T19" fmla="*/ 2147483647 h 628"/>
                <a:gd name="T20" fmla="*/ 2147483647 w 410"/>
                <a:gd name="T21" fmla="*/ 2147483647 h 628"/>
                <a:gd name="T22" fmla="*/ 2147483647 w 410"/>
                <a:gd name="T23" fmla="*/ 2147483647 h 628"/>
                <a:gd name="T24" fmla="*/ 2147483647 w 410"/>
                <a:gd name="T25" fmla="*/ 2147483647 h 628"/>
                <a:gd name="T26" fmla="*/ 2147483647 w 410"/>
                <a:gd name="T27" fmla="*/ 0 h 628"/>
                <a:gd name="T28" fmla="*/ 2147483647 w 410"/>
                <a:gd name="T29" fmla="*/ 2147483647 h 628"/>
                <a:gd name="T30" fmla="*/ 2147483647 w 410"/>
                <a:gd name="T31" fmla="*/ 2147483647 h 628"/>
                <a:gd name="T32" fmla="*/ 2147483647 w 410"/>
                <a:gd name="T33" fmla="*/ 2147483647 h 628"/>
                <a:gd name="T34" fmla="*/ 2147483647 w 410"/>
                <a:gd name="T35" fmla="*/ 2147483647 h 628"/>
                <a:gd name="T36" fmla="*/ 2147483647 w 410"/>
                <a:gd name="T37" fmla="*/ 2147483647 h 628"/>
                <a:gd name="T38" fmla="*/ 2147483647 w 410"/>
                <a:gd name="T39" fmla="*/ 2147483647 h 628"/>
                <a:gd name="T40" fmla="*/ 2147483647 w 410"/>
                <a:gd name="T41" fmla="*/ 2147483647 h 628"/>
                <a:gd name="T42" fmla="*/ 2147483647 w 410"/>
                <a:gd name="T43" fmla="*/ 2147483647 h 628"/>
                <a:gd name="T44" fmla="*/ 2147483647 w 410"/>
                <a:gd name="T45" fmla="*/ 2147483647 h 628"/>
                <a:gd name="T46" fmla="*/ 2147483647 w 410"/>
                <a:gd name="T47" fmla="*/ 2147483647 h 628"/>
                <a:gd name="T48" fmla="*/ 2147483647 w 410"/>
                <a:gd name="T49" fmla="*/ 2147483647 h 628"/>
                <a:gd name="T50" fmla="*/ 2147483647 w 410"/>
                <a:gd name="T51" fmla="*/ 2147483647 h 628"/>
                <a:gd name="T52" fmla="*/ 2147483647 w 410"/>
                <a:gd name="T53" fmla="*/ 2147483647 h 628"/>
                <a:gd name="T54" fmla="*/ 2147483647 w 410"/>
                <a:gd name="T55" fmla="*/ 2147483647 h 628"/>
                <a:gd name="T56" fmla="*/ 2147483647 w 410"/>
                <a:gd name="T57" fmla="*/ 2147483647 h 628"/>
                <a:gd name="T58" fmla="*/ 2147483647 w 410"/>
                <a:gd name="T59" fmla="*/ 2147483647 h 628"/>
                <a:gd name="T60" fmla="*/ 2147483647 w 410"/>
                <a:gd name="T61" fmla="*/ 2147483647 h 628"/>
                <a:gd name="T62" fmla="*/ 2147483647 w 410"/>
                <a:gd name="T63" fmla="*/ 2147483647 h 628"/>
                <a:gd name="T64" fmla="*/ 0 w 410"/>
                <a:gd name="T65" fmla="*/ 2147483647 h 628"/>
                <a:gd name="T66" fmla="*/ 2147483647 w 410"/>
                <a:gd name="T67" fmla="*/ 2147483647 h 628"/>
                <a:gd name="T68" fmla="*/ 2147483647 w 410"/>
                <a:gd name="T69" fmla="*/ 2147483647 h 628"/>
                <a:gd name="T70" fmla="*/ 2147483647 w 410"/>
                <a:gd name="T71" fmla="*/ 2147483647 h 628"/>
                <a:gd name="T72" fmla="*/ 2147483647 w 410"/>
                <a:gd name="T73" fmla="*/ 2147483647 h 628"/>
                <a:gd name="T74" fmla="*/ 2147483647 w 410"/>
                <a:gd name="T75" fmla="*/ 2147483647 h 628"/>
                <a:gd name="T76" fmla="*/ 2147483647 w 410"/>
                <a:gd name="T77" fmla="*/ 2147483647 h 628"/>
                <a:gd name="T78" fmla="*/ 2147483647 w 410"/>
                <a:gd name="T79" fmla="*/ 2147483647 h 628"/>
                <a:gd name="T80" fmla="*/ 2147483647 w 410"/>
                <a:gd name="T81" fmla="*/ 2147483647 h 628"/>
                <a:gd name="T82" fmla="*/ 2147483647 w 410"/>
                <a:gd name="T83" fmla="*/ 2147483647 h 628"/>
                <a:gd name="T84" fmla="*/ 2147483647 w 410"/>
                <a:gd name="T85" fmla="*/ 2147483647 h 628"/>
                <a:gd name="T86" fmla="*/ 2147483647 w 410"/>
                <a:gd name="T87" fmla="*/ 2147483647 h 628"/>
                <a:gd name="T88" fmla="*/ 2147483647 w 410"/>
                <a:gd name="T89" fmla="*/ 2147483647 h 628"/>
                <a:gd name="T90" fmla="*/ 2147483647 w 410"/>
                <a:gd name="T91" fmla="*/ 2147483647 h 628"/>
                <a:gd name="T92" fmla="*/ 2147483647 w 410"/>
                <a:gd name="T93" fmla="*/ 2147483647 h 628"/>
                <a:gd name="T94" fmla="*/ 2147483647 w 410"/>
                <a:gd name="T95" fmla="*/ 2147483647 h 628"/>
                <a:gd name="T96" fmla="*/ 2147483647 w 410"/>
                <a:gd name="T97" fmla="*/ 2147483647 h 628"/>
                <a:gd name="T98" fmla="*/ 2147483647 w 410"/>
                <a:gd name="T99" fmla="*/ 2147483647 h 628"/>
                <a:gd name="T100" fmla="*/ 2147483647 w 410"/>
                <a:gd name="T101" fmla="*/ 2147483647 h 628"/>
                <a:gd name="T102" fmla="*/ 2147483647 w 410"/>
                <a:gd name="T103" fmla="*/ 2147483647 h 628"/>
                <a:gd name="T104" fmla="*/ 2147483647 w 410"/>
                <a:gd name="T105" fmla="*/ 2147483647 h 628"/>
                <a:gd name="T106" fmla="*/ 2147483647 w 410"/>
                <a:gd name="T107" fmla="*/ 2147483647 h 628"/>
                <a:gd name="T108" fmla="*/ 2147483647 w 410"/>
                <a:gd name="T109" fmla="*/ 0 h 62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10" h="628">
                  <a:moveTo>
                    <a:pt x="77" y="0"/>
                  </a:moveTo>
                  <a:lnTo>
                    <a:pt x="93" y="2"/>
                  </a:lnTo>
                  <a:lnTo>
                    <a:pt x="107" y="9"/>
                  </a:lnTo>
                  <a:lnTo>
                    <a:pt x="119" y="23"/>
                  </a:lnTo>
                  <a:lnTo>
                    <a:pt x="126" y="41"/>
                  </a:lnTo>
                  <a:lnTo>
                    <a:pt x="144" y="94"/>
                  </a:lnTo>
                  <a:lnTo>
                    <a:pt x="164" y="158"/>
                  </a:lnTo>
                  <a:lnTo>
                    <a:pt x="188" y="227"/>
                  </a:lnTo>
                  <a:lnTo>
                    <a:pt x="214" y="298"/>
                  </a:lnTo>
                  <a:lnTo>
                    <a:pt x="295" y="41"/>
                  </a:lnTo>
                  <a:lnTo>
                    <a:pt x="305" y="21"/>
                  </a:lnTo>
                  <a:lnTo>
                    <a:pt x="319" y="9"/>
                  </a:lnTo>
                  <a:lnTo>
                    <a:pt x="333" y="2"/>
                  </a:lnTo>
                  <a:lnTo>
                    <a:pt x="351" y="0"/>
                  </a:lnTo>
                  <a:lnTo>
                    <a:pt x="368" y="2"/>
                  </a:lnTo>
                  <a:lnTo>
                    <a:pt x="384" y="9"/>
                  </a:lnTo>
                  <a:lnTo>
                    <a:pt x="398" y="21"/>
                  </a:lnTo>
                  <a:lnTo>
                    <a:pt x="406" y="37"/>
                  </a:lnTo>
                  <a:lnTo>
                    <a:pt x="410" y="57"/>
                  </a:lnTo>
                  <a:lnTo>
                    <a:pt x="406" y="81"/>
                  </a:lnTo>
                  <a:lnTo>
                    <a:pt x="293" y="401"/>
                  </a:lnTo>
                  <a:lnTo>
                    <a:pt x="269" y="458"/>
                  </a:lnTo>
                  <a:lnTo>
                    <a:pt x="245" y="507"/>
                  </a:lnTo>
                  <a:lnTo>
                    <a:pt x="218" y="547"/>
                  </a:lnTo>
                  <a:lnTo>
                    <a:pt x="186" y="579"/>
                  </a:lnTo>
                  <a:lnTo>
                    <a:pt x="152" y="604"/>
                  </a:lnTo>
                  <a:lnTo>
                    <a:pt x="111" y="620"/>
                  </a:lnTo>
                  <a:lnTo>
                    <a:pt x="65" y="628"/>
                  </a:lnTo>
                  <a:lnTo>
                    <a:pt x="43" y="626"/>
                  </a:lnTo>
                  <a:lnTo>
                    <a:pt x="23" y="618"/>
                  </a:lnTo>
                  <a:lnTo>
                    <a:pt x="12" y="604"/>
                  </a:lnTo>
                  <a:lnTo>
                    <a:pt x="2" y="588"/>
                  </a:lnTo>
                  <a:lnTo>
                    <a:pt x="0" y="571"/>
                  </a:lnTo>
                  <a:lnTo>
                    <a:pt x="2" y="553"/>
                  </a:lnTo>
                  <a:lnTo>
                    <a:pt x="8" y="539"/>
                  </a:lnTo>
                  <a:lnTo>
                    <a:pt x="17" y="525"/>
                  </a:lnTo>
                  <a:lnTo>
                    <a:pt x="33" y="517"/>
                  </a:lnTo>
                  <a:lnTo>
                    <a:pt x="53" y="511"/>
                  </a:lnTo>
                  <a:lnTo>
                    <a:pt x="75" y="509"/>
                  </a:lnTo>
                  <a:lnTo>
                    <a:pt x="97" y="504"/>
                  </a:lnTo>
                  <a:lnTo>
                    <a:pt x="117" y="492"/>
                  </a:lnTo>
                  <a:lnTo>
                    <a:pt x="138" y="474"/>
                  </a:lnTo>
                  <a:lnTo>
                    <a:pt x="158" y="446"/>
                  </a:lnTo>
                  <a:lnTo>
                    <a:pt x="134" y="391"/>
                  </a:lnTo>
                  <a:lnTo>
                    <a:pt x="113" y="332"/>
                  </a:lnTo>
                  <a:lnTo>
                    <a:pt x="91" y="274"/>
                  </a:lnTo>
                  <a:lnTo>
                    <a:pt x="69" y="217"/>
                  </a:lnTo>
                  <a:lnTo>
                    <a:pt x="49" y="164"/>
                  </a:lnTo>
                  <a:lnTo>
                    <a:pt x="33" y="114"/>
                  </a:lnTo>
                  <a:lnTo>
                    <a:pt x="19" y="73"/>
                  </a:lnTo>
                  <a:lnTo>
                    <a:pt x="17" y="47"/>
                  </a:lnTo>
                  <a:lnTo>
                    <a:pt x="23" y="27"/>
                  </a:lnTo>
                  <a:lnTo>
                    <a:pt x="37" y="11"/>
                  </a:lnTo>
                  <a:lnTo>
                    <a:pt x="57" y="4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0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" name="Freeform 10"/>
            <p:cNvSpPr>
              <a:spLocks noEditPoints="1"/>
            </p:cNvSpPr>
            <p:nvPr userDrawn="1"/>
          </p:nvSpPr>
          <p:spPr bwMode="black">
            <a:xfrm>
              <a:off x="1293813" y="3948113"/>
              <a:ext cx="328613" cy="373063"/>
            </a:xfrm>
            <a:custGeom>
              <a:avLst/>
              <a:gdLst>
                <a:gd name="T0" fmla="*/ 2147483647 w 414"/>
                <a:gd name="T1" fmla="*/ 2147483647 h 470"/>
                <a:gd name="T2" fmla="*/ 2147483647 w 414"/>
                <a:gd name="T3" fmla="*/ 2147483647 h 470"/>
                <a:gd name="T4" fmla="*/ 2147483647 w 414"/>
                <a:gd name="T5" fmla="*/ 2147483647 h 470"/>
                <a:gd name="T6" fmla="*/ 2147483647 w 414"/>
                <a:gd name="T7" fmla="*/ 2147483647 h 470"/>
                <a:gd name="T8" fmla="*/ 2147483647 w 414"/>
                <a:gd name="T9" fmla="*/ 2147483647 h 470"/>
                <a:gd name="T10" fmla="*/ 2147483647 w 414"/>
                <a:gd name="T11" fmla="*/ 2147483647 h 470"/>
                <a:gd name="T12" fmla="*/ 2147483647 w 414"/>
                <a:gd name="T13" fmla="*/ 2147483647 h 470"/>
                <a:gd name="T14" fmla="*/ 2147483647 w 414"/>
                <a:gd name="T15" fmla="*/ 2147483647 h 470"/>
                <a:gd name="T16" fmla="*/ 2147483647 w 414"/>
                <a:gd name="T17" fmla="*/ 2147483647 h 470"/>
                <a:gd name="T18" fmla="*/ 2147483647 w 414"/>
                <a:gd name="T19" fmla="*/ 0 h 470"/>
                <a:gd name="T20" fmla="*/ 2147483647 w 414"/>
                <a:gd name="T21" fmla="*/ 2147483647 h 470"/>
                <a:gd name="T22" fmla="*/ 2147483647 w 414"/>
                <a:gd name="T23" fmla="*/ 2147483647 h 470"/>
                <a:gd name="T24" fmla="*/ 2147483647 w 414"/>
                <a:gd name="T25" fmla="*/ 2147483647 h 470"/>
                <a:gd name="T26" fmla="*/ 2147483647 w 414"/>
                <a:gd name="T27" fmla="*/ 2147483647 h 470"/>
                <a:gd name="T28" fmla="*/ 2147483647 w 414"/>
                <a:gd name="T29" fmla="*/ 2147483647 h 470"/>
                <a:gd name="T30" fmla="*/ 2147483647 w 414"/>
                <a:gd name="T31" fmla="*/ 2147483647 h 470"/>
                <a:gd name="T32" fmla="*/ 2147483647 w 414"/>
                <a:gd name="T33" fmla="*/ 2147483647 h 470"/>
                <a:gd name="T34" fmla="*/ 2147483647 w 414"/>
                <a:gd name="T35" fmla="*/ 2147483647 h 470"/>
                <a:gd name="T36" fmla="*/ 2147483647 w 414"/>
                <a:gd name="T37" fmla="*/ 2147483647 h 470"/>
                <a:gd name="T38" fmla="*/ 2147483647 w 414"/>
                <a:gd name="T39" fmla="*/ 2147483647 h 470"/>
                <a:gd name="T40" fmla="*/ 2147483647 w 414"/>
                <a:gd name="T41" fmla="*/ 2147483647 h 470"/>
                <a:gd name="T42" fmla="*/ 2147483647 w 414"/>
                <a:gd name="T43" fmla="*/ 2147483647 h 470"/>
                <a:gd name="T44" fmla="*/ 2147483647 w 414"/>
                <a:gd name="T45" fmla="*/ 2147483647 h 470"/>
                <a:gd name="T46" fmla="*/ 2147483647 w 414"/>
                <a:gd name="T47" fmla="*/ 2147483647 h 470"/>
                <a:gd name="T48" fmla="*/ 2147483647 w 414"/>
                <a:gd name="T49" fmla="*/ 2147483647 h 470"/>
                <a:gd name="T50" fmla="*/ 2147483647 w 414"/>
                <a:gd name="T51" fmla="*/ 2147483647 h 470"/>
                <a:gd name="T52" fmla="*/ 2147483647 w 414"/>
                <a:gd name="T53" fmla="*/ 2147483647 h 470"/>
                <a:gd name="T54" fmla="*/ 2147483647 w 414"/>
                <a:gd name="T55" fmla="*/ 2147483647 h 470"/>
                <a:gd name="T56" fmla="*/ 0 w 414"/>
                <a:gd name="T57" fmla="*/ 2147483647 h 470"/>
                <a:gd name="T58" fmla="*/ 2147483647 w 414"/>
                <a:gd name="T59" fmla="*/ 2147483647 h 470"/>
                <a:gd name="T60" fmla="*/ 2147483647 w 414"/>
                <a:gd name="T61" fmla="*/ 2147483647 h 470"/>
                <a:gd name="T62" fmla="*/ 2147483647 w 414"/>
                <a:gd name="T63" fmla="*/ 2147483647 h 470"/>
                <a:gd name="T64" fmla="*/ 2147483647 w 414"/>
                <a:gd name="T65" fmla="*/ 2147483647 h 470"/>
                <a:gd name="T66" fmla="*/ 2147483647 w 414"/>
                <a:gd name="T67" fmla="*/ 2147483647 h 470"/>
                <a:gd name="T68" fmla="*/ 2147483647 w 414"/>
                <a:gd name="T69" fmla="*/ 2147483647 h 470"/>
                <a:gd name="T70" fmla="*/ 2147483647 w 414"/>
                <a:gd name="T71" fmla="*/ 2147483647 h 470"/>
                <a:gd name="T72" fmla="*/ 2147483647 w 414"/>
                <a:gd name="T73" fmla="*/ 2147483647 h 470"/>
                <a:gd name="T74" fmla="*/ 2147483647 w 414"/>
                <a:gd name="T75" fmla="*/ 2147483647 h 470"/>
                <a:gd name="T76" fmla="*/ 2147483647 w 414"/>
                <a:gd name="T77" fmla="*/ 2147483647 h 470"/>
                <a:gd name="T78" fmla="*/ 2147483647 w 414"/>
                <a:gd name="T79" fmla="*/ 2147483647 h 470"/>
                <a:gd name="T80" fmla="*/ 2147483647 w 414"/>
                <a:gd name="T81" fmla="*/ 2147483647 h 470"/>
                <a:gd name="T82" fmla="*/ 2147483647 w 414"/>
                <a:gd name="T83" fmla="*/ 2147483647 h 470"/>
                <a:gd name="T84" fmla="*/ 2147483647 w 414"/>
                <a:gd name="T85" fmla="*/ 2147483647 h 470"/>
                <a:gd name="T86" fmla="*/ 2147483647 w 414"/>
                <a:gd name="T87" fmla="*/ 2147483647 h 47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14" h="470">
                  <a:moveTo>
                    <a:pt x="190" y="278"/>
                  </a:moveTo>
                  <a:lnTo>
                    <a:pt x="162" y="280"/>
                  </a:lnTo>
                  <a:lnTo>
                    <a:pt x="142" y="286"/>
                  </a:lnTo>
                  <a:lnTo>
                    <a:pt x="128" y="298"/>
                  </a:lnTo>
                  <a:lnTo>
                    <a:pt x="120" y="312"/>
                  </a:lnTo>
                  <a:lnTo>
                    <a:pt x="118" y="328"/>
                  </a:lnTo>
                  <a:lnTo>
                    <a:pt x="118" y="334"/>
                  </a:lnTo>
                  <a:lnTo>
                    <a:pt x="120" y="351"/>
                  </a:lnTo>
                  <a:lnTo>
                    <a:pt x="128" y="367"/>
                  </a:lnTo>
                  <a:lnTo>
                    <a:pt x="140" y="377"/>
                  </a:lnTo>
                  <a:lnTo>
                    <a:pt x="160" y="383"/>
                  </a:lnTo>
                  <a:lnTo>
                    <a:pt x="184" y="385"/>
                  </a:lnTo>
                  <a:lnTo>
                    <a:pt x="208" y="383"/>
                  </a:lnTo>
                  <a:lnTo>
                    <a:pt x="228" y="375"/>
                  </a:lnTo>
                  <a:lnTo>
                    <a:pt x="241" y="361"/>
                  </a:lnTo>
                  <a:lnTo>
                    <a:pt x="251" y="341"/>
                  </a:lnTo>
                  <a:lnTo>
                    <a:pt x="253" y="316"/>
                  </a:lnTo>
                  <a:lnTo>
                    <a:pt x="253" y="278"/>
                  </a:lnTo>
                  <a:lnTo>
                    <a:pt x="190" y="278"/>
                  </a:lnTo>
                  <a:close/>
                  <a:moveTo>
                    <a:pt x="196" y="0"/>
                  </a:moveTo>
                  <a:lnTo>
                    <a:pt x="241" y="2"/>
                  </a:lnTo>
                  <a:lnTo>
                    <a:pt x="279" y="11"/>
                  </a:lnTo>
                  <a:lnTo>
                    <a:pt x="309" y="25"/>
                  </a:lnTo>
                  <a:lnTo>
                    <a:pt x="333" y="45"/>
                  </a:lnTo>
                  <a:lnTo>
                    <a:pt x="352" y="71"/>
                  </a:lnTo>
                  <a:lnTo>
                    <a:pt x="364" y="104"/>
                  </a:lnTo>
                  <a:lnTo>
                    <a:pt x="372" y="142"/>
                  </a:lnTo>
                  <a:lnTo>
                    <a:pt x="374" y="189"/>
                  </a:lnTo>
                  <a:lnTo>
                    <a:pt x="374" y="338"/>
                  </a:lnTo>
                  <a:lnTo>
                    <a:pt x="376" y="355"/>
                  </a:lnTo>
                  <a:lnTo>
                    <a:pt x="380" y="369"/>
                  </a:lnTo>
                  <a:lnTo>
                    <a:pt x="388" y="379"/>
                  </a:lnTo>
                  <a:lnTo>
                    <a:pt x="396" y="387"/>
                  </a:lnTo>
                  <a:lnTo>
                    <a:pt x="406" y="395"/>
                  </a:lnTo>
                  <a:lnTo>
                    <a:pt x="412" y="407"/>
                  </a:lnTo>
                  <a:lnTo>
                    <a:pt x="414" y="422"/>
                  </a:lnTo>
                  <a:lnTo>
                    <a:pt x="410" y="440"/>
                  </a:lnTo>
                  <a:lnTo>
                    <a:pt x="402" y="454"/>
                  </a:lnTo>
                  <a:lnTo>
                    <a:pt x="390" y="464"/>
                  </a:lnTo>
                  <a:lnTo>
                    <a:pt x="374" y="468"/>
                  </a:lnTo>
                  <a:lnTo>
                    <a:pt x="352" y="470"/>
                  </a:lnTo>
                  <a:lnTo>
                    <a:pt x="331" y="468"/>
                  </a:lnTo>
                  <a:lnTo>
                    <a:pt x="313" y="460"/>
                  </a:lnTo>
                  <a:lnTo>
                    <a:pt x="299" y="452"/>
                  </a:lnTo>
                  <a:lnTo>
                    <a:pt x="291" y="446"/>
                  </a:lnTo>
                  <a:lnTo>
                    <a:pt x="285" y="440"/>
                  </a:lnTo>
                  <a:lnTo>
                    <a:pt x="281" y="434"/>
                  </a:lnTo>
                  <a:lnTo>
                    <a:pt x="253" y="452"/>
                  </a:lnTo>
                  <a:lnTo>
                    <a:pt x="222" y="462"/>
                  </a:lnTo>
                  <a:lnTo>
                    <a:pt x="190" y="468"/>
                  </a:lnTo>
                  <a:lnTo>
                    <a:pt x="158" y="470"/>
                  </a:lnTo>
                  <a:lnTo>
                    <a:pt x="117" y="468"/>
                  </a:lnTo>
                  <a:lnTo>
                    <a:pt x="81" y="458"/>
                  </a:lnTo>
                  <a:lnTo>
                    <a:pt x="51" y="442"/>
                  </a:lnTo>
                  <a:lnTo>
                    <a:pt x="29" y="422"/>
                  </a:lnTo>
                  <a:lnTo>
                    <a:pt x="11" y="397"/>
                  </a:lnTo>
                  <a:lnTo>
                    <a:pt x="2" y="367"/>
                  </a:lnTo>
                  <a:lnTo>
                    <a:pt x="0" y="332"/>
                  </a:lnTo>
                  <a:lnTo>
                    <a:pt x="0" y="326"/>
                  </a:lnTo>
                  <a:lnTo>
                    <a:pt x="4" y="292"/>
                  </a:lnTo>
                  <a:lnTo>
                    <a:pt x="13" y="262"/>
                  </a:lnTo>
                  <a:lnTo>
                    <a:pt x="33" y="239"/>
                  </a:lnTo>
                  <a:lnTo>
                    <a:pt x="57" y="219"/>
                  </a:lnTo>
                  <a:lnTo>
                    <a:pt x="91" y="203"/>
                  </a:lnTo>
                  <a:lnTo>
                    <a:pt x="128" y="195"/>
                  </a:lnTo>
                  <a:lnTo>
                    <a:pt x="174" y="191"/>
                  </a:lnTo>
                  <a:lnTo>
                    <a:pt x="253" y="191"/>
                  </a:lnTo>
                  <a:lnTo>
                    <a:pt x="253" y="175"/>
                  </a:lnTo>
                  <a:lnTo>
                    <a:pt x="253" y="152"/>
                  </a:lnTo>
                  <a:lnTo>
                    <a:pt x="249" y="132"/>
                  </a:lnTo>
                  <a:lnTo>
                    <a:pt x="241" y="116"/>
                  </a:lnTo>
                  <a:lnTo>
                    <a:pt x="228" y="104"/>
                  </a:lnTo>
                  <a:lnTo>
                    <a:pt x="210" y="96"/>
                  </a:lnTo>
                  <a:lnTo>
                    <a:pt x="186" y="94"/>
                  </a:lnTo>
                  <a:lnTo>
                    <a:pt x="154" y="96"/>
                  </a:lnTo>
                  <a:lnTo>
                    <a:pt x="128" y="104"/>
                  </a:lnTo>
                  <a:lnTo>
                    <a:pt x="107" y="114"/>
                  </a:lnTo>
                  <a:lnTo>
                    <a:pt x="85" y="120"/>
                  </a:lnTo>
                  <a:lnTo>
                    <a:pt x="67" y="118"/>
                  </a:lnTo>
                  <a:lnTo>
                    <a:pt x="51" y="110"/>
                  </a:lnTo>
                  <a:lnTo>
                    <a:pt x="39" y="96"/>
                  </a:lnTo>
                  <a:lnTo>
                    <a:pt x="31" y="81"/>
                  </a:lnTo>
                  <a:lnTo>
                    <a:pt x="31" y="65"/>
                  </a:lnTo>
                  <a:lnTo>
                    <a:pt x="39" y="47"/>
                  </a:lnTo>
                  <a:lnTo>
                    <a:pt x="55" y="33"/>
                  </a:lnTo>
                  <a:lnTo>
                    <a:pt x="87" y="17"/>
                  </a:lnTo>
                  <a:lnTo>
                    <a:pt x="122" y="7"/>
                  </a:lnTo>
                  <a:lnTo>
                    <a:pt x="160" y="2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FF0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" name="Freeform 11"/>
            <p:cNvSpPr>
              <a:spLocks/>
            </p:cNvSpPr>
            <p:nvPr userDrawn="1"/>
          </p:nvSpPr>
          <p:spPr bwMode="black">
            <a:xfrm>
              <a:off x="1690688" y="3808413"/>
              <a:ext cx="128588" cy="512763"/>
            </a:xfrm>
            <a:custGeom>
              <a:avLst/>
              <a:gdLst>
                <a:gd name="T0" fmla="*/ 2147483647 w 163"/>
                <a:gd name="T1" fmla="*/ 0 h 646"/>
                <a:gd name="T2" fmla="*/ 2147483647 w 163"/>
                <a:gd name="T3" fmla="*/ 2147483647 h 646"/>
                <a:gd name="T4" fmla="*/ 2147483647 w 163"/>
                <a:gd name="T5" fmla="*/ 2147483647 h 646"/>
                <a:gd name="T6" fmla="*/ 2147483647 w 163"/>
                <a:gd name="T7" fmla="*/ 2147483647 h 646"/>
                <a:gd name="T8" fmla="*/ 2147483647 w 163"/>
                <a:gd name="T9" fmla="*/ 2147483647 h 646"/>
                <a:gd name="T10" fmla="*/ 2147483647 w 163"/>
                <a:gd name="T11" fmla="*/ 2147483647 h 646"/>
                <a:gd name="T12" fmla="*/ 2147483647 w 163"/>
                <a:gd name="T13" fmla="*/ 2147483647 h 646"/>
                <a:gd name="T14" fmla="*/ 2147483647 w 163"/>
                <a:gd name="T15" fmla="*/ 2147483647 h 646"/>
                <a:gd name="T16" fmla="*/ 2147483647 w 163"/>
                <a:gd name="T17" fmla="*/ 2147483647 h 646"/>
                <a:gd name="T18" fmla="*/ 2147483647 w 163"/>
                <a:gd name="T19" fmla="*/ 2147483647 h 646"/>
                <a:gd name="T20" fmla="*/ 2147483647 w 163"/>
                <a:gd name="T21" fmla="*/ 2147483647 h 646"/>
                <a:gd name="T22" fmla="*/ 2147483647 w 163"/>
                <a:gd name="T23" fmla="*/ 2147483647 h 646"/>
                <a:gd name="T24" fmla="*/ 2147483647 w 163"/>
                <a:gd name="T25" fmla="*/ 2147483647 h 646"/>
                <a:gd name="T26" fmla="*/ 2147483647 w 163"/>
                <a:gd name="T27" fmla="*/ 2147483647 h 646"/>
                <a:gd name="T28" fmla="*/ 2147483647 w 163"/>
                <a:gd name="T29" fmla="*/ 2147483647 h 646"/>
                <a:gd name="T30" fmla="*/ 2147483647 w 163"/>
                <a:gd name="T31" fmla="*/ 2147483647 h 646"/>
                <a:gd name="T32" fmla="*/ 2147483647 w 163"/>
                <a:gd name="T33" fmla="*/ 2147483647 h 646"/>
                <a:gd name="T34" fmla="*/ 2147483647 w 163"/>
                <a:gd name="T35" fmla="*/ 2147483647 h 646"/>
                <a:gd name="T36" fmla="*/ 2147483647 w 163"/>
                <a:gd name="T37" fmla="*/ 2147483647 h 646"/>
                <a:gd name="T38" fmla="*/ 2147483647 w 163"/>
                <a:gd name="T39" fmla="*/ 2147483647 h 646"/>
                <a:gd name="T40" fmla="*/ 2147483647 w 163"/>
                <a:gd name="T41" fmla="*/ 2147483647 h 646"/>
                <a:gd name="T42" fmla="*/ 2147483647 w 163"/>
                <a:gd name="T43" fmla="*/ 2147483647 h 646"/>
                <a:gd name="T44" fmla="*/ 2147483647 w 163"/>
                <a:gd name="T45" fmla="*/ 2147483647 h 646"/>
                <a:gd name="T46" fmla="*/ 2147483647 w 163"/>
                <a:gd name="T47" fmla="*/ 2147483647 h 646"/>
                <a:gd name="T48" fmla="*/ 0 w 163"/>
                <a:gd name="T49" fmla="*/ 2147483647 h 646"/>
                <a:gd name="T50" fmla="*/ 0 w 163"/>
                <a:gd name="T51" fmla="*/ 2147483647 h 646"/>
                <a:gd name="T52" fmla="*/ 2147483647 w 163"/>
                <a:gd name="T53" fmla="*/ 2147483647 h 646"/>
                <a:gd name="T54" fmla="*/ 2147483647 w 163"/>
                <a:gd name="T55" fmla="*/ 2147483647 h 646"/>
                <a:gd name="T56" fmla="*/ 2147483647 w 163"/>
                <a:gd name="T57" fmla="*/ 2147483647 h 646"/>
                <a:gd name="T58" fmla="*/ 2147483647 w 163"/>
                <a:gd name="T59" fmla="*/ 0 h 64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63" h="646">
                  <a:moveTo>
                    <a:pt x="60" y="0"/>
                  </a:moveTo>
                  <a:lnTo>
                    <a:pt x="83" y="6"/>
                  </a:lnTo>
                  <a:lnTo>
                    <a:pt x="103" y="17"/>
                  </a:lnTo>
                  <a:lnTo>
                    <a:pt x="115" y="37"/>
                  </a:lnTo>
                  <a:lnTo>
                    <a:pt x="119" y="59"/>
                  </a:lnTo>
                  <a:lnTo>
                    <a:pt x="119" y="514"/>
                  </a:lnTo>
                  <a:lnTo>
                    <a:pt x="121" y="531"/>
                  </a:lnTo>
                  <a:lnTo>
                    <a:pt x="127" y="545"/>
                  </a:lnTo>
                  <a:lnTo>
                    <a:pt x="137" y="555"/>
                  </a:lnTo>
                  <a:lnTo>
                    <a:pt x="147" y="563"/>
                  </a:lnTo>
                  <a:lnTo>
                    <a:pt x="155" y="571"/>
                  </a:lnTo>
                  <a:lnTo>
                    <a:pt x="161" y="583"/>
                  </a:lnTo>
                  <a:lnTo>
                    <a:pt x="163" y="598"/>
                  </a:lnTo>
                  <a:lnTo>
                    <a:pt x="161" y="616"/>
                  </a:lnTo>
                  <a:lnTo>
                    <a:pt x="153" y="630"/>
                  </a:lnTo>
                  <a:lnTo>
                    <a:pt x="139" y="640"/>
                  </a:lnTo>
                  <a:lnTo>
                    <a:pt x="123" y="644"/>
                  </a:lnTo>
                  <a:lnTo>
                    <a:pt x="103" y="646"/>
                  </a:lnTo>
                  <a:lnTo>
                    <a:pt x="83" y="644"/>
                  </a:lnTo>
                  <a:lnTo>
                    <a:pt x="66" y="638"/>
                  </a:lnTo>
                  <a:lnTo>
                    <a:pt x="48" y="626"/>
                  </a:lnTo>
                  <a:lnTo>
                    <a:pt x="28" y="610"/>
                  </a:lnTo>
                  <a:lnTo>
                    <a:pt x="14" y="587"/>
                  </a:lnTo>
                  <a:lnTo>
                    <a:pt x="4" y="557"/>
                  </a:lnTo>
                  <a:lnTo>
                    <a:pt x="0" y="523"/>
                  </a:lnTo>
                  <a:lnTo>
                    <a:pt x="0" y="59"/>
                  </a:lnTo>
                  <a:lnTo>
                    <a:pt x="4" y="37"/>
                  </a:lnTo>
                  <a:lnTo>
                    <a:pt x="18" y="17"/>
                  </a:lnTo>
                  <a:lnTo>
                    <a:pt x="38" y="6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0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" name="Freeform 12"/>
            <p:cNvSpPr>
              <a:spLocks/>
            </p:cNvSpPr>
            <p:nvPr userDrawn="1"/>
          </p:nvSpPr>
          <p:spPr bwMode="black">
            <a:xfrm>
              <a:off x="2062163" y="3798888"/>
              <a:ext cx="458788" cy="525463"/>
            </a:xfrm>
            <a:custGeom>
              <a:avLst/>
              <a:gdLst>
                <a:gd name="T0" fmla="*/ 2147483647 w 577"/>
                <a:gd name="T1" fmla="*/ 0 h 662"/>
                <a:gd name="T2" fmla="*/ 2147483647 w 577"/>
                <a:gd name="T3" fmla="*/ 2147483647 h 662"/>
                <a:gd name="T4" fmla="*/ 2147483647 w 577"/>
                <a:gd name="T5" fmla="*/ 2147483647 h 662"/>
                <a:gd name="T6" fmla="*/ 2147483647 w 577"/>
                <a:gd name="T7" fmla="*/ 2147483647 h 662"/>
                <a:gd name="T8" fmla="*/ 2147483647 w 577"/>
                <a:gd name="T9" fmla="*/ 2147483647 h 662"/>
                <a:gd name="T10" fmla="*/ 2147483647 w 577"/>
                <a:gd name="T11" fmla="*/ 2147483647 h 662"/>
                <a:gd name="T12" fmla="*/ 2147483647 w 577"/>
                <a:gd name="T13" fmla="*/ 2147483647 h 662"/>
                <a:gd name="T14" fmla="*/ 2147483647 w 577"/>
                <a:gd name="T15" fmla="*/ 2147483647 h 662"/>
                <a:gd name="T16" fmla="*/ 2147483647 w 577"/>
                <a:gd name="T17" fmla="*/ 2147483647 h 662"/>
                <a:gd name="T18" fmla="*/ 2147483647 w 577"/>
                <a:gd name="T19" fmla="*/ 2147483647 h 662"/>
                <a:gd name="T20" fmla="*/ 2147483647 w 577"/>
                <a:gd name="T21" fmla="*/ 0 h 662"/>
                <a:gd name="T22" fmla="*/ 2147483647 w 577"/>
                <a:gd name="T23" fmla="*/ 2147483647 h 662"/>
                <a:gd name="T24" fmla="*/ 2147483647 w 577"/>
                <a:gd name="T25" fmla="*/ 2147483647 h 662"/>
                <a:gd name="T26" fmla="*/ 2147483647 w 577"/>
                <a:gd name="T27" fmla="*/ 2147483647 h 662"/>
                <a:gd name="T28" fmla="*/ 2147483647 w 577"/>
                <a:gd name="T29" fmla="*/ 2147483647 h 662"/>
                <a:gd name="T30" fmla="*/ 2147483647 w 577"/>
                <a:gd name="T31" fmla="*/ 2147483647 h 662"/>
                <a:gd name="T32" fmla="*/ 2147483647 w 577"/>
                <a:gd name="T33" fmla="*/ 2147483647 h 662"/>
                <a:gd name="T34" fmla="*/ 2147483647 w 577"/>
                <a:gd name="T35" fmla="*/ 2147483647 h 662"/>
                <a:gd name="T36" fmla="*/ 2147483647 w 577"/>
                <a:gd name="T37" fmla="*/ 2147483647 h 662"/>
                <a:gd name="T38" fmla="*/ 2147483647 w 577"/>
                <a:gd name="T39" fmla="*/ 2147483647 h 662"/>
                <a:gd name="T40" fmla="*/ 2147483647 w 577"/>
                <a:gd name="T41" fmla="*/ 2147483647 h 662"/>
                <a:gd name="T42" fmla="*/ 2147483647 w 577"/>
                <a:gd name="T43" fmla="*/ 2147483647 h 662"/>
                <a:gd name="T44" fmla="*/ 2147483647 w 577"/>
                <a:gd name="T45" fmla="*/ 2147483647 h 662"/>
                <a:gd name="T46" fmla="*/ 2147483647 w 577"/>
                <a:gd name="T47" fmla="*/ 2147483647 h 662"/>
                <a:gd name="T48" fmla="*/ 2147483647 w 577"/>
                <a:gd name="T49" fmla="*/ 2147483647 h 662"/>
                <a:gd name="T50" fmla="*/ 2147483647 w 577"/>
                <a:gd name="T51" fmla="*/ 2147483647 h 662"/>
                <a:gd name="T52" fmla="*/ 2147483647 w 577"/>
                <a:gd name="T53" fmla="*/ 2147483647 h 662"/>
                <a:gd name="T54" fmla="*/ 2147483647 w 577"/>
                <a:gd name="T55" fmla="*/ 2147483647 h 662"/>
                <a:gd name="T56" fmla="*/ 2147483647 w 577"/>
                <a:gd name="T57" fmla="*/ 2147483647 h 662"/>
                <a:gd name="T58" fmla="*/ 2147483647 w 577"/>
                <a:gd name="T59" fmla="*/ 2147483647 h 662"/>
                <a:gd name="T60" fmla="*/ 2147483647 w 577"/>
                <a:gd name="T61" fmla="*/ 2147483647 h 662"/>
                <a:gd name="T62" fmla="*/ 2147483647 w 577"/>
                <a:gd name="T63" fmla="*/ 2147483647 h 662"/>
                <a:gd name="T64" fmla="*/ 2147483647 w 577"/>
                <a:gd name="T65" fmla="*/ 2147483647 h 662"/>
                <a:gd name="T66" fmla="*/ 2147483647 w 577"/>
                <a:gd name="T67" fmla="*/ 2147483647 h 662"/>
                <a:gd name="T68" fmla="*/ 2147483647 w 577"/>
                <a:gd name="T69" fmla="*/ 2147483647 h 662"/>
                <a:gd name="T70" fmla="*/ 2147483647 w 577"/>
                <a:gd name="T71" fmla="*/ 2147483647 h 662"/>
                <a:gd name="T72" fmla="*/ 2147483647 w 577"/>
                <a:gd name="T73" fmla="*/ 2147483647 h 662"/>
                <a:gd name="T74" fmla="*/ 2147483647 w 577"/>
                <a:gd name="T75" fmla="*/ 2147483647 h 662"/>
                <a:gd name="T76" fmla="*/ 2147483647 w 577"/>
                <a:gd name="T77" fmla="*/ 2147483647 h 662"/>
                <a:gd name="T78" fmla="*/ 2147483647 w 577"/>
                <a:gd name="T79" fmla="*/ 2147483647 h 662"/>
                <a:gd name="T80" fmla="*/ 2147483647 w 577"/>
                <a:gd name="T81" fmla="*/ 2147483647 h 662"/>
                <a:gd name="T82" fmla="*/ 0 w 577"/>
                <a:gd name="T83" fmla="*/ 2147483647 h 662"/>
                <a:gd name="T84" fmla="*/ 0 w 577"/>
                <a:gd name="T85" fmla="*/ 2147483647 h 662"/>
                <a:gd name="T86" fmla="*/ 2147483647 w 577"/>
                <a:gd name="T87" fmla="*/ 2147483647 h 662"/>
                <a:gd name="T88" fmla="*/ 2147483647 w 577"/>
                <a:gd name="T89" fmla="*/ 2147483647 h 662"/>
                <a:gd name="T90" fmla="*/ 2147483647 w 577"/>
                <a:gd name="T91" fmla="*/ 2147483647 h 662"/>
                <a:gd name="T92" fmla="*/ 2147483647 w 577"/>
                <a:gd name="T93" fmla="*/ 0 h 66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577" h="662">
                  <a:moveTo>
                    <a:pt x="57" y="0"/>
                  </a:moveTo>
                  <a:lnTo>
                    <a:pt x="77" y="2"/>
                  </a:lnTo>
                  <a:lnTo>
                    <a:pt x="95" y="8"/>
                  </a:lnTo>
                  <a:lnTo>
                    <a:pt x="107" y="20"/>
                  </a:lnTo>
                  <a:lnTo>
                    <a:pt x="117" y="35"/>
                  </a:lnTo>
                  <a:lnTo>
                    <a:pt x="289" y="383"/>
                  </a:lnTo>
                  <a:lnTo>
                    <a:pt x="462" y="33"/>
                  </a:lnTo>
                  <a:lnTo>
                    <a:pt x="474" y="16"/>
                  </a:lnTo>
                  <a:lnTo>
                    <a:pt x="488" y="6"/>
                  </a:lnTo>
                  <a:lnTo>
                    <a:pt x="502" y="2"/>
                  </a:lnTo>
                  <a:lnTo>
                    <a:pt x="519" y="0"/>
                  </a:lnTo>
                  <a:lnTo>
                    <a:pt x="541" y="4"/>
                  </a:lnTo>
                  <a:lnTo>
                    <a:pt x="559" y="18"/>
                  </a:lnTo>
                  <a:lnTo>
                    <a:pt x="571" y="35"/>
                  </a:lnTo>
                  <a:lnTo>
                    <a:pt x="577" y="57"/>
                  </a:lnTo>
                  <a:lnTo>
                    <a:pt x="577" y="605"/>
                  </a:lnTo>
                  <a:lnTo>
                    <a:pt x="571" y="626"/>
                  </a:lnTo>
                  <a:lnTo>
                    <a:pt x="559" y="644"/>
                  </a:lnTo>
                  <a:lnTo>
                    <a:pt x="543" y="656"/>
                  </a:lnTo>
                  <a:lnTo>
                    <a:pt x="519" y="662"/>
                  </a:lnTo>
                  <a:lnTo>
                    <a:pt x="498" y="656"/>
                  </a:lnTo>
                  <a:lnTo>
                    <a:pt x="480" y="644"/>
                  </a:lnTo>
                  <a:lnTo>
                    <a:pt x="468" y="626"/>
                  </a:lnTo>
                  <a:lnTo>
                    <a:pt x="464" y="605"/>
                  </a:lnTo>
                  <a:lnTo>
                    <a:pt x="464" y="269"/>
                  </a:lnTo>
                  <a:lnTo>
                    <a:pt x="343" y="520"/>
                  </a:lnTo>
                  <a:lnTo>
                    <a:pt x="329" y="539"/>
                  </a:lnTo>
                  <a:lnTo>
                    <a:pt x="309" y="551"/>
                  </a:lnTo>
                  <a:lnTo>
                    <a:pt x="287" y="555"/>
                  </a:lnTo>
                  <a:lnTo>
                    <a:pt x="266" y="551"/>
                  </a:lnTo>
                  <a:lnTo>
                    <a:pt x="248" y="539"/>
                  </a:lnTo>
                  <a:lnTo>
                    <a:pt x="232" y="520"/>
                  </a:lnTo>
                  <a:lnTo>
                    <a:pt x="111" y="269"/>
                  </a:lnTo>
                  <a:lnTo>
                    <a:pt x="111" y="605"/>
                  </a:lnTo>
                  <a:lnTo>
                    <a:pt x="107" y="626"/>
                  </a:lnTo>
                  <a:lnTo>
                    <a:pt x="95" y="644"/>
                  </a:lnTo>
                  <a:lnTo>
                    <a:pt x="77" y="656"/>
                  </a:lnTo>
                  <a:lnTo>
                    <a:pt x="55" y="662"/>
                  </a:lnTo>
                  <a:lnTo>
                    <a:pt x="34" y="656"/>
                  </a:lnTo>
                  <a:lnTo>
                    <a:pt x="16" y="644"/>
                  </a:lnTo>
                  <a:lnTo>
                    <a:pt x="4" y="626"/>
                  </a:lnTo>
                  <a:lnTo>
                    <a:pt x="0" y="605"/>
                  </a:lnTo>
                  <a:lnTo>
                    <a:pt x="0" y="57"/>
                  </a:lnTo>
                  <a:lnTo>
                    <a:pt x="4" y="33"/>
                  </a:lnTo>
                  <a:lnTo>
                    <a:pt x="18" y="16"/>
                  </a:lnTo>
                  <a:lnTo>
                    <a:pt x="36" y="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0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" name="Freeform 13"/>
            <p:cNvSpPr>
              <a:spLocks noEditPoints="1"/>
            </p:cNvSpPr>
            <p:nvPr userDrawn="1"/>
          </p:nvSpPr>
          <p:spPr bwMode="black">
            <a:xfrm>
              <a:off x="2593976" y="3948113"/>
              <a:ext cx="328613" cy="373063"/>
            </a:xfrm>
            <a:custGeom>
              <a:avLst/>
              <a:gdLst>
                <a:gd name="T0" fmla="*/ 2147483647 w 414"/>
                <a:gd name="T1" fmla="*/ 2147483647 h 470"/>
                <a:gd name="T2" fmla="*/ 2147483647 w 414"/>
                <a:gd name="T3" fmla="*/ 2147483647 h 470"/>
                <a:gd name="T4" fmla="*/ 2147483647 w 414"/>
                <a:gd name="T5" fmla="*/ 2147483647 h 470"/>
                <a:gd name="T6" fmla="*/ 2147483647 w 414"/>
                <a:gd name="T7" fmla="*/ 2147483647 h 470"/>
                <a:gd name="T8" fmla="*/ 2147483647 w 414"/>
                <a:gd name="T9" fmla="*/ 2147483647 h 470"/>
                <a:gd name="T10" fmla="*/ 2147483647 w 414"/>
                <a:gd name="T11" fmla="*/ 2147483647 h 470"/>
                <a:gd name="T12" fmla="*/ 2147483647 w 414"/>
                <a:gd name="T13" fmla="*/ 2147483647 h 470"/>
                <a:gd name="T14" fmla="*/ 2147483647 w 414"/>
                <a:gd name="T15" fmla="*/ 2147483647 h 470"/>
                <a:gd name="T16" fmla="*/ 2147483647 w 414"/>
                <a:gd name="T17" fmla="*/ 2147483647 h 470"/>
                <a:gd name="T18" fmla="*/ 2147483647 w 414"/>
                <a:gd name="T19" fmla="*/ 0 h 470"/>
                <a:gd name="T20" fmla="*/ 2147483647 w 414"/>
                <a:gd name="T21" fmla="*/ 2147483647 h 470"/>
                <a:gd name="T22" fmla="*/ 2147483647 w 414"/>
                <a:gd name="T23" fmla="*/ 2147483647 h 470"/>
                <a:gd name="T24" fmla="*/ 2147483647 w 414"/>
                <a:gd name="T25" fmla="*/ 2147483647 h 470"/>
                <a:gd name="T26" fmla="*/ 2147483647 w 414"/>
                <a:gd name="T27" fmla="*/ 2147483647 h 470"/>
                <a:gd name="T28" fmla="*/ 2147483647 w 414"/>
                <a:gd name="T29" fmla="*/ 2147483647 h 470"/>
                <a:gd name="T30" fmla="*/ 2147483647 w 414"/>
                <a:gd name="T31" fmla="*/ 2147483647 h 470"/>
                <a:gd name="T32" fmla="*/ 2147483647 w 414"/>
                <a:gd name="T33" fmla="*/ 2147483647 h 470"/>
                <a:gd name="T34" fmla="*/ 2147483647 w 414"/>
                <a:gd name="T35" fmla="*/ 2147483647 h 470"/>
                <a:gd name="T36" fmla="*/ 2147483647 w 414"/>
                <a:gd name="T37" fmla="*/ 2147483647 h 470"/>
                <a:gd name="T38" fmla="*/ 2147483647 w 414"/>
                <a:gd name="T39" fmla="*/ 2147483647 h 470"/>
                <a:gd name="T40" fmla="*/ 2147483647 w 414"/>
                <a:gd name="T41" fmla="*/ 2147483647 h 470"/>
                <a:gd name="T42" fmla="*/ 2147483647 w 414"/>
                <a:gd name="T43" fmla="*/ 2147483647 h 470"/>
                <a:gd name="T44" fmla="*/ 2147483647 w 414"/>
                <a:gd name="T45" fmla="*/ 2147483647 h 470"/>
                <a:gd name="T46" fmla="*/ 2147483647 w 414"/>
                <a:gd name="T47" fmla="*/ 2147483647 h 470"/>
                <a:gd name="T48" fmla="*/ 2147483647 w 414"/>
                <a:gd name="T49" fmla="*/ 2147483647 h 470"/>
                <a:gd name="T50" fmla="*/ 2147483647 w 414"/>
                <a:gd name="T51" fmla="*/ 2147483647 h 470"/>
                <a:gd name="T52" fmla="*/ 2147483647 w 414"/>
                <a:gd name="T53" fmla="*/ 2147483647 h 470"/>
                <a:gd name="T54" fmla="*/ 2147483647 w 414"/>
                <a:gd name="T55" fmla="*/ 2147483647 h 470"/>
                <a:gd name="T56" fmla="*/ 0 w 414"/>
                <a:gd name="T57" fmla="*/ 2147483647 h 470"/>
                <a:gd name="T58" fmla="*/ 2147483647 w 414"/>
                <a:gd name="T59" fmla="*/ 2147483647 h 470"/>
                <a:gd name="T60" fmla="*/ 2147483647 w 414"/>
                <a:gd name="T61" fmla="*/ 2147483647 h 470"/>
                <a:gd name="T62" fmla="*/ 2147483647 w 414"/>
                <a:gd name="T63" fmla="*/ 2147483647 h 470"/>
                <a:gd name="T64" fmla="*/ 2147483647 w 414"/>
                <a:gd name="T65" fmla="*/ 2147483647 h 470"/>
                <a:gd name="T66" fmla="*/ 2147483647 w 414"/>
                <a:gd name="T67" fmla="*/ 2147483647 h 470"/>
                <a:gd name="T68" fmla="*/ 2147483647 w 414"/>
                <a:gd name="T69" fmla="*/ 2147483647 h 470"/>
                <a:gd name="T70" fmla="*/ 2147483647 w 414"/>
                <a:gd name="T71" fmla="*/ 2147483647 h 470"/>
                <a:gd name="T72" fmla="*/ 2147483647 w 414"/>
                <a:gd name="T73" fmla="*/ 2147483647 h 470"/>
                <a:gd name="T74" fmla="*/ 2147483647 w 414"/>
                <a:gd name="T75" fmla="*/ 2147483647 h 470"/>
                <a:gd name="T76" fmla="*/ 2147483647 w 414"/>
                <a:gd name="T77" fmla="*/ 2147483647 h 470"/>
                <a:gd name="T78" fmla="*/ 2147483647 w 414"/>
                <a:gd name="T79" fmla="*/ 2147483647 h 470"/>
                <a:gd name="T80" fmla="*/ 2147483647 w 414"/>
                <a:gd name="T81" fmla="*/ 2147483647 h 470"/>
                <a:gd name="T82" fmla="*/ 2147483647 w 414"/>
                <a:gd name="T83" fmla="*/ 2147483647 h 470"/>
                <a:gd name="T84" fmla="*/ 2147483647 w 414"/>
                <a:gd name="T85" fmla="*/ 2147483647 h 470"/>
                <a:gd name="T86" fmla="*/ 2147483647 w 414"/>
                <a:gd name="T87" fmla="*/ 0 h 47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14" h="470">
                  <a:moveTo>
                    <a:pt x="190" y="278"/>
                  </a:moveTo>
                  <a:lnTo>
                    <a:pt x="163" y="280"/>
                  </a:lnTo>
                  <a:lnTo>
                    <a:pt x="143" y="286"/>
                  </a:lnTo>
                  <a:lnTo>
                    <a:pt x="129" y="298"/>
                  </a:lnTo>
                  <a:lnTo>
                    <a:pt x="121" y="312"/>
                  </a:lnTo>
                  <a:lnTo>
                    <a:pt x="119" y="328"/>
                  </a:lnTo>
                  <a:lnTo>
                    <a:pt x="119" y="334"/>
                  </a:lnTo>
                  <a:lnTo>
                    <a:pt x="121" y="351"/>
                  </a:lnTo>
                  <a:lnTo>
                    <a:pt x="129" y="367"/>
                  </a:lnTo>
                  <a:lnTo>
                    <a:pt x="141" y="377"/>
                  </a:lnTo>
                  <a:lnTo>
                    <a:pt x="161" y="383"/>
                  </a:lnTo>
                  <a:lnTo>
                    <a:pt x="184" y="385"/>
                  </a:lnTo>
                  <a:lnTo>
                    <a:pt x="208" y="383"/>
                  </a:lnTo>
                  <a:lnTo>
                    <a:pt x="228" y="375"/>
                  </a:lnTo>
                  <a:lnTo>
                    <a:pt x="242" y="361"/>
                  </a:lnTo>
                  <a:lnTo>
                    <a:pt x="252" y="341"/>
                  </a:lnTo>
                  <a:lnTo>
                    <a:pt x="254" y="316"/>
                  </a:lnTo>
                  <a:lnTo>
                    <a:pt x="254" y="278"/>
                  </a:lnTo>
                  <a:lnTo>
                    <a:pt x="190" y="278"/>
                  </a:lnTo>
                  <a:close/>
                  <a:moveTo>
                    <a:pt x="196" y="0"/>
                  </a:moveTo>
                  <a:lnTo>
                    <a:pt x="242" y="2"/>
                  </a:lnTo>
                  <a:lnTo>
                    <a:pt x="280" y="11"/>
                  </a:lnTo>
                  <a:lnTo>
                    <a:pt x="309" y="25"/>
                  </a:lnTo>
                  <a:lnTo>
                    <a:pt x="333" y="45"/>
                  </a:lnTo>
                  <a:lnTo>
                    <a:pt x="353" y="71"/>
                  </a:lnTo>
                  <a:lnTo>
                    <a:pt x="365" y="104"/>
                  </a:lnTo>
                  <a:lnTo>
                    <a:pt x="373" y="142"/>
                  </a:lnTo>
                  <a:lnTo>
                    <a:pt x="375" y="189"/>
                  </a:lnTo>
                  <a:lnTo>
                    <a:pt x="375" y="338"/>
                  </a:lnTo>
                  <a:lnTo>
                    <a:pt x="377" y="355"/>
                  </a:lnTo>
                  <a:lnTo>
                    <a:pt x="381" y="369"/>
                  </a:lnTo>
                  <a:lnTo>
                    <a:pt x="389" y="379"/>
                  </a:lnTo>
                  <a:lnTo>
                    <a:pt x="397" y="387"/>
                  </a:lnTo>
                  <a:lnTo>
                    <a:pt x="406" y="395"/>
                  </a:lnTo>
                  <a:lnTo>
                    <a:pt x="412" y="407"/>
                  </a:lnTo>
                  <a:lnTo>
                    <a:pt x="414" y="422"/>
                  </a:lnTo>
                  <a:lnTo>
                    <a:pt x="412" y="440"/>
                  </a:lnTo>
                  <a:lnTo>
                    <a:pt x="404" y="454"/>
                  </a:lnTo>
                  <a:lnTo>
                    <a:pt x="391" y="464"/>
                  </a:lnTo>
                  <a:lnTo>
                    <a:pt x="375" y="468"/>
                  </a:lnTo>
                  <a:lnTo>
                    <a:pt x="353" y="470"/>
                  </a:lnTo>
                  <a:lnTo>
                    <a:pt x="331" y="468"/>
                  </a:lnTo>
                  <a:lnTo>
                    <a:pt x="313" y="460"/>
                  </a:lnTo>
                  <a:lnTo>
                    <a:pt x="299" y="452"/>
                  </a:lnTo>
                  <a:lnTo>
                    <a:pt x="289" y="444"/>
                  </a:lnTo>
                  <a:lnTo>
                    <a:pt x="282" y="434"/>
                  </a:lnTo>
                  <a:lnTo>
                    <a:pt x="254" y="452"/>
                  </a:lnTo>
                  <a:lnTo>
                    <a:pt x="222" y="462"/>
                  </a:lnTo>
                  <a:lnTo>
                    <a:pt x="190" y="468"/>
                  </a:lnTo>
                  <a:lnTo>
                    <a:pt x="159" y="470"/>
                  </a:lnTo>
                  <a:lnTo>
                    <a:pt x="117" y="468"/>
                  </a:lnTo>
                  <a:lnTo>
                    <a:pt x="81" y="458"/>
                  </a:lnTo>
                  <a:lnTo>
                    <a:pt x="52" y="442"/>
                  </a:lnTo>
                  <a:lnTo>
                    <a:pt x="30" y="422"/>
                  </a:lnTo>
                  <a:lnTo>
                    <a:pt x="12" y="397"/>
                  </a:lnTo>
                  <a:lnTo>
                    <a:pt x="2" y="367"/>
                  </a:lnTo>
                  <a:lnTo>
                    <a:pt x="0" y="332"/>
                  </a:lnTo>
                  <a:lnTo>
                    <a:pt x="0" y="326"/>
                  </a:lnTo>
                  <a:lnTo>
                    <a:pt x="4" y="292"/>
                  </a:lnTo>
                  <a:lnTo>
                    <a:pt x="14" y="262"/>
                  </a:lnTo>
                  <a:lnTo>
                    <a:pt x="34" y="239"/>
                  </a:lnTo>
                  <a:lnTo>
                    <a:pt x="58" y="219"/>
                  </a:lnTo>
                  <a:lnTo>
                    <a:pt x="91" y="203"/>
                  </a:lnTo>
                  <a:lnTo>
                    <a:pt x="131" y="195"/>
                  </a:lnTo>
                  <a:lnTo>
                    <a:pt x="174" y="191"/>
                  </a:lnTo>
                  <a:lnTo>
                    <a:pt x="254" y="191"/>
                  </a:lnTo>
                  <a:lnTo>
                    <a:pt x="254" y="175"/>
                  </a:lnTo>
                  <a:lnTo>
                    <a:pt x="254" y="152"/>
                  </a:lnTo>
                  <a:lnTo>
                    <a:pt x="250" y="132"/>
                  </a:lnTo>
                  <a:lnTo>
                    <a:pt x="242" y="116"/>
                  </a:lnTo>
                  <a:lnTo>
                    <a:pt x="228" y="104"/>
                  </a:lnTo>
                  <a:lnTo>
                    <a:pt x="210" y="96"/>
                  </a:lnTo>
                  <a:lnTo>
                    <a:pt x="186" y="94"/>
                  </a:lnTo>
                  <a:lnTo>
                    <a:pt x="155" y="96"/>
                  </a:lnTo>
                  <a:lnTo>
                    <a:pt x="129" y="104"/>
                  </a:lnTo>
                  <a:lnTo>
                    <a:pt x="107" y="114"/>
                  </a:lnTo>
                  <a:lnTo>
                    <a:pt x="85" y="120"/>
                  </a:lnTo>
                  <a:lnTo>
                    <a:pt x="67" y="118"/>
                  </a:lnTo>
                  <a:lnTo>
                    <a:pt x="52" y="110"/>
                  </a:lnTo>
                  <a:lnTo>
                    <a:pt x="40" y="96"/>
                  </a:lnTo>
                  <a:lnTo>
                    <a:pt x="32" y="81"/>
                  </a:lnTo>
                  <a:lnTo>
                    <a:pt x="32" y="65"/>
                  </a:lnTo>
                  <a:lnTo>
                    <a:pt x="40" y="47"/>
                  </a:lnTo>
                  <a:lnTo>
                    <a:pt x="56" y="33"/>
                  </a:lnTo>
                  <a:lnTo>
                    <a:pt x="87" y="17"/>
                  </a:lnTo>
                  <a:lnTo>
                    <a:pt x="123" y="7"/>
                  </a:lnTo>
                  <a:lnTo>
                    <a:pt x="161" y="2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FF0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" name="Freeform 14"/>
            <p:cNvSpPr>
              <a:spLocks noEditPoints="1"/>
            </p:cNvSpPr>
            <p:nvPr userDrawn="1"/>
          </p:nvSpPr>
          <p:spPr bwMode="black">
            <a:xfrm>
              <a:off x="2987676" y="3794126"/>
              <a:ext cx="107950" cy="527050"/>
            </a:xfrm>
            <a:custGeom>
              <a:avLst/>
              <a:gdLst>
                <a:gd name="T0" fmla="*/ 2147483647 w 134"/>
                <a:gd name="T1" fmla="*/ 2147483647 h 664"/>
                <a:gd name="T2" fmla="*/ 2147483647 w 134"/>
                <a:gd name="T3" fmla="*/ 2147483647 h 664"/>
                <a:gd name="T4" fmla="*/ 2147483647 w 134"/>
                <a:gd name="T5" fmla="*/ 2147483647 h 664"/>
                <a:gd name="T6" fmla="*/ 2147483647 w 134"/>
                <a:gd name="T7" fmla="*/ 2147483647 h 664"/>
                <a:gd name="T8" fmla="*/ 2147483647 w 134"/>
                <a:gd name="T9" fmla="*/ 2147483647 h 664"/>
                <a:gd name="T10" fmla="*/ 2147483647 w 134"/>
                <a:gd name="T11" fmla="*/ 2147483647 h 664"/>
                <a:gd name="T12" fmla="*/ 2147483647 w 134"/>
                <a:gd name="T13" fmla="*/ 2147483647 h 664"/>
                <a:gd name="T14" fmla="*/ 2147483647 w 134"/>
                <a:gd name="T15" fmla="*/ 2147483647 h 664"/>
                <a:gd name="T16" fmla="*/ 2147483647 w 134"/>
                <a:gd name="T17" fmla="*/ 2147483647 h 664"/>
                <a:gd name="T18" fmla="*/ 2147483647 w 134"/>
                <a:gd name="T19" fmla="*/ 2147483647 h 664"/>
                <a:gd name="T20" fmla="*/ 2147483647 w 134"/>
                <a:gd name="T21" fmla="*/ 2147483647 h 664"/>
                <a:gd name="T22" fmla="*/ 2147483647 w 134"/>
                <a:gd name="T23" fmla="*/ 2147483647 h 664"/>
                <a:gd name="T24" fmla="*/ 2147483647 w 134"/>
                <a:gd name="T25" fmla="*/ 2147483647 h 664"/>
                <a:gd name="T26" fmla="*/ 2147483647 w 134"/>
                <a:gd name="T27" fmla="*/ 2147483647 h 664"/>
                <a:gd name="T28" fmla="*/ 2147483647 w 134"/>
                <a:gd name="T29" fmla="*/ 2147483647 h 664"/>
                <a:gd name="T30" fmla="*/ 2147483647 w 134"/>
                <a:gd name="T31" fmla="*/ 2147483647 h 664"/>
                <a:gd name="T32" fmla="*/ 2147483647 w 134"/>
                <a:gd name="T33" fmla="*/ 2147483647 h 664"/>
                <a:gd name="T34" fmla="*/ 2147483647 w 134"/>
                <a:gd name="T35" fmla="*/ 2147483647 h 664"/>
                <a:gd name="T36" fmla="*/ 2147483647 w 134"/>
                <a:gd name="T37" fmla="*/ 2147483647 h 664"/>
                <a:gd name="T38" fmla="*/ 2147483647 w 134"/>
                <a:gd name="T39" fmla="*/ 0 h 664"/>
                <a:gd name="T40" fmla="*/ 2147483647 w 134"/>
                <a:gd name="T41" fmla="*/ 2147483647 h 664"/>
                <a:gd name="T42" fmla="*/ 2147483647 w 134"/>
                <a:gd name="T43" fmla="*/ 2147483647 h 664"/>
                <a:gd name="T44" fmla="*/ 2147483647 w 134"/>
                <a:gd name="T45" fmla="*/ 2147483647 h 664"/>
                <a:gd name="T46" fmla="*/ 2147483647 w 134"/>
                <a:gd name="T47" fmla="*/ 2147483647 h 664"/>
                <a:gd name="T48" fmla="*/ 2147483647 w 134"/>
                <a:gd name="T49" fmla="*/ 2147483647 h 664"/>
                <a:gd name="T50" fmla="*/ 2147483647 w 134"/>
                <a:gd name="T51" fmla="*/ 2147483647 h 664"/>
                <a:gd name="T52" fmla="*/ 2147483647 w 134"/>
                <a:gd name="T53" fmla="*/ 2147483647 h 664"/>
                <a:gd name="T54" fmla="*/ 2147483647 w 134"/>
                <a:gd name="T55" fmla="*/ 2147483647 h 664"/>
                <a:gd name="T56" fmla="*/ 2147483647 w 134"/>
                <a:gd name="T57" fmla="*/ 2147483647 h 664"/>
                <a:gd name="T58" fmla="*/ 2147483647 w 134"/>
                <a:gd name="T59" fmla="*/ 2147483647 h 664"/>
                <a:gd name="T60" fmla="*/ 2147483647 w 134"/>
                <a:gd name="T61" fmla="*/ 2147483647 h 664"/>
                <a:gd name="T62" fmla="*/ 0 w 134"/>
                <a:gd name="T63" fmla="*/ 2147483647 h 664"/>
                <a:gd name="T64" fmla="*/ 2147483647 w 134"/>
                <a:gd name="T65" fmla="*/ 2147483647 h 664"/>
                <a:gd name="T66" fmla="*/ 2147483647 w 134"/>
                <a:gd name="T67" fmla="*/ 2147483647 h 664"/>
                <a:gd name="T68" fmla="*/ 2147483647 w 134"/>
                <a:gd name="T69" fmla="*/ 2147483647 h 664"/>
                <a:gd name="T70" fmla="*/ 2147483647 w 134"/>
                <a:gd name="T71" fmla="*/ 0 h 66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34" h="664">
                  <a:moveTo>
                    <a:pt x="67" y="194"/>
                  </a:moveTo>
                  <a:lnTo>
                    <a:pt x="91" y="198"/>
                  </a:lnTo>
                  <a:lnTo>
                    <a:pt x="109" y="211"/>
                  </a:lnTo>
                  <a:lnTo>
                    <a:pt x="123" y="231"/>
                  </a:lnTo>
                  <a:lnTo>
                    <a:pt x="126" y="253"/>
                  </a:lnTo>
                  <a:lnTo>
                    <a:pt x="126" y="605"/>
                  </a:lnTo>
                  <a:lnTo>
                    <a:pt x="123" y="628"/>
                  </a:lnTo>
                  <a:lnTo>
                    <a:pt x="109" y="648"/>
                  </a:lnTo>
                  <a:lnTo>
                    <a:pt x="91" y="660"/>
                  </a:lnTo>
                  <a:lnTo>
                    <a:pt x="67" y="664"/>
                  </a:lnTo>
                  <a:lnTo>
                    <a:pt x="43" y="660"/>
                  </a:lnTo>
                  <a:lnTo>
                    <a:pt x="25" y="648"/>
                  </a:lnTo>
                  <a:lnTo>
                    <a:pt x="12" y="628"/>
                  </a:lnTo>
                  <a:lnTo>
                    <a:pt x="8" y="605"/>
                  </a:lnTo>
                  <a:lnTo>
                    <a:pt x="8" y="253"/>
                  </a:lnTo>
                  <a:lnTo>
                    <a:pt x="12" y="231"/>
                  </a:lnTo>
                  <a:lnTo>
                    <a:pt x="25" y="211"/>
                  </a:lnTo>
                  <a:lnTo>
                    <a:pt x="43" y="198"/>
                  </a:lnTo>
                  <a:lnTo>
                    <a:pt x="67" y="194"/>
                  </a:lnTo>
                  <a:close/>
                  <a:moveTo>
                    <a:pt x="67" y="0"/>
                  </a:moveTo>
                  <a:lnTo>
                    <a:pt x="93" y="6"/>
                  </a:lnTo>
                  <a:lnTo>
                    <a:pt x="115" y="20"/>
                  </a:lnTo>
                  <a:lnTo>
                    <a:pt x="128" y="41"/>
                  </a:lnTo>
                  <a:lnTo>
                    <a:pt x="134" y="67"/>
                  </a:lnTo>
                  <a:lnTo>
                    <a:pt x="128" y="93"/>
                  </a:lnTo>
                  <a:lnTo>
                    <a:pt x="115" y="115"/>
                  </a:lnTo>
                  <a:lnTo>
                    <a:pt x="93" y="128"/>
                  </a:lnTo>
                  <a:lnTo>
                    <a:pt x="67" y="134"/>
                  </a:lnTo>
                  <a:lnTo>
                    <a:pt x="41" y="128"/>
                  </a:lnTo>
                  <a:lnTo>
                    <a:pt x="19" y="115"/>
                  </a:lnTo>
                  <a:lnTo>
                    <a:pt x="6" y="93"/>
                  </a:lnTo>
                  <a:lnTo>
                    <a:pt x="0" y="67"/>
                  </a:lnTo>
                  <a:lnTo>
                    <a:pt x="6" y="41"/>
                  </a:lnTo>
                  <a:lnTo>
                    <a:pt x="19" y="20"/>
                  </a:lnTo>
                  <a:lnTo>
                    <a:pt x="41" y="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0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3" name="Freeform 15"/>
            <p:cNvSpPr>
              <a:spLocks/>
            </p:cNvSpPr>
            <p:nvPr userDrawn="1"/>
          </p:nvSpPr>
          <p:spPr bwMode="black">
            <a:xfrm>
              <a:off x="3190876" y="3808413"/>
              <a:ext cx="128588" cy="512763"/>
            </a:xfrm>
            <a:custGeom>
              <a:avLst/>
              <a:gdLst>
                <a:gd name="T0" fmla="*/ 2147483647 w 163"/>
                <a:gd name="T1" fmla="*/ 0 h 646"/>
                <a:gd name="T2" fmla="*/ 2147483647 w 163"/>
                <a:gd name="T3" fmla="*/ 2147483647 h 646"/>
                <a:gd name="T4" fmla="*/ 2147483647 w 163"/>
                <a:gd name="T5" fmla="*/ 2147483647 h 646"/>
                <a:gd name="T6" fmla="*/ 2147483647 w 163"/>
                <a:gd name="T7" fmla="*/ 2147483647 h 646"/>
                <a:gd name="T8" fmla="*/ 2147483647 w 163"/>
                <a:gd name="T9" fmla="*/ 2147483647 h 646"/>
                <a:gd name="T10" fmla="*/ 2147483647 w 163"/>
                <a:gd name="T11" fmla="*/ 2147483647 h 646"/>
                <a:gd name="T12" fmla="*/ 2147483647 w 163"/>
                <a:gd name="T13" fmla="*/ 2147483647 h 646"/>
                <a:gd name="T14" fmla="*/ 2147483647 w 163"/>
                <a:gd name="T15" fmla="*/ 2147483647 h 646"/>
                <a:gd name="T16" fmla="*/ 2147483647 w 163"/>
                <a:gd name="T17" fmla="*/ 2147483647 h 646"/>
                <a:gd name="T18" fmla="*/ 2147483647 w 163"/>
                <a:gd name="T19" fmla="*/ 2147483647 h 646"/>
                <a:gd name="T20" fmla="*/ 2147483647 w 163"/>
                <a:gd name="T21" fmla="*/ 2147483647 h 646"/>
                <a:gd name="T22" fmla="*/ 2147483647 w 163"/>
                <a:gd name="T23" fmla="*/ 2147483647 h 646"/>
                <a:gd name="T24" fmla="*/ 2147483647 w 163"/>
                <a:gd name="T25" fmla="*/ 2147483647 h 646"/>
                <a:gd name="T26" fmla="*/ 2147483647 w 163"/>
                <a:gd name="T27" fmla="*/ 2147483647 h 646"/>
                <a:gd name="T28" fmla="*/ 2147483647 w 163"/>
                <a:gd name="T29" fmla="*/ 2147483647 h 646"/>
                <a:gd name="T30" fmla="*/ 2147483647 w 163"/>
                <a:gd name="T31" fmla="*/ 2147483647 h 646"/>
                <a:gd name="T32" fmla="*/ 2147483647 w 163"/>
                <a:gd name="T33" fmla="*/ 2147483647 h 646"/>
                <a:gd name="T34" fmla="*/ 2147483647 w 163"/>
                <a:gd name="T35" fmla="*/ 2147483647 h 646"/>
                <a:gd name="T36" fmla="*/ 2147483647 w 163"/>
                <a:gd name="T37" fmla="*/ 2147483647 h 646"/>
                <a:gd name="T38" fmla="*/ 2147483647 w 163"/>
                <a:gd name="T39" fmla="*/ 2147483647 h 646"/>
                <a:gd name="T40" fmla="*/ 2147483647 w 163"/>
                <a:gd name="T41" fmla="*/ 2147483647 h 646"/>
                <a:gd name="T42" fmla="*/ 2147483647 w 163"/>
                <a:gd name="T43" fmla="*/ 2147483647 h 646"/>
                <a:gd name="T44" fmla="*/ 2147483647 w 163"/>
                <a:gd name="T45" fmla="*/ 2147483647 h 646"/>
                <a:gd name="T46" fmla="*/ 2147483647 w 163"/>
                <a:gd name="T47" fmla="*/ 2147483647 h 646"/>
                <a:gd name="T48" fmla="*/ 0 w 163"/>
                <a:gd name="T49" fmla="*/ 2147483647 h 646"/>
                <a:gd name="T50" fmla="*/ 0 w 163"/>
                <a:gd name="T51" fmla="*/ 2147483647 h 646"/>
                <a:gd name="T52" fmla="*/ 2147483647 w 163"/>
                <a:gd name="T53" fmla="*/ 2147483647 h 646"/>
                <a:gd name="T54" fmla="*/ 2147483647 w 163"/>
                <a:gd name="T55" fmla="*/ 2147483647 h 646"/>
                <a:gd name="T56" fmla="*/ 2147483647 w 163"/>
                <a:gd name="T57" fmla="*/ 2147483647 h 646"/>
                <a:gd name="T58" fmla="*/ 2147483647 w 163"/>
                <a:gd name="T59" fmla="*/ 0 h 64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63" h="646">
                  <a:moveTo>
                    <a:pt x="60" y="0"/>
                  </a:moveTo>
                  <a:lnTo>
                    <a:pt x="84" y="6"/>
                  </a:lnTo>
                  <a:lnTo>
                    <a:pt x="101" y="17"/>
                  </a:lnTo>
                  <a:lnTo>
                    <a:pt x="115" y="37"/>
                  </a:lnTo>
                  <a:lnTo>
                    <a:pt x="119" y="59"/>
                  </a:lnTo>
                  <a:lnTo>
                    <a:pt x="119" y="514"/>
                  </a:lnTo>
                  <a:lnTo>
                    <a:pt x="121" y="531"/>
                  </a:lnTo>
                  <a:lnTo>
                    <a:pt x="127" y="545"/>
                  </a:lnTo>
                  <a:lnTo>
                    <a:pt x="137" y="555"/>
                  </a:lnTo>
                  <a:lnTo>
                    <a:pt x="147" y="563"/>
                  </a:lnTo>
                  <a:lnTo>
                    <a:pt x="155" y="571"/>
                  </a:lnTo>
                  <a:lnTo>
                    <a:pt x="161" y="583"/>
                  </a:lnTo>
                  <a:lnTo>
                    <a:pt x="163" y="598"/>
                  </a:lnTo>
                  <a:lnTo>
                    <a:pt x="161" y="616"/>
                  </a:lnTo>
                  <a:lnTo>
                    <a:pt x="153" y="630"/>
                  </a:lnTo>
                  <a:lnTo>
                    <a:pt x="139" y="640"/>
                  </a:lnTo>
                  <a:lnTo>
                    <a:pt x="123" y="644"/>
                  </a:lnTo>
                  <a:lnTo>
                    <a:pt x="103" y="646"/>
                  </a:lnTo>
                  <a:lnTo>
                    <a:pt x="84" y="644"/>
                  </a:lnTo>
                  <a:lnTo>
                    <a:pt x="66" y="638"/>
                  </a:lnTo>
                  <a:lnTo>
                    <a:pt x="48" y="626"/>
                  </a:lnTo>
                  <a:lnTo>
                    <a:pt x="28" y="610"/>
                  </a:lnTo>
                  <a:lnTo>
                    <a:pt x="14" y="587"/>
                  </a:lnTo>
                  <a:lnTo>
                    <a:pt x="4" y="557"/>
                  </a:lnTo>
                  <a:lnTo>
                    <a:pt x="0" y="523"/>
                  </a:lnTo>
                  <a:lnTo>
                    <a:pt x="0" y="59"/>
                  </a:lnTo>
                  <a:lnTo>
                    <a:pt x="4" y="37"/>
                  </a:lnTo>
                  <a:lnTo>
                    <a:pt x="18" y="17"/>
                  </a:lnTo>
                  <a:lnTo>
                    <a:pt x="36" y="6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0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" name="Freeform 16"/>
            <p:cNvSpPr>
              <a:spLocks/>
            </p:cNvSpPr>
            <p:nvPr userDrawn="1"/>
          </p:nvSpPr>
          <p:spPr bwMode="black">
            <a:xfrm>
              <a:off x="3546476" y="3798888"/>
              <a:ext cx="360363" cy="525463"/>
            </a:xfrm>
            <a:custGeom>
              <a:avLst/>
              <a:gdLst>
                <a:gd name="T0" fmla="*/ 2147483647 w 454"/>
                <a:gd name="T1" fmla="*/ 2147483647 h 662"/>
                <a:gd name="T2" fmla="*/ 2147483647 w 454"/>
                <a:gd name="T3" fmla="*/ 2147483647 h 662"/>
                <a:gd name="T4" fmla="*/ 2147483647 w 454"/>
                <a:gd name="T5" fmla="*/ 2147483647 h 662"/>
                <a:gd name="T6" fmla="*/ 2147483647 w 454"/>
                <a:gd name="T7" fmla="*/ 2147483647 h 662"/>
                <a:gd name="T8" fmla="*/ 2147483647 w 454"/>
                <a:gd name="T9" fmla="*/ 2147483647 h 662"/>
                <a:gd name="T10" fmla="*/ 2147483647 w 454"/>
                <a:gd name="T11" fmla="*/ 2147483647 h 662"/>
                <a:gd name="T12" fmla="*/ 2147483647 w 454"/>
                <a:gd name="T13" fmla="*/ 2147483647 h 662"/>
                <a:gd name="T14" fmla="*/ 2147483647 w 454"/>
                <a:gd name="T15" fmla="*/ 2147483647 h 662"/>
                <a:gd name="T16" fmla="*/ 2147483647 w 454"/>
                <a:gd name="T17" fmla="*/ 2147483647 h 662"/>
                <a:gd name="T18" fmla="*/ 2147483647 w 454"/>
                <a:gd name="T19" fmla="*/ 2147483647 h 662"/>
                <a:gd name="T20" fmla="*/ 2147483647 w 454"/>
                <a:gd name="T21" fmla="*/ 2147483647 h 662"/>
                <a:gd name="T22" fmla="*/ 2147483647 w 454"/>
                <a:gd name="T23" fmla="*/ 2147483647 h 662"/>
                <a:gd name="T24" fmla="*/ 2147483647 w 454"/>
                <a:gd name="T25" fmla="*/ 2147483647 h 662"/>
                <a:gd name="T26" fmla="*/ 2147483647 w 454"/>
                <a:gd name="T27" fmla="*/ 2147483647 h 662"/>
                <a:gd name="T28" fmla="*/ 2147483647 w 454"/>
                <a:gd name="T29" fmla="*/ 2147483647 h 662"/>
                <a:gd name="T30" fmla="*/ 2147483647 w 454"/>
                <a:gd name="T31" fmla="*/ 2147483647 h 662"/>
                <a:gd name="T32" fmla="*/ 2147483647 w 454"/>
                <a:gd name="T33" fmla="*/ 2147483647 h 662"/>
                <a:gd name="T34" fmla="*/ 2147483647 w 454"/>
                <a:gd name="T35" fmla="*/ 2147483647 h 662"/>
                <a:gd name="T36" fmla="*/ 2147483647 w 454"/>
                <a:gd name="T37" fmla="*/ 2147483647 h 662"/>
                <a:gd name="T38" fmla="*/ 2147483647 w 454"/>
                <a:gd name="T39" fmla="*/ 2147483647 h 662"/>
                <a:gd name="T40" fmla="*/ 2147483647 w 454"/>
                <a:gd name="T41" fmla="*/ 2147483647 h 662"/>
                <a:gd name="T42" fmla="*/ 2147483647 w 454"/>
                <a:gd name="T43" fmla="*/ 2147483647 h 662"/>
                <a:gd name="T44" fmla="*/ 2147483647 w 454"/>
                <a:gd name="T45" fmla="*/ 2147483647 h 662"/>
                <a:gd name="T46" fmla="*/ 2147483647 w 454"/>
                <a:gd name="T47" fmla="*/ 2147483647 h 662"/>
                <a:gd name="T48" fmla="*/ 2147483647 w 454"/>
                <a:gd name="T49" fmla="*/ 2147483647 h 662"/>
                <a:gd name="T50" fmla="*/ 2147483647 w 454"/>
                <a:gd name="T51" fmla="*/ 2147483647 h 662"/>
                <a:gd name="T52" fmla="*/ 2147483647 w 454"/>
                <a:gd name="T53" fmla="*/ 2147483647 h 662"/>
                <a:gd name="T54" fmla="*/ 2147483647 w 454"/>
                <a:gd name="T55" fmla="*/ 2147483647 h 662"/>
                <a:gd name="T56" fmla="*/ 2147483647 w 454"/>
                <a:gd name="T57" fmla="*/ 2147483647 h 662"/>
                <a:gd name="T58" fmla="*/ 2147483647 w 454"/>
                <a:gd name="T59" fmla="*/ 2147483647 h 662"/>
                <a:gd name="T60" fmla="*/ 2147483647 w 454"/>
                <a:gd name="T61" fmla="*/ 2147483647 h 662"/>
                <a:gd name="T62" fmla="*/ 2147483647 w 454"/>
                <a:gd name="T63" fmla="*/ 2147483647 h 662"/>
                <a:gd name="T64" fmla="*/ 2147483647 w 454"/>
                <a:gd name="T65" fmla="*/ 2147483647 h 662"/>
                <a:gd name="T66" fmla="*/ 2147483647 w 454"/>
                <a:gd name="T67" fmla="*/ 2147483647 h 662"/>
                <a:gd name="T68" fmla="*/ 2147483647 w 454"/>
                <a:gd name="T69" fmla="*/ 2147483647 h 662"/>
                <a:gd name="T70" fmla="*/ 2147483647 w 454"/>
                <a:gd name="T71" fmla="*/ 2147483647 h 662"/>
                <a:gd name="T72" fmla="*/ 2147483647 w 454"/>
                <a:gd name="T73" fmla="*/ 2147483647 h 662"/>
                <a:gd name="T74" fmla="*/ 0 w 454"/>
                <a:gd name="T75" fmla="*/ 2147483647 h 662"/>
                <a:gd name="T76" fmla="*/ 2147483647 w 454"/>
                <a:gd name="T77" fmla="*/ 2147483647 h 662"/>
                <a:gd name="T78" fmla="*/ 2147483647 w 454"/>
                <a:gd name="T79" fmla="*/ 2147483647 h 662"/>
                <a:gd name="T80" fmla="*/ 2147483647 w 454"/>
                <a:gd name="T81" fmla="*/ 2147483647 h 662"/>
                <a:gd name="T82" fmla="*/ 2147483647 w 454"/>
                <a:gd name="T83" fmla="*/ 2147483647 h 662"/>
                <a:gd name="T84" fmla="*/ 2147483647 w 454"/>
                <a:gd name="T85" fmla="*/ 0 h 66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54" h="662">
                  <a:moveTo>
                    <a:pt x="240" y="0"/>
                  </a:moveTo>
                  <a:lnTo>
                    <a:pt x="278" y="2"/>
                  </a:lnTo>
                  <a:lnTo>
                    <a:pt x="316" y="10"/>
                  </a:lnTo>
                  <a:lnTo>
                    <a:pt x="351" y="24"/>
                  </a:lnTo>
                  <a:lnTo>
                    <a:pt x="379" y="43"/>
                  </a:lnTo>
                  <a:lnTo>
                    <a:pt x="395" y="57"/>
                  </a:lnTo>
                  <a:lnTo>
                    <a:pt x="403" y="73"/>
                  </a:lnTo>
                  <a:lnTo>
                    <a:pt x="407" y="89"/>
                  </a:lnTo>
                  <a:lnTo>
                    <a:pt x="405" y="105"/>
                  </a:lnTo>
                  <a:lnTo>
                    <a:pt x="397" y="118"/>
                  </a:lnTo>
                  <a:lnTo>
                    <a:pt x="387" y="130"/>
                  </a:lnTo>
                  <a:lnTo>
                    <a:pt x="371" y="138"/>
                  </a:lnTo>
                  <a:lnTo>
                    <a:pt x="351" y="142"/>
                  </a:lnTo>
                  <a:lnTo>
                    <a:pt x="329" y="138"/>
                  </a:lnTo>
                  <a:lnTo>
                    <a:pt x="310" y="128"/>
                  </a:lnTo>
                  <a:lnTo>
                    <a:pt x="290" y="118"/>
                  </a:lnTo>
                  <a:lnTo>
                    <a:pt x="266" y="112"/>
                  </a:lnTo>
                  <a:lnTo>
                    <a:pt x="240" y="111"/>
                  </a:lnTo>
                  <a:lnTo>
                    <a:pt x="209" y="112"/>
                  </a:lnTo>
                  <a:lnTo>
                    <a:pt x="183" y="122"/>
                  </a:lnTo>
                  <a:lnTo>
                    <a:pt x="161" y="140"/>
                  </a:lnTo>
                  <a:lnTo>
                    <a:pt x="143" y="164"/>
                  </a:lnTo>
                  <a:lnTo>
                    <a:pt x="131" y="195"/>
                  </a:lnTo>
                  <a:lnTo>
                    <a:pt x="125" y="235"/>
                  </a:lnTo>
                  <a:lnTo>
                    <a:pt x="121" y="284"/>
                  </a:lnTo>
                  <a:lnTo>
                    <a:pt x="121" y="379"/>
                  </a:lnTo>
                  <a:lnTo>
                    <a:pt x="125" y="429"/>
                  </a:lnTo>
                  <a:lnTo>
                    <a:pt x="131" y="470"/>
                  </a:lnTo>
                  <a:lnTo>
                    <a:pt x="143" y="502"/>
                  </a:lnTo>
                  <a:lnTo>
                    <a:pt x="161" y="524"/>
                  </a:lnTo>
                  <a:lnTo>
                    <a:pt x="181" y="539"/>
                  </a:lnTo>
                  <a:lnTo>
                    <a:pt x="207" y="549"/>
                  </a:lnTo>
                  <a:lnTo>
                    <a:pt x="234" y="551"/>
                  </a:lnTo>
                  <a:lnTo>
                    <a:pt x="266" y="549"/>
                  </a:lnTo>
                  <a:lnTo>
                    <a:pt x="290" y="541"/>
                  </a:lnTo>
                  <a:lnTo>
                    <a:pt x="308" y="527"/>
                  </a:lnTo>
                  <a:lnTo>
                    <a:pt x="322" y="512"/>
                  </a:lnTo>
                  <a:lnTo>
                    <a:pt x="329" y="492"/>
                  </a:lnTo>
                  <a:lnTo>
                    <a:pt x="333" y="468"/>
                  </a:lnTo>
                  <a:lnTo>
                    <a:pt x="335" y="443"/>
                  </a:lnTo>
                  <a:lnTo>
                    <a:pt x="335" y="415"/>
                  </a:lnTo>
                  <a:lnTo>
                    <a:pt x="276" y="415"/>
                  </a:lnTo>
                  <a:lnTo>
                    <a:pt x="254" y="409"/>
                  </a:lnTo>
                  <a:lnTo>
                    <a:pt x="236" y="397"/>
                  </a:lnTo>
                  <a:lnTo>
                    <a:pt x="224" y="379"/>
                  </a:lnTo>
                  <a:lnTo>
                    <a:pt x="220" y="358"/>
                  </a:lnTo>
                  <a:lnTo>
                    <a:pt x="224" y="336"/>
                  </a:lnTo>
                  <a:lnTo>
                    <a:pt x="236" y="318"/>
                  </a:lnTo>
                  <a:lnTo>
                    <a:pt x="254" y="306"/>
                  </a:lnTo>
                  <a:lnTo>
                    <a:pt x="276" y="300"/>
                  </a:lnTo>
                  <a:lnTo>
                    <a:pt x="395" y="300"/>
                  </a:lnTo>
                  <a:lnTo>
                    <a:pt x="419" y="306"/>
                  </a:lnTo>
                  <a:lnTo>
                    <a:pt x="437" y="318"/>
                  </a:lnTo>
                  <a:lnTo>
                    <a:pt x="448" y="338"/>
                  </a:lnTo>
                  <a:lnTo>
                    <a:pt x="454" y="361"/>
                  </a:lnTo>
                  <a:lnTo>
                    <a:pt x="454" y="439"/>
                  </a:lnTo>
                  <a:lnTo>
                    <a:pt x="450" y="476"/>
                  </a:lnTo>
                  <a:lnTo>
                    <a:pt x="444" y="514"/>
                  </a:lnTo>
                  <a:lnTo>
                    <a:pt x="433" y="547"/>
                  </a:lnTo>
                  <a:lnTo>
                    <a:pt x="415" y="579"/>
                  </a:lnTo>
                  <a:lnTo>
                    <a:pt x="393" y="607"/>
                  </a:lnTo>
                  <a:lnTo>
                    <a:pt x="363" y="628"/>
                  </a:lnTo>
                  <a:lnTo>
                    <a:pt x="327" y="646"/>
                  </a:lnTo>
                  <a:lnTo>
                    <a:pt x="286" y="658"/>
                  </a:lnTo>
                  <a:lnTo>
                    <a:pt x="234" y="662"/>
                  </a:lnTo>
                  <a:lnTo>
                    <a:pt x="187" y="658"/>
                  </a:lnTo>
                  <a:lnTo>
                    <a:pt x="145" y="648"/>
                  </a:lnTo>
                  <a:lnTo>
                    <a:pt x="109" y="632"/>
                  </a:lnTo>
                  <a:lnTo>
                    <a:pt x="80" y="610"/>
                  </a:lnTo>
                  <a:lnTo>
                    <a:pt x="54" y="583"/>
                  </a:lnTo>
                  <a:lnTo>
                    <a:pt x="34" y="551"/>
                  </a:lnTo>
                  <a:lnTo>
                    <a:pt x="20" y="514"/>
                  </a:lnTo>
                  <a:lnTo>
                    <a:pt x="8" y="474"/>
                  </a:lnTo>
                  <a:lnTo>
                    <a:pt x="2" y="429"/>
                  </a:lnTo>
                  <a:lnTo>
                    <a:pt x="0" y="381"/>
                  </a:lnTo>
                  <a:lnTo>
                    <a:pt x="0" y="280"/>
                  </a:lnTo>
                  <a:lnTo>
                    <a:pt x="2" y="233"/>
                  </a:lnTo>
                  <a:lnTo>
                    <a:pt x="8" y="190"/>
                  </a:lnTo>
                  <a:lnTo>
                    <a:pt x="20" y="150"/>
                  </a:lnTo>
                  <a:lnTo>
                    <a:pt x="34" y="112"/>
                  </a:lnTo>
                  <a:lnTo>
                    <a:pt x="54" y="81"/>
                  </a:lnTo>
                  <a:lnTo>
                    <a:pt x="80" y="53"/>
                  </a:lnTo>
                  <a:lnTo>
                    <a:pt x="111" y="29"/>
                  </a:lnTo>
                  <a:lnTo>
                    <a:pt x="147" y="14"/>
                  </a:lnTo>
                  <a:lnTo>
                    <a:pt x="191" y="4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FF0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5" name="Freeform 17"/>
            <p:cNvSpPr>
              <a:spLocks/>
            </p:cNvSpPr>
            <p:nvPr userDrawn="1"/>
          </p:nvSpPr>
          <p:spPr bwMode="black">
            <a:xfrm>
              <a:off x="3968751" y="3948113"/>
              <a:ext cx="273050" cy="373063"/>
            </a:xfrm>
            <a:custGeom>
              <a:avLst/>
              <a:gdLst>
                <a:gd name="T0" fmla="*/ 2147483647 w 345"/>
                <a:gd name="T1" fmla="*/ 0 h 470"/>
                <a:gd name="T2" fmla="*/ 2147483647 w 345"/>
                <a:gd name="T3" fmla="*/ 2147483647 h 470"/>
                <a:gd name="T4" fmla="*/ 2147483647 w 345"/>
                <a:gd name="T5" fmla="*/ 2147483647 h 470"/>
                <a:gd name="T6" fmla="*/ 2147483647 w 345"/>
                <a:gd name="T7" fmla="*/ 2147483647 h 470"/>
                <a:gd name="T8" fmla="*/ 2147483647 w 345"/>
                <a:gd name="T9" fmla="*/ 2147483647 h 470"/>
                <a:gd name="T10" fmla="*/ 2147483647 w 345"/>
                <a:gd name="T11" fmla="*/ 2147483647 h 470"/>
                <a:gd name="T12" fmla="*/ 2147483647 w 345"/>
                <a:gd name="T13" fmla="*/ 2147483647 h 470"/>
                <a:gd name="T14" fmla="*/ 2147483647 w 345"/>
                <a:gd name="T15" fmla="*/ 2147483647 h 470"/>
                <a:gd name="T16" fmla="*/ 2147483647 w 345"/>
                <a:gd name="T17" fmla="*/ 2147483647 h 470"/>
                <a:gd name="T18" fmla="*/ 2147483647 w 345"/>
                <a:gd name="T19" fmla="*/ 2147483647 h 470"/>
                <a:gd name="T20" fmla="*/ 2147483647 w 345"/>
                <a:gd name="T21" fmla="*/ 2147483647 h 470"/>
                <a:gd name="T22" fmla="*/ 2147483647 w 345"/>
                <a:gd name="T23" fmla="*/ 2147483647 h 470"/>
                <a:gd name="T24" fmla="*/ 2147483647 w 345"/>
                <a:gd name="T25" fmla="*/ 2147483647 h 470"/>
                <a:gd name="T26" fmla="*/ 2147483647 w 345"/>
                <a:gd name="T27" fmla="*/ 2147483647 h 470"/>
                <a:gd name="T28" fmla="*/ 2147483647 w 345"/>
                <a:gd name="T29" fmla="*/ 2147483647 h 470"/>
                <a:gd name="T30" fmla="*/ 2147483647 w 345"/>
                <a:gd name="T31" fmla="*/ 2147483647 h 470"/>
                <a:gd name="T32" fmla="*/ 2147483647 w 345"/>
                <a:gd name="T33" fmla="*/ 2147483647 h 470"/>
                <a:gd name="T34" fmla="*/ 2147483647 w 345"/>
                <a:gd name="T35" fmla="*/ 2147483647 h 470"/>
                <a:gd name="T36" fmla="*/ 2147483647 w 345"/>
                <a:gd name="T37" fmla="*/ 2147483647 h 470"/>
                <a:gd name="T38" fmla="*/ 2147483647 w 345"/>
                <a:gd name="T39" fmla="*/ 2147483647 h 470"/>
                <a:gd name="T40" fmla="*/ 2147483647 w 345"/>
                <a:gd name="T41" fmla="*/ 2147483647 h 470"/>
                <a:gd name="T42" fmla="*/ 2147483647 w 345"/>
                <a:gd name="T43" fmla="*/ 2147483647 h 470"/>
                <a:gd name="T44" fmla="*/ 2147483647 w 345"/>
                <a:gd name="T45" fmla="*/ 2147483647 h 470"/>
                <a:gd name="T46" fmla="*/ 2147483647 w 345"/>
                <a:gd name="T47" fmla="*/ 2147483647 h 470"/>
                <a:gd name="T48" fmla="*/ 2147483647 w 345"/>
                <a:gd name="T49" fmla="*/ 2147483647 h 470"/>
                <a:gd name="T50" fmla="*/ 2147483647 w 345"/>
                <a:gd name="T51" fmla="*/ 2147483647 h 470"/>
                <a:gd name="T52" fmla="*/ 2147483647 w 345"/>
                <a:gd name="T53" fmla="*/ 2147483647 h 470"/>
                <a:gd name="T54" fmla="*/ 2147483647 w 345"/>
                <a:gd name="T55" fmla="*/ 2147483647 h 470"/>
                <a:gd name="T56" fmla="*/ 2147483647 w 345"/>
                <a:gd name="T57" fmla="*/ 2147483647 h 470"/>
                <a:gd name="T58" fmla="*/ 2147483647 w 345"/>
                <a:gd name="T59" fmla="*/ 2147483647 h 470"/>
                <a:gd name="T60" fmla="*/ 2147483647 w 345"/>
                <a:gd name="T61" fmla="*/ 2147483647 h 470"/>
                <a:gd name="T62" fmla="*/ 2147483647 w 345"/>
                <a:gd name="T63" fmla="*/ 2147483647 h 470"/>
                <a:gd name="T64" fmla="*/ 2147483647 w 345"/>
                <a:gd name="T65" fmla="*/ 2147483647 h 470"/>
                <a:gd name="T66" fmla="*/ 2147483647 w 345"/>
                <a:gd name="T67" fmla="*/ 2147483647 h 470"/>
                <a:gd name="T68" fmla="*/ 2147483647 w 345"/>
                <a:gd name="T69" fmla="*/ 2147483647 h 470"/>
                <a:gd name="T70" fmla="*/ 2147483647 w 345"/>
                <a:gd name="T71" fmla="*/ 2147483647 h 470"/>
                <a:gd name="T72" fmla="*/ 0 w 345"/>
                <a:gd name="T73" fmla="*/ 2147483647 h 470"/>
                <a:gd name="T74" fmla="*/ 2147483647 w 345"/>
                <a:gd name="T75" fmla="*/ 2147483647 h 470"/>
                <a:gd name="T76" fmla="*/ 2147483647 w 345"/>
                <a:gd name="T77" fmla="*/ 2147483647 h 470"/>
                <a:gd name="T78" fmla="*/ 2147483647 w 345"/>
                <a:gd name="T79" fmla="*/ 2147483647 h 470"/>
                <a:gd name="T80" fmla="*/ 2147483647 w 345"/>
                <a:gd name="T81" fmla="*/ 2147483647 h 470"/>
                <a:gd name="T82" fmla="*/ 2147483647 w 345"/>
                <a:gd name="T83" fmla="*/ 2147483647 h 470"/>
                <a:gd name="T84" fmla="*/ 2147483647 w 345"/>
                <a:gd name="T85" fmla="*/ 2147483647 h 470"/>
                <a:gd name="T86" fmla="*/ 2147483647 w 345"/>
                <a:gd name="T87" fmla="*/ 2147483647 h 470"/>
                <a:gd name="T88" fmla="*/ 2147483647 w 345"/>
                <a:gd name="T89" fmla="*/ 2147483647 h 470"/>
                <a:gd name="T90" fmla="*/ 2147483647 w 345"/>
                <a:gd name="T91" fmla="*/ 2147483647 h 470"/>
                <a:gd name="T92" fmla="*/ 2147483647 w 345"/>
                <a:gd name="T93" fmla="*/ 2147483647 h 470"/>
                <a:gd name="T94" fmla="*/ 2147483647 w 345"/>
                <a:gd name="T95" fmla="*/ 2147483647 h 470"/>
                <a:gd name="T96" fmla="*/ 2147483647 w 345"/>
                <a:gd name="T97" fmla="*/ 2147483647 h 470"/>
                <a:gd name="T98" fmla="*/ 2147483647 w 345"/>
                <a:gd name="T99" fmla="*/ 2147483647 h 470"/>
                <a:gd name="T100" fmla="*/ 2147483647 w 345"/>
                <a:gd name="T101" fmla="*/ 2147483647 h 470"/>
                <a:gd name="T102" fmla="*/ 2147483647 w 345"/>
                <a:gd name="T103" fmla="*/ 2147483647 h 470"/>
                <a:gd name="T104" fmla="*/ 2147483647 w 345"/>
                <a:gd name="T105" fmla="*/ 0 h 47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45" h="470">
                  <a:moveTo>
                    <a:pt x="265" y="0"/>
                  </a:moveTo>
                  <a:lnTo>
                    <a:pt x="287" y="2"/>
                  </a:lnTo>
                  <a:lnTo>
                    <a:pt x="305" y="7"/>
                  </a:lnTo>
                  <a:lnTo>
                    <a:pt x="321" y="13"/>
                  </a:lnTo>
                  <a:lnTo>
                    <a:pt x="335" y="27"/>
                  </a:lnTo>
                  <a:lnTo>
                    <a:pt x="343" y="41"/>
                  </a:lnTo>
                  <a:lnTo>
                    <a:pt x="345" y="59"/>
                  </a:lnTo>
                  <a:lnTo>
                    <a:pt x="341" y="77"/>
                  </a:lnTo>
                  <a:lnTo>
                    <a:pt x="333" y="96"/>
                  </a:lnTo>
                  <a:lnTo>
                    <a:pt x="319" y="110"/>
                  </a:lnTo>
                  <a:lnTo>
                    <a:pt x="299" y="118"/>
                  </a:lnTo>
                  <a:lnTo>
                    <a:pt x="275" y="118"/>
                  </a:lnTo>
                  <a:lnTo>
                    <a:pt x="267" y="116"/>
                  </a:lnTo>
                  <a:lnTo>
                    <a:pt x="255" y="114"/>
                  </a:lnTo>
                  <a:lnTo>
                    <a:pt x="238" y="114"/>
                  </a:lnTo>
                  <a:lnTo>
                    <a:pt x="218" y="116"/>
                  </a:lnTo>
                  <a:lnTo>
                    <a:pt x="198" y="122"/>
                  </a:lnTo>
                  <a:lnTo>
                    <a:pt x="182" y="132"/>
                  </a:lnTo>
                  <a:lnTo>
                    <a:pt x="170" y="146"/>
                  </a:lnTo>
                  <a:lnTo>
                    <a:pt x="162" y="166"/>
                  </a:lnTo>
                  <a:lnTo>
                    <a:pt x="162" y="411"/>
                  </a:lnTo>
                  <a:lnTo>
                    <a:pt x="156" y="434"/>
                  </a:lnTo>
                  <a:lnTo>
                    <a:pt x="144" y="454"/>
                  </a:lnTo>
                  <a:lnTo>
                    <a:pt x="125" y="466"/>
                  </a:lnTo>
                  <a:lnTo>
                    <a:pt x="103" y="470"/>
                  </a:lnTo>
                  <a:lnTo>
                    <a:pt x="79" y="466"/>
                  </a:lnTo>
                  <a:lnTo>
                    <a:pt x="59" y="454"/>
                  </a:lnTo>
                  <a:lnTo>
                    <a:pt x="45" y="434"/>
                  </a:lnTo>
                  <a:lnTo>
                    <a:pt x="41" y="411"/>
                  </a:lnTo>
                  <a:lnTo>
                    <a:pt x="41" y="140"/>
                  </a:lnTo>
                  <a:lnTo>
                    <a:pt x="39" y="120"/>
                  </a:lnTo>
                  <a:lnTo>
                    <a:pt x="33" y="108"/>
                  </a:lnTo>
                  <a:lnTo>
                    <a:pt x="25" y="98"/>
                  </a:lnTo>
                  <a:lnTo>
                    <a:pt x="16" y="89"/>
                  </a:lnTo>
                  <a:lnTo>
                    <a:pt x="8" y="81"/>
                  </a:lnTo>
                  <a:lnTo>
                    <a:pt x="2" y="69"/>
                  </a:lnTo>
                  <a:lnTo>
                    <a:pt x="0" y="55"/>
                  </a:lnTo>
                  <a:lnTo>
                    <a:pt x="2" y="37"/>
                  </a:lnTo>
                  <a:lnTo>
                    <a:pt x="10" y="23"/>
                  </a:lnTo>
                  <a:lnTo>
                    <a:pt x="21" y="13"/>
                  </a:lnTo>
                  <a:lnTo>
                    <a:pt x="37" y="7"/>
                  </a:lnTo>
                  <a:lnTo>
                    <a:pt x="59" y="6"/>
                  </a:lnTo>
                  <a:lnTo>
                    <a:pt x="65" y="6"/>
                  </a:lnTo>
                  <a:lnTo>
                    <a:pt x="71" y="6"/>
                  </a:lnTo>
                  <a:lnTo>
                    <a:pt x="77" y="7"/>
                  </a:lnTo>
                  <a:lnTo>
                    <a:pt x="105" y="19"/>
                  </a:lnTo>
                  <a:lnTo>
                    <a:pt x="127" y="35"/>
                  </a:lnTo>
                  <a:lnTo>
                    <a:pt x="142" y="57"/>
                  </a:lnTo>
                  <a:lnTo>
                    <a:pt x="168" y="31"/>
                  </a:lnTo>
                  <a:lnTo>
                    <a:pt x="194" y="15"/>
                  </a:lnTo>
                  <a:lnTo>
                    <a:pt x="222" y="6"/>
                  </a:lnTo>
                  <a:lnTo>
                    <a:pt x="245" y="2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FF0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6" name="Freeform 18"/>
            <p:cNvSpPr>
              <a:spLocks noEditPoints="1"/>
            </p:cNvSpPr>
            <p:nvPr userDrawn="1"/>
          </p:nvSpPr>
          <p:spPr bwMode="black">
            <a:xfrm>
              <a:off x="4268788" y="3948113"/>
              <a:ext cx="301625" cy="373063"/>
            </a:xfrm>
            <a:custGeom>
              <a:avLst/>
              <a:gdLst>
                <a:gd name="T0" fmla="*/ 2147483647 w 381"/>
                <a:gd name="T1" fmla="*/ 2147483647 h 470"/>
                <a:gd name="T2" fmla="*/ 2147483647 w 381"/>
                <a:gd name="T3" fmla="*/ 2147483647 h 470"/>
                <a:gd name="T4" fmla="*/ 2147483647 w 381"/>
                <a:gd name="T5" fmla="*/ 2147483647 h 470"/>
                <a:gd name="T6" fmla="*/ 2147483647 w 381"/>
                <a:gd name="T7" fmla="*/ 2147483647 h 470"/>
                <a:gd name="T8" fmla="*/ 2147483647 w 381"/>
                <a:gd name="T9" fmla="*/ 2147483647 h 470"/>
                <a:gd name="T10" fmla="*/ 2147483647 w 381"/>
                <a:gd name="T11" fmla="*/ 2147483647 h 470"/>
                <a:gd name="T12" fmla="*/ 2147483647 w 381"/>
                <a:gd name="T13" fmla="*/ 2147483647 h 470"/>
                <a:gd name="T14" fmla="*/ 2147483647 w 381"/>
                <a:gd name="T15" fmla="*/ 2147483647 h 470"/>
                <a:gd name="T16" fmla="*/ 2147483647 w 381"/>
                <a:gd name="T17" fmla="*/ 2147483647 h 470"/>
                <a:gd name="T18" fmla="*/ 2147483647 w 381"/>
                <a:gd name="T19" fmla="*/ 2147483647 h 470"/>
                <a:gd name="T20" fmla="*/ 2147483647 w 381"/>
                <a:gd name="T21" fmla="*/ 2147483647 h 470"/>
                <a:gd name="T22" fmla="*/ 2147483647 w 381"/>
                <a:gd name="T23" fmla="*/ 2147483647 h 470"/>
                <a:gd name="T24" fmla="*/ 2147483647 w 381"/>
                <a:gd name="T25" fmla="*/ 2147483647 h 470"/>
                <a:gd name="T26" fmla="*/ 2147483647 w 381"/>
                <a:gd name="T27" fmla="*/ 2147483647 h 470"/>
                <a:gd name="T28" fmla="*/ 2147483647 w 381"/>
                <a:gd name="T29" fmla="*/ 2147483647 h 470"/>
                <a:gd name="T30" fmla="*/ 2147483647 w 381"/>
                <a:gd name="T31" fmla="*/ 2147483647 h 470"/>
                <a:gd name="T32" fmla="*/ 2147483647 w 381"/>
                <a:gd name="T33" fmla="*/ 2147483647 h 470"/>
                <a:gd name="T34" fmla="*/ 2147483647 w 381"/>
                <a:gd name="T35" fmla="*/ 2147483647 h 470"/>
                <a:gd name="T36" fmla="*/ 2147483647 w 381"/>
                <a:gd name="T37" fmla="*/ 2147483647 h 470"/>
                <a:gd name="T38" fmla="*/ 2147483647 w 381"/>
                <a:gd name="T39" fmla="*/ 2147483647 h 470"/>
                <a:gd name="T40" fmla="*/ 2147483647 w 381"/>
                <a:gd name="T41" fmla="*/ 2147483647 h 470"/>
                <a:gd name="T42" fmla="*/ 2147483647 w 381"/>
                <a:gd name="T43" fmla="*/ 2147483647 h 470"/>
                <a:gd name="T44" fmla="*/ 2147483647 w 381"/>
                <a:gd name="T45" fmla="*/ 2147483647 h 470"/>
                <a:gd name="T46" fmla="*/ 2147483647 w 381"/>
                <a:gd name="T47" fmla="*/ 0 h 470"/>
                <a:gd name="T48" fmla="*/ 2147483647 w 381"/>
                <a:gd name="T49" fmla="*/ 2147483647 h 470"/>
                <a:gd name="T50" fmla="*/ 2147483647 w 381"/>
                <a:gd name="T51" fmla="*/ 2147483647 h 470"/>
                <a:gd name="T52" fmla="*/ 2147483647 w 381"/>
                <a:gd name="T53" fmla="*/ 2147483647 h 470"/>
                <a:gd name="T54" fmla="*/ 2147483647 w 381"/>
                <a:gd name="T55" fmla="*/ 2147483647 h 470"/>
                <a:gd name="T56" fmla="*/ 2147483647 w 381"/>
                <a:gd name="T57" fmla="*/ 2147483647 h 470"/>
                <a:gd name="T58" fmla="*/ 2147483647 w 381"/>
                <a:gd name="T59" fmla="*/ 2147483647 h 470"/>
                <a:gd name="T60" fmla="*/ 2147483647 w 381"/>
                <a:gd name="T61" fmla="*/ 2147483647 h 470"/>
                <a:gd name="T62" fmla="*/ 2147483647 w 381"/>
                <a:gd name="T63" fmla="*/ 2147483647 h 470"/>
                <a:gd name="T64" fmla="*/ 2147483647 w 381"/>
                <a:gd name="T65" fmla="*/ 2147483647 h 470"/>
                <a:gd name="T66" fmla="*/ 2147483647 w 381"/>
                <a:gd name="T67" fmla="*/ 2147483647 h 470"/>
                <a:gd name="T68" fmla="*/ 2147483647 w 381"/>
                <a:gd name="T69" fmla="*/ 2147483647 h 470"/>
                <a:gd name="T70" fmla="*/ 2147483647 w 381"/>
                <a:gd name="T71" fmla="*/ 2147483647 h 470"/>
                <a:gd name="T72" fmla="*/ 2147483647 w 381"/>
                <a:gd name="T73" fmla="*/ 2147483647 h 470"/>
                <a:gd name="T74" fmla="*/ 2147483647 w 381"/>
                <a:gd name="T75" fmla="*/ 2147483647 h 470"/>
                <a:gd name="T76" fmla="*/ 2147483647 w 381"/>
                <a:gd name="T77" fmla="*/ 2147483647 h 470"/>
                <a:gd name="T78" fmla="*/ 2147483647 w 381"/>
                <a:gd name="T79" fmla="*/ 2147483647 h 470"/>
                <a:gd name="T80" fmla="*/ 2147483647 w 381"/>
                <a:gd name="T81" fmla="*/ 2147483647 h 470"/>
                <a:gd name="T82" fmla="*/ 2147483647 w 381"/>
                <a:gd name="T83" fmla="*/ 2147483647 h 470"/>
                <a:gd name="T84" fmla="*/ 2147483647 w 381"/>
                <a:gd name="T85" fmla="*/ 2147483647 h 470"/>
                <a:gd name="T86" fmla="*/ 2147483647 w 381"/>
                <a:gd name="T87" fmla="*/ 2147483647 h 470"/>
                <a:gd name="T88" fmla="*/ 2147483647 w 381"/>
                <a:gd name="T89" fmla="*/ 2147483647 h 470"/>
                <a:gd name="T90" fmla="*/ 2147483647 w 381"/>
                <a:gd name="T91" fmla="*/ 2147483647 h 470"/>
                <a:gd name="T92" fmla="*/ 2147483647 w 381"/>
                <a:gd name="T93" fmla="*/ 2147483647 h 470"/>
                <a:gd name="T94" fmla="*/ 2147483647 w 381"/>
                <a:gd name="T95" fmla="*/ 2147483647 h 470"/>
                <a:gd name="T96" fmla="*/ 0 w 381"/>
                <a:gd name="T97" fmla="*/ 2147483647 h 470"/>
                <a:gd name="T98" fmla="*/ 0 w 381"/>
                <a:gd name="T99" fmla="*/ 2147483647 h 470"/>
                <a:gd name="T100" fmla="*/ 2147483647 w 381"/>
                <a:gd name="T101" fmla="*/ 2147483647 h 470"/>
                <a:gd name="T102" fmla="*/ 2147483647 w 381"/>
                <a:gd name="T103" fmla="*/ 2147483647 h 470"/>
                <a:gd name="T104" fmla="*/ 2147483647 w 381"/>
                <a:gd name="T105" fmla="*/ 2147483647 h 470"/>
                <a:gd name="T106" fmla="*/ 2147483647 w 381"/>
                <a:gd name="T107" fmla="*/ 2147483647 h 470"/>
                <a:gd name="T108" fmla="*/ 2147483647 w 381"/>
                <a:gd name="T109" fmla="*/ 2147483647 h 470"/>
                <a:gd name="T110" fmla="*/ 2147483647 w 381"/>
                <a:gd name="T111" fmla="*/ 2147483647 h 470"/>
                <a:gd name="T112" fmla="*/ 2147483647 w 381"/>
                <a:gd name="T113" fmla="*/ 2147483647 h 470"/>
                <a:gd name="T114" fmla="*/ 2147483647 w 381"/>
                <a:gd name="T115" fmla="*/ 0 h 4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81" h="470">
                  <a:moveTo>
                    <a:pt x="191" y="108"/>
                  </a:moveTo>
                  <a:lnTo>
                    <a:pt x="165" y="110"/>
                  </a:lnTo>
                  <a:lnTo>
                    <a:pt x="145" y="122"/>
                  </a:lnTo>
                  <a:lnTo>
                    <a:pt x="131" y="138"/>
                  </a:lnTo>
                  <a:lnTo>
                    <a:pt x="123" y="160"/>
                  </a:lnTo>
                  <a:lnTo>
                    <a:pt x="119" y="189"/>
                  </a:lnTo>
                  <a:lnTo>
                    <a:pt x="119" y="282"/>
                  </a:lnTo>
                  <a:lnTo>
                    <a:pt x="123" y="310"/>
                  </a:lnTo>
                  <a:lnTo>
                    <a:pt x="131" y="334"/>
                  </a:lnTo>
                  <a:lnTo>
                    <a:pt x="145" y="349"/>
                  </a:lnTo>
                  <a:lnTo>
                    <a:pt x="165" y="359"/>
                  </a:lnTo>
                  <a:lnTo>
                    <a:pt x="191" y="363"/>
                  </a:lnTo>
                  <a:lnTo>
                    <a:pt x="216" y="359"/>
                  </a:lnTo>
                  <a:lnTo>
                    <a:pt x="236" y="349"/>
                  </a:lnTo>
                  <a:lnTo>
                    <a:pt x="250" y="334"/>
                  </a:lnTo>
                  <a:lnTo>
                    <a:pt x="258" y="310"/>
                  </a:lnTo>
                  <a:lnTo>
                    <a:pt x="262" y="282"/>
                  </a:lnTo>
                  <a:lnTo>
                    <a:pt x="262" y="189"/>
                  </a:lnTo>
                  <a:lnTo>
                    <a:pt x="258" y="160"/>
                  </a:lnTo>
                  <a:lnTo>
                    <a:pt x="250" y="138"/>
                  </a:lnTo>
                  <a:lnTo>
                    <a:pt x="236" y="122"/>
                  </a:lnTo>
                  <a:lnTo>
                    <a:pt x="216" y="110"/>
                  </a:lnTo>
                  <a:lnTo>
                    <a:pt x="191" y="108"/>
                  </a:lnTo>
                  <a:close/>
                  <a:moveTo>
                    <a:pt x="191" y="0"/>
                  </a:moveTo>
                  <a:lnTo>
                    <a:pt x="236" y="4"/>
                  </a:lnTo>
                  <a:lnTo>
                    <a:pt x="276" y="15"/>
                  </a:lnTo>
                  <a:lnTo>
                    <a:pt x="310" y="31"/>
                  </a:lnTo>
                  <a:lnTo>
                    <a:pt x="335" y="55"/>
                  </a:lnTo>
                  <a:lnTo>
                    <a:pt x="355" y="83"/>
                  </a:lnTo>
                  <a:lnTo>
                    <a:pt x="371" y="116"/>
                  </a:lnTo>
                  <a:lnTo>
                    <a:pt x="379" y="150"/>
                  </a:lnTo>
                  <a:lnTo>
                    <a:pt x="381" y="187"/>
                  </a:lnTo>
                  <a:lnTo>
                    <a:pt x="381" y="282"/>
                  </a:lnTo>
                  <a:lnTo>
                    <a:pt x="379" y="320"/>
                  </a:lnTo>
                  <a:lnTo>
                    <a:pt x="371" y="355"/>
                  </a:lnTo>
                  <a:lnTo>
                    <a:pt x="355" y="387"/>
                  </a:lnTo>
                  <a:lnTo>
                    <a:pt x="335" y="415"/>
                  </a:lnTo>
                  <a:lnTo>
                    <a:pt x="310" y="438"/>
                  </a:lnTo>
                  <a:lnTo>
                    <a:pt x="276" y="456"/>
                  </a:lnTo>
                  <a:lnTo>
                    <a:pt x="236" y="466"/>
                  </a:lnTo>
                  <a:lnTo>
                    <a:pt x="191" y="470"/>
                  </a:lnTo>
                  <a:lnTo>
                    <a:pt x="145" y="466"/>
                  </a:lnTo>
                  <a:lnTo>
                    <a:pt x="105" y="456"/>
                  </a:lnTo>
                  <a:lnTo>
                    <a:pt x="72" y="438"/>
                  </a:lnTo>
                  <a:lnTo>
                    <a:pt x="46" y="415"/>
                  </a:lnTo>
                  <a:lnTo>
                    <a:pt x="26" y="387"/>
                  </a:lnTo>
                  <a:lnTo>
                    <a:pt x="10" y="355"/>
                  </a:lnTo>
                  <a:lnTo>
                    <a:pt x="2" y="320"/>
                  </a:lnTo>
                  <a:lnTo>
                    <a:pt x="0" y="282"/>
                  </a:lnTo>
                  <a:lnTo>
                    <a:pt x="0" y="187"/>
                  </a:lnTo>
                  <a:lnTo>
                    <a:pt x="2" y="150"/>
                  </a:lnTo>
                  <a:lnTo>
                    <a:pt x="10" y="116"/>
                  </a:lnTo>
                  <a:lnTo>
                    <a:pt x="26" y="83"/>
                  </a:lnTo>
                  <a:lnTo>
                    <a:pt x="46" y="55"/>
                  </a:lnTo>
                  <a:lnTo>
                    <a:pt x="72" y="31"/>
                  </a:lnTo>
                  <a:lnTo>
                    <a:pt x="105" y="15"/>
                  </a:lnTo>
                  <a:lnTo>
                    <a:pt x="145" y="4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FF0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7" name="Freeform 19"/>
            <p:cNvSpPr>
              <a:spLocks/>
            </p:cNvSpPr>
            <p:nvPr userDrawn="1"/>
          </p:nvSpPr>
          <p:spPr bwMode="black">
            <a:xfrm>
              <a:off x="4656138" y="3948113"/>
              <a:ext cx="331788" cy="373063"/>
            </a:xfrm>
            <a:custGeom>
              <a:avLst/>
              <a:gdLst>
                <a:gd name="T0" fmla="*/ 2147483647 w 418"/>
                <a:gd name="T1" fmla="*/ 0 h 470"/>
                <a:gd name="T2" fmla="*/ 2147483647 w 418"/>
                <a:gd name="T3" fmla="*/ 2147483647 h 470"/>
                <a:gd name="T4" fmla="*/ 2147483647 w 418"/>
                <a:gd name="T5" fmla="*/ 2147483647 h 470"/>
                <a:gd name="T6" fmla="*/ 2147483647 w 418"/>
                <a:gd name="T7" fmla="*/ 2147483647 h 470"/>
                <a:gd name="T8" fmla="*/ 2147483647 w 418"/>
                <a:gd name="T9" fmla="*/ 2147483647 h 470"/>
                <a:gd name="T10" fmla="*/ 2147483647 w 418"/>
                <a:gd name="T11" fmla="*/ 2147483647 h 470"/>
                <a:gd name="T12" fmla="*/ 2147483647 w 418"/>
                <a:gd name="T13" fmla="*/ 2147483647 h 470"/>
                <a:gd name="T14" fmla="*/ 2147483647 w 418"/>
                <a:gd name="T15" fmla="*/ 2147483647 h 470"/>
                <a:gd name="T16" fmla="*/ 2147483647 w 418"/>
                <a:gd name="T17" fmla="*/ 2147483647 h 470"/>
                <a:gd name="T18" fmla="*/ 2147483647 w 418"/>
                <a:gd name="T19" fmla="*/ 2147483647 h 470"/>
                <a:gd name="T20" fmla="*/ 2147483647 w 418"/>
                <a:gd name="T21" fmla="*/ 2147483647 h 470"/>
                <a:gd name="T22" fmla="*/ 2147483647 w 418"/>
                <a:gd name="T23" fmla="*/ 2147483647 h 470"/>
                <a:gd name="T24" fmla="*/ 2147483647 w 418"/>
                <a:gd name="T25" fmla="*/ 2147483647 h 470"/>
                <a:gd name="T26" fmla="*/ 2147483647 w 418"/>
                <a:gd name="T27" fmla="*/ 2147483647 h 470"/>
                <a:gd name="T28" fmla="*/ 2147483647 w 418"/>
                <a:gd name="T29" fmla="*/ 2147483647 h 470"/>
                <a:gd name="T30" fmla="*/ 2147483647 w 418"/>
                <a:gd name="T31" fmla="*/ 2147483647 h 470"/>
                <a:gd name="T32" fmla="*/ 2147483647 w 418"/>
                <a:gd name="T33" fmla="*/ 2147483647 h 470"/>
                <a:gd name="T34" fmla="*/ 2147483647 w 418"/>
                <a:gd name="T35" fmla="*/ 2147483647 h 470"/>
                <a:gd name="T36" fmla="*/ 2147483647 w 418"/>
                <a:gd name="T37" fmla="*/ 2147483647 h 470"/>
                <a:gd name="T38" fmla="*/ 2147483647 w 418"/>
                <a:gd name="T39" fmla="*/ 0 h 470"/>
                <a:gd name="T40" fmla="*/ 2147483647 w 418"/>
                <a:gd name="T41" fmla="*/ 2147483647 h 470"/>
                <a:gd name="T42" fmla="*/ 2147483647 w 418"/>
                <a:gd name="T43" fmla="*/ 2147483647 h 470"/>
                <a:gd name="T44" fmla="*/ 2147483647 w 418"/>
                <a:gd name="T45" fmla="*/ 2147483647 h 470"/>
                <a:gd name="T46" fmla="*/ 2147483647 w 418"/>
                <a:gd name="T47" fmla="*/ 2147483647 h 470"/>
                <a:gd name="T48" fmla="*/ 2147483647 w 418"/>
                <a:gd name="T49" fmla="*/ 2147483647 h 470"/>
                <a:gd name="T50" fmla="*/ 2147483647 w 418"/>
                <a:gd name="T51" fmla="*/ 2147483647 h 470"/>
                <a:gd name="T52" fmla="*/ 2147483647 w 418"/>
                <a:gd name="T53" fmla="*/ 2147483647 h 470"/>
                <a:gd name="T54" fmla="*/ 2147483647 w 418"/>
                <a:gd name="T55" fmla="*/ 2147483647 h 470"/>
                <a:gd name="T56" fmla="*/ 2147483647 w 418"/>
                <a:gd name="T57" fmla="*/ 2147483647 h 470"/>
                <a:gd name="T58" fmla="*/ 2147483647 w 418"/>
                <a:gd name="T59" fmla="*/ 2147483647 h 470"/>
                <a:gd name="T60" fmla="*/ 2147483647 w 418"/>
                <a:gd name="T61" fmla="*/ 2147483647 h 470"/>
                <a:gd name="T62" fmla="*/ 2147483647 w 418"/>
                <a:gd name="T63" fmla="*/ 2147483647 h 470"/>
                <a:gd name="T64" fmla="*/ 2147483647 w 418"/>
                <a:gd name="T65" fmla="*/ 2147483647 h 470"/>
                <a:gd name="T66" fmla="*/ 2147483647 w 418"/>
                <a:gd name="T67" fmla="*/ 2147483647 h 470"/>
                <a:gd name="T68" fmla="*/ 2147483647 w 418"/>
                <a:gd name="T69" fmla="*/ 2147483647 h 470"/>
                <a:gd name="T70" fmla="*/ 2147483647 w 418"/>
                <a:gd name="T71" fmla="*/ 2147483647 h 470"/>
                <a:gd name="T72" fmla="*/ 2147483647 w 418"/>
                <a:gd name="T73" fmla="*/ 2147483647 h 470"/>
                <a:gd name="T74" fmla="*/ 2147483647 w 418"/>
                <a:gd name="T75" fmla="*/ 2147483647 h 470"/>
                <a:gd name="T76" fmla="*/ 2147483647 w 418"/>
                <a:gd name="T77" fmla="*/ 2147483647 h 470"/>
                <a:gd name="T78" fmla="*/ 2147483647 w 418"/>
                <a:gd name="T79" fmla="*/ 2147483647 h 470"/>
                <a:gd name="T80" fmla="*/ 2147483647 w 418"/>
                <a:gd name="T81" fmla="*/ 2147483647 h 470"/>
                <a:gd name="T82" fmla="*/ 2147483647 w 418"/>
                <a:gd name="T83" fmla="*/ 2147483647 h 470"/>
                <a:gd name="T84" fmla="*/ 2147483647 w 418"/>
                <a:gd name="T85" fmla="*/ 2147483647 h 470"/>
                <a:gd name="T86" fmla="*/ 2147483647 w 418"/>
                <a:gd name="T87" fmla="*/ 2147483647 h 470"/>
                <a:gd name="T88" fmla="*/ 2147483647 w 418"/>
                <a:gd name="T89" fmla="*/ 2147483647 h 470"/>
                <a:gd name="T90" fmla="*/ 2147483647 w 418"/>
                <a:gd name="T91" fmla="*/ 2147483647 h 470"/>
                <a:gd name="T92" fmla="*/ 2147483647 w 418"/>
                <a:gd name="T93" fmla="*/ 2147483647 h 470"/>
                <a:gd name="T94" fmla="*/ 2147483647 w 418"/>
                <a:gd name="T95" fmla="*/ 2147483647 h 470"/>
                <a:gd name="T96" fmla="*/ 2147483647 w 418"/>
                <a:gd name="T97" fmla="*/ 2147483647 h 470"/>
                <a:gd name="T98" fmla="*/ 2147483647 w 418"/>
                <a:gd name="T99" fmla="*/ 2147483647 h 470"/>
                <a:gd name="T100" fmla="*/ 2147483647 w 418"/>
                <a:gd name="T101" fmla="*/ 2147483647 h 470"/>
                <a:gd name="T102" fmla="*/ 2147483647 w 418"/>
                <a:gd name="T103" fmla="*/ 2147483647 h 470"/>
                <a:gd name="T104" fmla="*/ 2147483647 w 418"/>
                <a:gd name="T105" fmla="*/ 2147483647 h 470"/>
                <a:gd name="T106" fmla="*/ 2147483647 w 418"/>
                <a:gd name="T107" fmla="*/ 2147483647 h 470"/>
                <a:gd name="T108" fmla="*/ 0 w 418"/>
                <a:gd name="T109" fmla="*/ 2147483647 h 470"/>
                <a:gd name="T110" fmla="*/ 0 w 418"/>
                <a:gd name="T111" fmla="*/ 2147483647 h 470"/>
                <a:gd name="T112" fmla="*/ 2147483647 w 418"/>
                <a:gd name="T113" fmla="*/ 2147483647 h 470"/>
                <a:gd name="T114" fmla="*/ 2147483647 w 418"/>
                <a:gd name="T115" fmla="*/ 2147483647 h 470"/>
                <a:gd name="T116" fmla="*/ 2147483647 w 418"/>
                <a:gd name="T117" fmla="*/ 2147483647 h 470"/>
                <a:gd name="T118" fmla="*/ 2147483647 w 418"/>
                <a:gd name="T119" fmla="*/ 0 h 47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18" h="470">
                  <a:moveTo>
                    <a:pt x="59" y="0"/>
                  </a:moveTo>
                  <a:lnTo>
                    <a:pt x="83" y="4"/>
                  </a:lnTo>
                  <a:lnTo>
                    <a:pt x="101" y="17"/>
                  </a:lnTo>
                  <a:lnTo>
                    <a:pt x="115" y="37"/>
                  </a:lnTo>
                  <a:lnTo>
                    <a:pt x="119" y="59"/>
                  </a:lnTo>
                  <a:lnTo>
                    <a:pt x="119" y="290"/>
                  </a:lnTo>
                  <a:lnTo>
                    <a:pt x="121" y="310"/>
                  </a:lnTo>
                  <a:lnTo>
                    <a:pt x="125" y="326"/>
                  </a:lnTo>
                  <a:lnTo>
                    <a:pt x="131" y="339"/>
                  </a:lnTo>
                  <a:lnTo>
                    <a:pt x="143" y="349"/>
                  </a:lnTo>
                  <a:lnTo>
                    <a:pt x="161" y="355"/>
                  </a:lnTo>
                  <a:lnTo>
                    <a:pt x="182" y="357"/>
                  </a:lnTo>
                  <a:lnTo>
                    <a:pt x="212" y="353"/>
                  </a:lnTo>
                  <a:lnTo>
                    <a:pt x="238" y="341"/>
                  </a:lnTo>
                  <a:lnTo>
                    <a:pt x="256" y="322"/>
                  </a:lnTo>
                  <a:lnTo>
                    <a:pt x="256" y="59"/>
                  </a:lnTo>
                  <a:lnTo>
                    <a:pt x="260" y="37"/>
                  </a:lnTo>
                  <a:lnTo>
                    <a:pt x="274" y="17"/>
                  </a:lnTo>
                  <a:lnTo>
                    <a:pt x="293" y="4"/>
                  </a:lnTo>
                  <a:lnTo>
                    <a:pt x="315" y="0"/>
                  </a:lnTo>
                  <a:lnTo>
                    <a:pt x="339" y="4"/>
                  </a:lnTo>
                  <a:lnTo>
                    <a:pt x="359" y="17"/>
                  </a:lnTo>
                  <a:lnTo>
                    <a:pt x="371" y="37"/>
                  </a:lnTo>
                  <a:lnTo>
                    <a:pt x="375" y="59"/>
                  </a:lnTo>
                  <a:lnTo>
                    <a:pt x="375" y="338"/>
                  </a:lnTo>
                  <a:lnTo>
                    <a:pt x="379" y="355"/>
                  </a:lnTo>
                  <a:lnTo>
                    <a:pt x="385" y="369"/>
                  </a:lnTo>
                  <a:lnTo>
                    <a:pt x="393" y="379"/>
                  </a:lnTo>
                  <a:lnTo>
                    <a:pt x="402" y="387"/>
                  </a:lnTo>
                  <a:lnTo>
                    <a:pt x="410" y="395"/>
                  </a:lnTo>
                  <a:lnTo>
                    <a:pt x="416" y="407"/>
                  </a:lnTo>
                  <a:lnTo>
                    <a:pt x="418" y="422"/>
                  </a:lnTo>
                  <a:lnTo>
                    <a:pt x="416" y="440"/>
                  </a:lnTo>
                  <a:lnTo>
                    <a:pt x="408" y="454"/>
                  </a:lnTo>
                  <a:lnTo>
                    <a:pt x="394" y="464"/>
                  </a:lnTo>
                  <a:lnTo>
                    <a:pt x="379" y="468"/>
                  </a:lnTo>
                  <a:lnTo>
                    <a:pt x="359" y="470"/>
                  </a:lnTo>
                  <a:lnTo>
                    <a:pt x="339" y="468"/>
                  </a:lnTo>
                  <a:lnTo>
                    <a:pt x="321" y="462"/>
                  </a:lnTo>
                  <a:lnTo>
                    <a:pt x="303" y="450"/>
                  </a:lnTo>
                  <a:lnTo>
                    <a:pt x="293" y="444"/>
                  </a:lnTo>
                  <a:lnTo>
                    <a:pt x="287" y="436"/>
                  </a:lnTo>
                  <a:lnTo>
                    <a:pt x="280" y="424"/>
                  </a:lnTo>
                  <a:lnTo>
                    <a:pt x="254" y="444"/>
                  </a:lnTo>
                  <a:lnTo>
                    <a:pt x="224" y="458"/>
                  </a:lnTo>
                  <a:lnTo>
                    <a:pt x="188" y="468"/>
                  </a:lnTo>
                  <a:lnTo>
                    <a:pt x="149" y="470"/>
                  </a:lnTo>
                  <a:lnTo>
                    <a:pt x="113" y="468"/>
                  </a:lnTo>
                  <a:lnTo>
                    <a:pt x="81" y="458"/>
                  </a:lnTo>
                  <a:lnTo>
                    <a:pt x="55" y="444"/>
                  </a:lnTo>
                  <a:lnTo>
                    <a:pt x="34" y="424"/>
                  </a:lnTo>
                  <a:lnTo>
                    <a:pt x="20" y="401"/>
                  </a:lnTo>
                  <a:lnTo>
                    <a:pt x="8" y="373"/>
                  </a:lnTo>
                  <a:lnTo>
                    <a:pt x="2" y="339"/>
                  </a:lnTo>
                  <a:lnTo>
                    <a:pt x="0" y="306"/>
                  </a:lnTo>
                  <a:lnTo>
                    <a:pt x="0" y="59"/>
                  </a:lnTo>
                  <a:lnTo>
                    <a:pt x="4" y="37"/>
                  </a:lnTo>
                  <a:lnTo>
                    <a:pt x="18" y="17"/>
                  </a:lnTo>
                  <a:lnTo>
                    <a:pt x="36" y="4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0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8" name="Freeform 20"/>
            <p:cNvSpPr>
              <a:spLocks noEditPoints="1"/>
            </p:cNvSpPr>
            <p:nvPr userDrawn="1"/>
          </p:nvSpPr>
          <p:spPr bwMode="black">
            <a:xfrm>
              <a:off x="5037138" y="3948113"/>
              <a:ext cx="328613" cy="498475"/>
            </a:xfrm>
            <a:custGeom>
              <a:avLst/>
              <a:gdLst>
                <a:gd name="T0" fmla="*/ 2147483647 w 414"/>
                <a:gd name="T1" fmla="*/ 2147483647 h 628"/>
                <a:gd name="T2" fmla="*/ 2147483647 w 414"/>
                <a:gd name="T3" fmla="*/ 2147483647 h 628"/>
                <a:gd name="T4" fmla="*/ 2147483647 w 414"/>
                <a:gd name="T5" fmla="*/ 2147483647 h 628"/>
                <a:gd name="T6" fmla="*/ 2147483647 w 414"/>
                <a:gd name="T7" fmla="*/ 2147483647 h 628"/>
                <a:gd name="T8" fmla="*/ 2147483647 w 414"/>
                <a:gd name="T9" fmla="*/ 2147483647 h 628"/>
                <a:gd name="T10" fmla="*/ 2147483647 w 414"/>
                <a:gd name="T11" fmla="*/ 2147483647 h 628"/>
                <a:gd name="T12" fmla="*/ 2147483647 w 414"/>
                <a:gd name="T13" fmla="*/ 2147483647 h 628"/>
                <a:gd name="T14" fmla="*/ 2147483647 w 414"/>
                <a:gd name="T15" fmla="*/ 2147483647 h 628"/>
                <a:gd name="T16" fmla="*/ 2147483647 w 414"/>
                <a:gd name="T17" fmla="*/ 2147483647 h 628"/>
                <a:gd name="T18" fmla="*/ 2147483647 w 414"/>
                <a:gd name="T19" fmla="*/ 0 h 628"/>
                <a:gd name="T20" fmla="*/ 2147483647 w 414"/>
                <a:gd name="T21" fmla="*/ 2147483647 h 628"/>
                <a:gd name="T22" fmla="*/ 2147483647 w 414"/>
                <a:gd name="T23" fmla="*/ 2147483647 h 628"/>
                <a:gd name="T24" fmla="*/ 2147483647 w 414"/>
                <a:gd name="T25" fmla="*/ 2147483647 h 628"/>
                <a:gd name="T26" fmla="*/ 2147483647 w 414"/>
                <a:gd name="T27" fmla="*/ 0 h 628"/>
                <a:gd name="T28" fmla="*/ 2147483647 w 414"/>
                <a:gd name="T29" fmla="*/ 2147483647 h 628"/>
                <a:gd name="T30" fmla="*/ 2147483647 w 414"/>
                <a:gd name="T31" fmla="*/ 2147483647 h 628"/>
                <a:gd name="T32" fmla="*/ 2147483647 w 414"/>
                <a:gd name="T33" fmla="*/ 2147483647 h 628"/>
                <a:gd name="T34" fmla="*/ 2147483647 w 414"/>
                <a:gd name="T35" fmla="*/ 2147483647 h 628"/>
                <a:gd name="T36" fmla="*/ 2147483647 w 414"/>
                <a:gd name="T37" fmla="*/ 2147483647 h 628"/>
                <a:gd name="T38" fmla="*/ 2147483647 w 414"/>
                <a:gd name="T39" fmla="*/ 2147483647 h 628"/>
                <a:gd name="T40" fmla="*/ 2147483647 w 414"/>
                <a:gd name="T41" fmla="*/ 2147483647 h 628"/>
                <a:gd name="T42" fmla="*/ 2147483647 w 414"/>
                <a:gd name="T43" fmla="*/ 2147483647 h 628"/>
                <a:gd name="T44" fmla="*/ 2147483647 w 414"/>
                <a:gd name="T45" fmla="*/ 2147483647 h 628"/>
                <a:gd name="T46" fmla="*/ 2147483647 w 414"/>
                <a:gd name="T47" fmla="*/ 2147483647 h 628"/>
                <a:gd name="T48" fmla="*/ 2147483647 w 414"/>
                <a:gd name="T49" fmla="*/ 2147483647 h 628"/>
                <a:gd name="T50" fmla="*/ 2147483647 w 414"/>
                <a:gd name="T51" fmla="*/ 2147483647 h 628"/>
                <a:gd name="T52" fmla="*/ 2147483647 w 414"/>
                <a:gd name="T53" fmla="*/ 2147483647 h 628"/>
                <a:gd name="T54" fmla="*/ 2147483647 w 414"/>
                <a:gd name="T55" fmla="*/ 2147483647 h 628"/>
                <a:gd name="T56" fmla="*/ 2147483647 w 414"/>
                <a:gd name="T57" fmla="*/ 2147483647 h 628"/>
                <a:gd name="T58" fmla="*/ 2147483647 w 414"/>
                <a:gd name="T59" fmla="*/ 2147483647 h 628"/>
                <a:gd name="T60" fmla="*/ 2147483647 w 414"/>
                <a:gd name="T61" fmla="*/ 2147483647 h 628"/>
                <a:gd name="T62" fmla="*/ 2147483647 w 414"/>
                <a:gd name="T63" fmla="*/ 2147483647 h 628"/>
                <a:gd name="T64" fmla="*/ 2147483647 w 414"/>
                <a:gd name="T65" fmla="*/ 2147483647 h 628"/>
                <a:gd name="T66" fmla="*/ 2147483647 w 414"/>
                <a:gd name="T67" fmla="*/ 2147483647 h 628"/>
                <a:gd name="T68" fmla="*/ 2147483647 w 414"/>
                <a:gd name="T69" fmla="*/ 0 h 62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14" h="628">
                  <a:moveTo>
                    <a:pt x="224" y="100"/>
                  </a:moveTo>
                  <a:lnTo>
                    <a:pt x="202" y="104"/>
                  </a:lnTo>
                  <a:lnTo>
                    <a:pt x="180" y="112"/>
                  </a:lnTo>
                  <a:lnTo>
                    <a:pt x="158" y="126"/>
                  </a:lnTo>
                  <a:lnTo>
                    <a:pt x="158" y="343"/>
                  </a:lnTo>
                  <a:lnTo>
                    <a:pt x="180" y="357"/>
                  </a:lnTo>
                  <a:lnTo>
                    <a:pt x="202" y="367"/>
                  </a:lnTo>
                  <a:lnTo>
                    <a:pt x="224" y="371"/>
                  </a:lnTo>
                  <a:lnTo>
                    <a:pt x="251" y="367"/>
                  </a:lnTo>
                  <a:lnTo>
                    <a:pt x="271" y="355"/>
                  </a:lnTo>
                  <a:lnTo>
                    <a:pt x="285" y="338"/>
                  </a:lnTo>
                  <a:lnTo>
                    <a:pt x="293" y="314"/>
                  </a:lnTo>
                  <a:lnTo>
                    <a:pt x="295" y="284"/>
                  </a:lnTo>
                  <a:lnTo>
                    <a:pt x="295" y="179"/>
                  </a:lnTo>
                  <a:lnTo>
                    <a:pt x="293" y="152"/>
                  </a:lnTo>
                  <a:lnTo>
                    <a:pt x="285" y="130"/>
                  </a:lnTo>
                  <a:lnTo>
                    <a:pt x="271" y="114"/>
                  </a:lnTo>
                  <a:lnTo>
                    <a:pt x="251" y="104"/>
                  </a:lnTo>
                  <a:lnTo>
                    <a:pt x="224" y="100"/>
                  </a:lnTo>
                  <a:close/>
                  <a:moveTo>
                    <a:pt x="59" y="0"/>
                  </a:moveTo>
                  <a:lnTo>
                    <a:pt x="79" y="2"/>
                  </a:lnTo>
                  <a:lnTo>
                    <a:pt x="97" y="7"/>
                  </a:lnTo>
                  <a:lnTo>
                    <a:pt x="115" y="19"/>
                  </a:lnTo>
                  <a:lnTo>
                    <a:pt x="125" y="27"/>
                  </a:lnTo>
                  <a:lnTo>
                    <a:pt x="133" y="35"/>
                  </a:lnTo>
                  <a:lnTo>
                    <a:pt x="164" y="17"/>
                  </a:lnTo>
                  <a:lnTo>
                    <a:pt x="204" y="4"/>
                  </a:lnTo>
                  <a:lnTo>
                    <a:pt x="244" y="0"/>
                  </a:lnTo>
                  <a:lnTo>
                    <a:pt x="285" y="4"/>
                  </a:lnTo>
                  <a:lnTo>
                    <a:pt x="319" y="11"/>
                  </a:lnTo>
                  <a:lnTo>
                    <a:pt x="349" y="27"/>
                  </a:lnTo>
                  <a:lnTo>
                    <a:pt x="372" y="49"/>
                  </a:lnTo>
                  <a:lnTo>
                    <a:pt x="390" y="75"/>
                  </a:lnTo>
                  <a:lnTo>
                    <a:pt x="404" y="108"/>
                  </a:lnTo>
                  <a:lnTo>
                    <a:pt x="412" y="146"/>
                  </a:lnTo>
                  <a:lnTo>
                    <a:pt x="414" y="189"/>
                  </a:lnTo>
                  <a:lnTo>
                    <a:pt x="414" y="260"/>
                  </a:lnTo>
                  <a:lnTo>
                    <a:pt x="412" y="308"/>
                  </a:lnTo>
                  <a:lnTo>
                    <a:pt x="406" y="349"/>
                  </a:lnTo>
                  <a:lnTo>
                    <a:pt x="394" y="385"/>
                  </a:lnTo>
                  <a:lnTo>
                    <a:pt x="378" y="415"/>
                  </a:lnTo>
                  <a:lnTo>
                    <a:pt x="357" y="438"/>
                  </a:lnTo>
                  <a:lnTo>
                    <a:pt x="329" y="456"/>
                  </a:lnTo>
                  <a:lnTo>
                    <a:pt x="293" y="466"/>
                  </a:lnTo>
                  <a:lnTo>
                    <a:pt x="251" y="470"/>
                  </a:lnTo>
                  <a:lnTo>
                    <a:pt x="218" y="468"/>
                  </a:lnTo>
                  <a:lnTo>
                    <a:pt x="186" y="458"/>
                  </a:lnTo>
                  <a:lnTo>
                    <a:pt x="158" y="444"/>
                  </a:lnTo>
                  <a:lnTo>
                    <a:pt x="158" y="569"/>
                  </a:lnTo>
                  <a:lnTo>
                    <a:pt x="154" y="590"/>
                  </a:lnTo>
                  <a:lnTo>
                    <a:pt x="140" y="610"/>
                  </a:lnTo>
                  <a:lnTo>
                    <a:pt x="123" y="622"/>
                  </a:lnTo>
                  <a:lnTo>
                    <a:pt x="99" y="628"/>
                  </a:lnTo>
                  <a:lnTo>
                    <a:pt x="75" y="622"/>
                  </a:lnTo>
                  <a:lnTo>
                    <a:pt x="57" y="610"/>
                  </a:lnTo>
                  <a:lnTo>
                    <a:pt x="43" y="590"/>
                  </a:lnTo>
                  <a:lnTo>
                    <a:pt x="39" y="569"/>
                  </a:lnTo>
                  <a:lnTo>
                    <a:pt x="39" y="134"/>
                  </a:lnTo>
                  <a:lnTo>
                    <a:pt x="37" y="116"/>
                  </a:lnTo>
                  <a:lnTo>
                    <a:pt x="31" y="102"/>
                  </a:lnTo>
                  <a:lnTo>
                    <a:pt x="25" y="92"/>
                  </a:lnTo>
                  <a:lnTo>
                    <a:pt x="16" y="85"/>
                  </a:lnTo>
                  <a:lnTo>
                    <a:pt x="8" y="75"/>
                  </a:lnTo>
                  <a:lnTo>
                    <a:pt x="2" y="63"/>
                  </a:lnTo>
                  <a:lnTo>
                    <a:pt x="0" y="49"/>
                  </a:lnTo>
                  <a:lnTo>
                    <a:pt x="2" y="31"/>
                  </a:lnTo>
                  <a:lnTo>
                    <a:pt x="10" y="17"/>
                  </a:lnTo>
                  <a:lnTo>
                    <a:pt x="24" y="7"/>
                  </a:lnTo>
                  <a:lnTo>
                    <a:pt x="39" y="2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0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19" name="TextBox 38" descr="CONFIDENTIAL_TAG_0xFFEE"/>
          <p:cNvSpPr txBox="1">
            <a:spLocks noChangeArrowheads="1"/>
          </p:cNvSpPr>
          <p:nvPr userDrawn="1"/>
        </p:nvSpPr>
        <p:spPr bwMode="auto">
          <a:xfrm>
            <a:off x="952500" y="174625"/>
            <a:ext cx="31892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GB" sz="1200" dirty="0">
              <a:solidFill>
                <a:srgbClr val="204A91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5" y="282574"/>
            <a:ext cx="8310562" cy="990000"/>
          </a:xfrm>
        </p:spPr>
        <p:txBody>
          <a:bodyPr/>
          <a:lstStyle>
            <a:lvl1pPr algn="l"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6" y="1444627"/>
            <a:ext cx="6567180" cy="1527175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4738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2" descr="CONFIDENTIAL_TAG_0xFFEE"/>
          <p:cNvSpPr txBox="1">
            <a:spLocks noChangeArrowheads="1"/>
          </p:cNvSpPr>
          <p:nvPr userDrawn="1"/>
        </p:nvSpPr>
        <p:spPr bwMode="auto">
          <a:xfrm>
            <a:off x="952500" y="174625"/>
            <a:ext cx="31892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GB" sz="1200" dirty="0">
              <a:solidFill>
                <a:srgbClr val="204A91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4" y="284400"/>
            <a:ext cx="8310561" cy="988652"/>
          </a:xfrm>
        </p:spPr>
        <p:txBody>
          <a:bodyPr/>
          <a:lstStyle>
            <a:lvl1pPr>
              <a:defRPr b="1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516" y="1441589"/>
            <a:ext cx="8310562" cy="426071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90000"/>
              </a:lnSpc>
              <a:buClr>
                <a:schemeClr val="tx2"/>
              </a:buCl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90000"/>
              </a:lnSpc>
              <a:buClr>
                <a:schemeClr val="tx2"/>
              </a:buClr>
              <a:defRPr/>
            </a:lvl1pPr>
          </a:lstStyle>
          <a:p>
            <a:pPr>
              <a:defRPr/>
            </a:pPr>
            <a:fld id="{21A7A7C8-68E3-415F-80C6-1D8ACF8E633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4149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8" descr="CONFIDENTIAL_TAG_0xFFEE"/>
          <p:cNvSpPr txBox="1">
            <a:spLocks noChangeArrowheads="1"/>
          </p:cNvSpPr>
          <p:nvPr userDrawn="1"/>
        </p:nvSpPr>
        <p:spPr bwMode="auto">
          <a:xfrm>
            <a:off x="952500" y="174625"/>
            <a:ext cx="31892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GB" sz="1200" dirty="0">
              <a:solidFill>
                <a:srgbClr val="204A91"/>
              </a:solidFill>
              <a:cs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17515" y="282578"/>
            <a:ext cx="8310562" cy="984365"/>
          </a:xfrm>
        </p:spPr>
        <p:txBody>
          <a:bodyPr/>
          <a:lstStyle>
            <a:lvl1pPr algn="l"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17516" y="1444629"/>
            <a:ext cx="6567180" cy="137569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9340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2" descr="CONFIDENTIAL_TAG_0xFFEE"/>
          <p:cNvSpPr txBox="1">
            <a:spLocks noChangeArrowheads="1"/>
          </p:cNvSpPr>
          <p:nvPr userDrawn="1"/>
        </p:nvSpPr>
        <p:spPr bwMode="auto">
          <a:xfrm>
            <a:off x="952500" y="174625"/>
            <a:ext cx="31892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GB" sz="1200" dirty="0">
              <a:solidFill>
                <a:srgbClr val="204A91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17513" y="1441589"/>
            <a:ext cx="4047609" cy="426071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752022" y="1441589"/>
            <a:ext cx="3976055" cy="426071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lnSpc>
                <a:spcPct val="90000"/>
              </a:lnSpc>
              <a:buClr>
                <a:schemeClr val="tx2"/>
              </a:buCl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lnSpc>
                <a:spcPct val="90000"/>
              </a:lnSpc>
              <a:buClr>
                <a:schemeClr val="tx2"/>
              </a:buClr>
              <a:defRPr/>
            </a:lvl1pPr>
          </a:lstStyle>
          <a:p>
            <a:pPr>
              <a:defRPr/>
            </a:pPr>
            <a:fld id="{E3EA1385-9542-40A7-A3EB-4199CC9FA9B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2985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515" y="1444625"/>
            <a:ext cx="4079875" cy="7302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2006" y="1444625"/>
            <a:ext cx="3974832" cy="7302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29054" y="2268189"/>
            <a:ext cx="4036069" cy="34341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752022" y="2268189"/>
            <a:ext cx="3976055" cy="34341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lnSpc>
                <a:spcPct val="90000"/>
              </a:lnSpc>
              <a:buClr>
                <a:schemeClr val="tx2"/>
              </a:buCl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lnSpc>
                <a:spcPct val="90000"/>
              </a:lnSpc>
              <a:buClr>
                <a:schemeClr val="tx2"/>
              </a:buClr>
              <a:defRPr/>
            </a:lvl1pPr>
          </a:lstStyle>
          <a:p>
            <a:pPr>
              <a:defRPr/>
            </a:pPr>
            <a:fld id="{0BB2C36B-074C-4A51-8096-5708B748B14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6024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2" descr="CONFIDENTIAL_TAG_0xFFEE"/>
          <p:cNvSpPr txBox="1">
            <a:spLocks noChangeArrowheads="1"/>
          </p:cNvSpPr>
          <p:nvPr userDrawn="1"/>
        </p:nvSpPr>
        <p:spPr bwMode="auto">
          <a:xfrm>
            <a:off x="952500" y="174625"/>
            <a:ext cx="31892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GB" sz="1200" dirty="0">
              <a:solidFill>
                <a:srgbClr val="204A91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90000"/>
              </a:lnSpc>
              <a:buClr>
                <a:schemeClr val="tx2"/>
              </a:buCl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90000"/>
              </a:lnSpc>
              <a:buClr>
                <a:schemeClr val="tx2"/>
              </a:buClr>
              <a:defRPr/>
            </a:lvl1pPr>
          </a:lstStyle>
          <a:p>
            <a:pPr>
              <a:defRPr/>
            </a:pPr>
            <a:fld id="{8614D589-E2EE-43E0-8EDE-948E8FD841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427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2" descr="CONFIDENTIAL_TAG_0xFFEE"/>
          <p:cNvSpPr txBox="1">
            <a:spLocks noChangeArrowheads="1"/>
          </p:cNvSpPr>
          <p:nvPr userDrawn="1"/>
        </p:nvSpPr>
        <p:spPr bwMode="auto">
          <a:xfrm>
            <a:off x="952500" y="174625"/>
            <a:ext cx="31892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GB" sz="1200" dirty="0">
              <a:solidFill>
                <a:srgbClr val="204A91"/>
              </a:solidFill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90000"/>
              </a:lnSpc>
              <a:buClr>
                <a:schemeClr val="tx2"/>
              </a:buCl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90000"/>
              </a:lnSpc>
              <a:buClr>
                <a:schemeClr val="tx2"/>
              </a:buClr>
              <a:defRPr/>
            </a:lvl1pPr>
          </a:lstStyle>
          <a:p>
            <a:pPr>
              <a:defRPr/>
            </a:pPr>
            <a:fld id="{A76833CC-AD20-45CE-AFA2-108D8145B46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5148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 userDrawn="1"/>
        </p:nvGrpSpPr>
        <p:grpSpPr bwMode="auto">
          <a:xfrm>
            <a:off x="2735263" y="5329238"/>
            <a:ext cx="3668712" cy="461962"/>
            <a:chOff x="179388" y="3794126"/>
            <a:chExt cx="5186363" cy="652462"/>
          </a:xfrm>
        </p:grpSpPr>
        <p:sp>
          <p:nvSpPr>
            <p:cNvPr id="5" name="Freeform 7"/>
            <p:cNvSpPr>
              <a:spLocks noEditPoints="1"/>
            </p:cNvSpPr>
            <p:nvPr userDrawn="1"/>
          </p:nvSpPr>
          <p:spPr bwMode="black">
            <a:xfrm>
              <a:off x="179388" y="3805238"/>
              <a:ext cx="350838" cy="519113"/>
            </a:xfrm>
            <a:custGeom>
              <a:avLst/>
              <a:gdLst>
                <a:gd name="T0" fmla="*/ 2147483647 w 442"/>
                <a:gd name="T1" fmla="*/ 2147483647 h 654"/>
                <a:gd name="T2" fmla="*/ 2147483647 w 442"/>
                <a:gd name="T3" fmla="*/ 2147483647 h 654"/>
                <a:gd name="T4" fmla="*/ 2147483647 w 442"/>
                <a:gd name="T5" fmla="*/ 2147483647 h 654"/>
                <a:gd name="T6" fmla="*/ 2147483647 w 442"/>
                <a:gd name="T7" fmla="*/ 2147483647 h 654"/>
                <a:gd name="T8" fmla="*/ 2147483647 w 442"/>
                <a:gd name="T9" fmla="*/ 2147483647 h 654"/>
                <a:gd name="T10" fmla="*/ 2147483647 w 442"/>
                <a:gd name="T11" fmla="*/ 2147483647 h 654"/>
                <a:gd name="T12" fmla="*/ 2147483647 w 442"/>
                <a:gd name="T13" fmla="*/ 2147483647 h 654"/>
                <a:gd name="T14" fmla="*/ 2147483647 w 442"/>
                <a:gd name="T15" fmla="*/ 2147483647 h 654"/>
                <a:gd name="T16" fmla="*/ 2147483647 w 442"/>
                <a:gd name="T17" fmla="*/ 2147483647 h 654"/>
                <a:gd name="T18" fmla="*/ 2147483647 w 442"/>
                <a:gd name="T19" fmla="*/ 2147483647 h 654"/>
                <a:gd name="T20" fmla="*/ 2147483647 w 442"/>
                <a:gd name="T21" fmla="*/ 2147483647 h 654"/>
                <a:gd name="T22" fmla="*/ 2147483647 w 442"/>
                <a:gd name="T23" fmla="*/ 2147483647 h 654"/>
                <a:gd name="T24" fmla="*/ 2147483647 w 442"/>
                <a:gd name="T25" fmla="*/ 2147483647 h 654"/>
                <a:gd name="T26" fmla="*/ 2147483647 w 442"/>
                <a:gd name="T27" fmla="*/ 2147483647 h 654"/>
                <a:gd name="T28" fmla="*/ 2147483647 w 442"/>
                <a:gd name="T29" fmla="*/ 2147483647 h 654"/>
                <a:gd name="T30" fmla="*/ 2147483647 w 442"/>
                <a:gd name="T31" fmla="*/ 0 h 654"/>
                <a:gd name="T32" fmla="*/ 2147483647 w 442"/>
                <a:gd name="T33" fmla="*/ 0 h 654"/>
                <a:gd name="T34" fmla="*/ 2147483647 w 442"/>
                <a:gd name="T35" fmla="*/ 2147483647 h 654"/>
                <a:gd name="T36" fmla="*/ 2147483647 w 442"/>
                <a:gd name="T37" fmla="*/ 2147483647 h 654"/>
                <a:gd name="T38" fmla="*/ 2147483647 w 442"/>
                <a:gd name="T39" fmla="*/ 2147483647 h 654"/>
                <a:gd name="T40" fmla="*/ 2147483647 w 442"/>
                <a:gd name="T41" fmla="*/ 2147483647 h 654"/>
                <a:gd name="T42" fmla="*/ 2147483647 w 442"/>
                <a:gd name="T43" fmla="*/ 2147483647 h 654"/>
                <a:gd name="T44" fmla="*/ 2147483647 w 442"/>
                <a:gd name="T45" fmla="*/ 2147483647 h 654"/>
                <a:gd name="T46" fmla="*/ 2147483647 w 442"/>
                <a:gd name="T47" fmla="*/ 2147483647 h 654"/>
                <a:gd name="T48" fmla="*/ 2147483647 w 442"/>
                <a:gd name="T49" fmla="*/ 2147483647 h 654"/>
                <a:gd name="T50" fmla="*/ 2147483647 w 442"/>
                <a:gd name="T51" fmla="*/ 2147483647 h 654"/>
                <a:gd name="T52" fmla="*/ 2147483647 w 442"/>
                <a:gd name="T53" fmla="*/ 2147483647 h 654"/>
                <a:gd name="T54" fmla="*/ 2147483647 w 442"/>
                <a:gd name="T55" fmla="*/ 2147483647 h 654"/>
                <a:gd name="T56" fmla="*/ 2147483647 w 442"/>
                <a:gd name="T57" fmla="*/ 2147483647 h 654"/>
                <a:gd name="T58" fmla="*/ 2147483647 w 442"/>
                <a:gd name="T59" fmla="*/ 2147483647 h 654"/>
                <a:gd name="T60" fmla="*/ 2147483647 w 442"/>
                <a:gd name="T61" fmla="*/ 2147483647 h 654"/>
                <a:gd name="T62" fmla="*/ 2147483647 w 442"/>
                <a:gd name="T63" fmla="*/ 2147483647 h 654"/>
                <a:gd name="T64" fmla="*/ 2147483647 w 442"/>
                <a:gd name="T65" fmla="*/ 2147483647 h 654"/>
                <a:gd name="T66" fmla="*/ 2147483647 w 442"/>
                <a:gd name="T67" fmla="*/ 2147483647 h 654"/>
                <a:gd name="T68" fmla="*/ 2147483647 w 442"/>
                <a:gd name="T69" fmla="*/ 2147483647 h 654"/>
                <a:gd name="T70" fmla="*/ 2147483647 w 442"/>
                <a:gd name="T71" fmla="*/ 2147483647 h 654"/>
                <a:gd name="T72" fmla="*/ 2147483647 w 442"/>
                <a:gd name="T73" fmla="*/ 2147483647 h 654"/>
                <a:gd name="T74" fmla="*/ 2147483647 w 442"/>
                <a:gd name="T75" fmla="*/ 2147483647 h 654"/>
                <a:gd name="T76" fmla="*/ 2147483647 w 442"/>
                <a:gd name="T77" fmla="*/ 2147483647 h 654"/>
                <a:gd name="T78" fmla="*/ 2147483647 w 442"/>
                <a:gd name="T79" fmla="*/ 2147483647 h 654"/>
                <a:gd name="T80" fmla="*/ 2147483647 w 442"/>
                <a:gd name="T81" fmla="*/ 2147483647 h 654"/>
                <a:gd name="T82" fmla="*/ 2147483647 w 442"/>
                <a:gd name="T83" fmla="*/ 2147483647 h 654"/>
                <a:gd name="T84" fmla="*/ 2147483647 w 442"/>
                <a:gd name="T85" fmla="*/ 2147483647 h 654"/>
                <a:gd name="T86" fmla="*/ 2147483647 w 442"/>
                <a:gd name="T87" fmla="*/ 2147483647 h 654"/>
                <a:gd name="T88" fmla="*/ 2147483647 w 442"/>
                <a:gd name="T89" fmla="*/ 2147483647 h 654"/>
                <a:gd name="T90" fmla="*/ 2147483647 w 442"/>
                <a:gd name="T91" fmla="*/ 2147483647 h 654"/>
                <a:gd name="T92" fmla="*/ 2147483647 w 442"/>
                <a:gd name="T93" fmla="*/ 2147483647 h 654"/>
                <a:gd name="T94" fmla="*/ 2147483647 w 442"/>
                <a:gd name="T95" fmla="*/ 2147483647 h 654"/>
                <a:gd name="T96" fmla="*/ 2147483647 w 442"/>
                <a:gd name="T97" fmla="*/ 2147483647 h 654"/>
                <a:gd name="T98" fmla="*/ 2147483647 w 442"/>
                <a:gd name="T99" fmla="*/ 2147483647 h 654"/>
                <a:gd name="T100" fmla="*/ 2147483647 w 442"/>
                <a:gd name="T101" fmla="*/ 2147483647 h 654"/>
                <a:gd name="T102" fmla="*/ 2147483647 w 442"/>
                <a:gd name="T103" fmla="*/ 2147483647 h 654"/>
                <a:gd name="T104" fmla="*/ 2147483647 w 442"/>
                <a:gd name="T105" fmla="*/ 2147483647 h 654"/>
                <a:gd name="T106" fmla="*/ 2147483647 w 442"/>
                <a:gd name="T107" fmla="*/ 2147483647 h 654"/>
                <a:gd name="T108" fmla="*/ 0 w 442"/>
                <a:gd name="T109" fmla="*/ 2147483647 h 654"/>
                <a:gd name="T110" fmla="*/ 0 w 442"/>
                <a:gd name="T111" fmla="*/ 2147483647 h 654"/>
                <a:gd name="T112" fmla="*/ 2147483647 w 442"/>
                <a:gd name="T113" fmla="*/ 2147483647 h 654"/>
                <a:gd name="T114" fmla="*/ 2147483647 w 442"/>
                <a:gd name="T115" fmla="*/ 2147483647 h 654"/>
                <a:gd name="T116" fmla="*/ 2147483647 w 442"/>
                <a:gd name="T117" fmla="*/ 2147483647 h 654"/>
                <a:gd name="T118" fmla="*/ 2147483647 w 442"/>
                <a:gd name="T119" fmla="*/ 0 h 6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42" h="654">
                  <a:moveTo>
                    <a:pt x="121" y="114"/>
                  </a:moveTo>
                  <a:lnTo>
                    <a:pt x="121" y="282"/>
                  </a:lnTo>
                  <a:lnTo>
                    <a:pt x="222" y="282"/>
                  </a:lnTo>
                  <a:lnTo>
                    <a:pt x="252" y="280"/>
                  </a:lnTo>
                  <a:lnTo>
                    <a:pt x="276" y="272"/>
                  </a:lnTo>
                  <a:lnTo>
                    <a:pt x="295" y="259"/>
                  </a:lnTo>
                  <a:lnTo>
                    <a:pt x="307" y="239"/>
                  </a:lnTo>
                  <a:lnTo>
                    <a:pt x="311" y="215"/>
                  </a:lnTo>
                  <a:lnTo>
                    <a:pt x="311" y="180"/>
                  </a:lnTo>
                  <a:lnTo>
                    <a:pt x="307" y="158"/>
                  </a:lnTo>
                  <a:lnTo>
                    <a:pt x="297" y="138"/>
                  </a:lnTo>
                  <a:lnTo>
                    <a:pt x="280" y="124"/>
                  </a:lnTo>
                  <a:lnTo>
                    <a:pt x="256" y="116"/>
                  </a:lnTo>
                  <a:lnTo>
                    <a:pt x="226" y="114"/>
                  </a:lnTo>
                  <a:lnTo>
                    <a:pt x="121" y="114"/>
                  </a:lnTo>
                  <a:close/>
                  <a:moveTo>
                    <a:pt x="59" y="0"/>
                  </a:moveTo>
                  <a:lnTo>
                    <a:pt x="228" y="0"/>
                  </a:lnTo>
                  <a:lnTo>
                    <a:pt x="276" y="4"/>
                  </a:lnTo>
                  <a:lnTo>
                    <a:pt x="317" y="12"/>
                  </a:lnTo>
                  <a:lnTo>
                    <a:pt x="353" y="27"/>
                  </a:lnTo>
                  <a:lnTo>
                    <a:pt x="383" y="47"/>
                  </a:lnTo>
                  <a:lnTo>
                    <a:pt x="404" y="73"/>
                  </a:lnTo>
                  <a:lnTo>
                    <a:pt x="422" y="104"/>
                  </a:lnTo>
                  <a:lnTo>
                    <a:pt x="430" y="140"/>
                  </a:lnTo>
                  <a:lnTo>
                    <a:pt x="434" y="180"/>
                  </a:lnTo>
                  <a:lnTo>
                    <a:pt x="434" y="215"/>
                  </a:lnTo>
                  <a:lnTo>
                    <a:pt x="430" y="257"/>
                  </a:lnTo>
                  <a:lnTo>
                    <a:pt x="416" y="294"/>
                  </a:lnTo>
                  <a:lnTo>
                    <a:pt x="396" y="326"/>
                  </a:lnTo>
                  <a:lnTo>
                    <a:pt x="367" y="352"/>
                  </a:lnTo>
                  <a:lnTo>
                    <a:pt x="333" y="371"/>
                  </a:lnTo>
                  <a:lnTo>
                    <a:pt x="387" y="468"/>
                  </a:lnTo>
                  <a:lnTo>
                    <a:pt x="436" y="567"/>
                  </a:lnTo>
                  <a:lnTo>
                    <a:pt x="442" y="591"/>
                  </a:lnTo>
                  <a:lnTo>
                    <a:pt x="438" y="610"/>
                  </a:lnTo>
                  <a:lnTo>
                    <a:pt x="428" y="628"/>
                  </a:lnTo>
                  <a:lnTo>
                    <a:pt x="414" y="642"/>
                  </a:lnTo>
                  <a:lnTo>
                    <a:pt x="396" y="650"/>
                  </a:lnTo>
                  <a:lnTo>
                    <a:pt x="377" y="654"/>
                  </a:lnTo>
                  <a:lnTo>
                    <a:pt x="361" y="652"/>
                  </a:lnTo>
                  <a:lnTo>
                    <a:pt x="347" y="646"/>
                  </a:lnTo>
                  <a:lnTo>
                    <a:pt x="335" y="634"/>
                  </a:lnTo>
                  <a:lnTo>
                    <a:pt x="323" y="616"/>
                  </a:lnTo>
                  <a:lnTo>
                    <a:pt x="268" y="504"/>
                  </a:lnTo>
                  <a:lnTo>
                    <a:pt x="204" y="393"/>
                  </a:lnTo>
                  <a:lnTo>
                    <a:pt x="121" y="393"/>
                  </a:lnTo>
                  <a:lnTo>
                    <a:pt x="121" y="593"/>
                  </a:lnTo>
                  <a:lnTo>
                    <a:pt x="117" y="616"/>
                  </a:lnTo>
                  <a:lnTo>
                    <a:pt x="103" y="636"/>
                  </a:lnTo>
                  <a:lnTo>
                    <a:pt x="85" y="648"/>
                  </a:lnTo>
                  <a:lnTo>
                    <a:pt x="59" y="654"/>
                  </a:lnTo>
                  <a:lnTo>
                    <a:pt x="38" y="648"/>
                  </a:lnTo>
                  <a:lnTo>
                    <a:pt x="18" y="636"/>
                  </a:lnTo>
                  <a:lnTo>
                    <a:pt x="4" y="616"/>
                  </a:lnTo>
                  <a:lnTo>
                    <a:pt x="0" y="593"/>
                  </a:lnTo>
                  <a:lnTo>
                    <a:pt x="0" y="61"/>
                  </a:lnTo>
                  <a:lnTo>
                    <a:pt x="4" y="37"/>
                  </a:lnTo>
                  <a:lnTo>
                    <a:pt x="18" y="18"/>
                  </a:lnTo>
                  <a:lnTo>
                    <a:pt x="38" y="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0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" name="Freeform 8"/>
            <p:cNvSpPr>
              <a:spLocks noEditPoints="1"/>
            </p:cNvSpPr>
            <p:nvPr userDrawn="1"/>
          </p:nvSpPr>
          <p:spPr bwMode="black">
            <a:xfrm>
              <a:off x="590551" y="3948113"/>
              <a:ext cx="303213" cy="373063"/>
            </a:xfrm>
            <a:custGeom>
              <a:avLst/>
              <a:gdLst>
                <a:gd name="T0" fmla="*/ 2147483647 w 383"/>
                <a:gd name="T1" fmla="*/ 2147483647 h 470"/>
                <a:gd name="T2" fmla="*/ 2147483647 w 383"/>
                <a:gd name="T3" fmla="*/ 2147483647 h 470"/>
                <a:gd name="T4" fmla="*/ 2147483647 w 383"/>
                <a:gd name="T5" fmla="*/ 2147483647 h 470"/>
                <a:gd name="T6" fmla="*/ 2147483647 w 383"/>
                <a:gd name="T7" fmla="*/ 2147483647 h 470"/>
                <a:gd name="T8" fmla="*/ 2147483647 w 383"/>
                <a:gd name="T9" fmla="*/ 2147483647 h 470"/>
                <a:gd name="T10" fmla="*/ 2147483647 w 383"/>
                <a:gd name="T11" fmla="*/ 2147483647 h 470"/>
                <a:gd name="T12" fmla="*/ 2147483647 w 383"/>
                <a:gd name="T13" fmla="*/ 2147483647 h 470"/>
                <a:gd name="T14" fmla="*/ 2147483647 w 383"/>
                <a:gd name="T15" fmla="*/ 2147483647 h 470"/>
                <a:gd name="T16" fmla="*/ 2147483647 w 383"/>
                <a:gd name="T17" fmla="*/ 2147483647 h 470"/>
                <a:gd name="T18" fmla="*/ 2147483647 w 383"/>
                <a:gd name="T19" fmla="*/ 2147483647 h 470"/>
                <a:gd name="T20" fmla="*/ 2147483647 w 383"/>
                <a:gd name="T21" fmla="*/ 2147483647 h 470"/>
                <a:gd name="T22" fmla="*/ 2147483647 w 383"/>
                <a:gd name="T23" fmla="*/ 2147483647 h 470"/>
                <a:gd name="T24" fmla="*/ 2147483647 w 383"/>
                <a:gd name="T25" fmla="*/ 2147483647 h 470"/>
                <a:gd name="T26" fmla="*/ 2147483647 w 383"/>
                <a:gd name="T27" fmla="*/ 2147483647 h 470"/>
                <a:gd name="T28" fmla="*/ 2147483647 w 383"/>
                <a:gd name="T29" fmla="*/ 2147483647 h 470"/>
                <a:gd name="T30" fmla="*/ 2147483647 w 383"/>
                <a:gd name="T31" fmla="*/ 2147483647 h 470"/>
                <a:gd name="T32" fmla="*/ 2147483647 w 383"/>
                <a:gd name="T33" fmla="*/ 2147483647 h 470"/>
                <a:gd name="T34" fmla="*/ 2147483647 w 383"/>
                <a:gd name="T35" fmla="*/ 2147483647 h 470"/>
                <a:gd name="T36" fmla="*/ 2147483647 w 383"/>
                <a:gd name="T37" fmla="*/ 2147483647 h 470"/>
                <a:gd name="T38" fmla="*/ 2147483647 w 383"/>
                <a:gd name="T39" fmla="*/ 2147483647 h 470"/>
                <a:gd name="T40" fmla="*/ 2147483647 w 383"/>
                <a:gd name="T41" fmla="*/ 2147483647 h 470"/>
                <a:gd name="T42" fmla="*/ 2147483647 w 383"/>
                <a:gd name="T43" fmla="*/ 2147483647 h 470"/>
                <a:gd name="T44" fmla="*/ 2147483647 w 383"/>
                <a:gd name="T45" fmla="*/ 2147483647 h 470"/>
                <a:gd name="T46" fmla="*/ 2147483647 w 383"/>
                <a:gd name="T47" fmla="*/ 0 h 470"/>
                <a:gd name="T48" fmla="*/ 2147483647 w 383"/>
                <a:gd name="T49" fmla="*/ 2147483647 h 470"/>
                <a:gd name="T50" fmla="*/ 2147483647 w 383"/>
                <a:gd name="T51" fmla="*/ 2147483647 h 470"/>
                <a:gd name="T52" fmla="*/ 2147483647 w 383"/>
                <a:gd name="T53" fmla="*/ 2147483647 h 470"/>
                <a:gd name="T54" fmla="*/ 2147483647 w 383"/>
                <a:gd name="T55" fmla="*/ 2147483647 h 470"/>
                <a:gd name="T56" fmla="*/ 2147483647 w 383"/>
                <a:gd name="T57" fmla="*/ 2147483647 h 470"/>
                <a:gd name="T58" fmla="*/ 2147483647 w 383"/>
                <a:gd name="T59" fmla="*/ 2147483647 h 470"/>
                <a:gd name="T60" fmla="*/ 2147483647 w 383"/>
                <a:gd name="T61" fmla="*/ 2147483647 h 470"/>
                <a:gd name="T62" fmla="*/ 2147483647 w 383"/>
                <a:gd name="T63" fmla="*/ 2147483647 h 470"/>
                <a:gd name="T64" fmla="*/ 2147483647 w 383"/>
                <a:gd name="T65" fmla="*/ 2147483647 h 470"/>
                <a:gd name="T66" fmla="*/ 2147483647 w 383"/>
                <a:gd name="T67" fmla="*/ 2147483647 h 470"/>
                <a:gd name="T68" fmla="*/ 2147483647 w 383"/>
                <a:gd name="T69" fmla="*/ 2147483647 h 470"/>
                <a:gd name="T70" fmla="*/ 2147483647 w 383"/>
                <a:gd name="T71" fmla="*/ 2147483647 h 470"/>
                <a:gd name="T72" fmla="*/ 2147483647 w 383"/>
                <a:gd name="T73" fmla="*/ 2147483647 h 470"/>
                <a:gd name="T74" fmla="*/ 2147483647 w 383"/>
                <a:gd name="T75" fmla="*/ 2147483647 h 470"/>
                <a:gd name="T76" fmla="*/ 2147483647 w 383"/>
                <a:gd name="T77" fmla="*/ 2147483647 h 470"/>
                <a:gd name="T78" fmla="*/ 2147483647 w 383"/>
                <a:gd name="T79" fmla="*/ 2147483647 h 470"/>
                <a:gd name="T80" fmla="*/ 2147483647 w 383"/>
                <a:gd name="T81" fmla="*/ 2147483647 h 470"/>
                <a:gd name="T82" fmla="*/ 2147483647 w 383"/>
                <a:gd name="T83" fmla="*/ 2147483647 h 470"/>
                <a:gd name="T84" fmla="*/ 2147483647 w 383"/>
                <a:gd name="T85" fmla="*/ 2147483647 h 470"/>
                <a:gd name="T86" fmla="*/ 2147483647 w 383"/>
                <a:gd name="T87" fmla="*/ 2147483647 h 470"/>
                <a:gd name="T88" fmla="*/ 2147483647 w 383"/>
                <a:gd name="T89" fmla="*/ 2147483647 h 470"/>
                <a:gd name="T90" fmla="*/ 2147483647 w 383"/>
                <a:gd name="T91" fmla="*/ 2147483647 h 470"/>
                <a:gd name="T92" fmla="*/ 2147483647 w 383"/>
                <a:gd name="T93" fmla="*/ 2147483647 h 470"/>
                <a:gd name="T94" fmla="*/ 2147483647 w 383"/>
                <a:gd name="T95" fmla="*/ 2147483647 h 470"/>
                <a:gd name="T96" fmla="*/ 0 w 383"/>
                <a:gd name="T97" fmla="*/ 2147483647 h 470"/>
                <a:gd name="T98" fmla="*/ 0 w 383"/>
                <a:gd name="T99" fmla="*/ 2147483647 h 470"/>
                <a:gd name="T100" fmla="*/ 2147483647 w 383"/>
                <a:gd name="T101" fmla="*/ 2147483647 h 470"/>
                <a:gd name="T102" fmla="*/ 2147483647 w 383"/>
                <a:gd name="T103" fmla="*/ 2147483647 h 470"/>
                <a:gd name="T104" fmla="*/ 2147483647 w 383"/>
                <a:gd name="T105" fmla="*/ 2147483647 h 470"/>
                <a:gd name="T106" fmla="*/ 2147483647 w 383"/>
                <a:gd name="T107" fmla="*/ 2147483647 h 470"/>
                <a:gd name="T108" fmla="*/ 2147483647 w 383"/>
                <a:gd name="T109" fmla="*/ 2147483647 h 470"/>
                <a:gd name="T110" fmla="*/ 2147483647 w 383"/>
                <a:gd name="T111" fmla="*/ 2147483647 h 470"/>
                <a:gd name="T112" fmla="*/ 2147483647 w 383"/>
                <a:gd name="T113" fmla="*/ 2147483647 h 470"/>
                <a:gd name="T114" fmla="*/ 2147483647 w 383"/>
                <a:gd name="T115" fmla="*/ 0 h 4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83" h="470">
                  <a:moveTo>
                    <a:pt x="193" y="108"/>
                  </a:moveTo>
                  <a:lnTo>
                    <a:pt x="167" y="110"/>
                  </a:lnTo>
                  <a:lnTo>
                    <a:pt x="147" y="122"/>
                  </a:lnTo>
                  <a:lnTo>
                    <a:pt x="131" y="138"/>
                  </a:lnTo>
                  <a:lnTo>
                    <a:pt x="123" y="160"/>
                  </a:lnTo>
                  <a:lnTo>
                    <a:pt x="121" y="189"/>
                  </a:lnTo>
                  <a:lnTo>
                    <a:pt x="121" y="282"/>
                  </a:lnTo>
                  <a:lnTo>
                    <a:pt x="123" y="310"/>
                  </a:lnTo>
                  <a:lnTo>
                    <a:pt x="131" y="334"/>
                  </a:lnTo>
                  <a:lnTo>
                    <a:pt x="147" y="349"/>
                  </a:lnTo>
                  <a:lnTo>
                    <a:pt x="167" y="359"/>
                  </a:lnTo>
                  <a:lnTo>
                    <a:pt x="193" y="363"/>
                  </a:lnTo>
                  <a:lnTo>
                    <a:pt x="218" y="359"/>
                  </a:lnTo>
                  <a:lnTo>
                    <a:pt x="238" y="349"/>
                  </a:lnTo>
                  <a:lnTo>
                    <a:pt x="252" y="334"/>
                  </a:lnTo>
                  <a:lnTo>
                    <a:pt x="260" y="310"/>
                  </a:lnTo>
                  <a:lnTo>
                    <a:pt x="262" y="282"/>
                  </a:lnTo>
                  <a:lnTo>
                    <a:pt x="262" y="189"/>
                  </a:lnTo>
                  <a:lnTo>
                    <a:pt x="260" y="160"/>
                  </a:lnTo>
                  <a:lnTo>
                    <a:pt x="252" y="138"/>
                  </a:lnTo>
                  <a:lnTo>
                    <a:pt x="238" y="122"/>
                  </a:lnTo>
                  <a:lnTo>
                    <a:pt x="218" y="110"/>
                  </a:lnTo>
                  <a:lnTo>
                    <a:pt x="193" y="108"/>
                  </a:lnTo>
                  <a:close/>
                  <a:moveTo>
                    <a:pt x="193" y="0"/>
                  </a:moveTo>
                  <a:lnTo>
                    <a:pt x="238" y="4"/>
                  </a:lnTo>
                  <a:lnTo>
                    <a:pt x="278" y="15"/>
                  </a:lnTo>
                  <a:lnTo>
                    <a:pt x="310" y="31"/>
                  </a:lnTo>
                  <a:lnTo>
                    <a:pt x="337" y="55"/>
                  </a:lnTo>
                  <a:lnTo>
                    <a:pt x="357" y="83"/>
                  </a:lnTo>
                  <a:lnTo>
                    <a:pt x="371" y="116"/>
                  </a:lnTo>
                  <a:lnTo>
                    <a:pt x="381" y="150"/>
                  </a:lnTo>
                  <a:lnTo>
                    <a:pt x="383" y="187"/>
                  </a:lnTo>
                  <a:lnTo>
                    <a:pt x="383" y="282"/>
                  </a:lnTo>
                  <a:lnTo>
                    <a:pt x="381" y="320"/>
                  </a:lnTo>
                  <a:lnTo>
                    <a:pt x="371" y="355"/>
                  </a:lnTo>
                  <a:lnTo>
                    <a:pt x="357" y="387"/>
                  </a:lnTo>
                  <a:lnTo>
                    <a:pt x="337" y="415"/>
                  </a:lnTo>
                  <a:lnTo>
                    <a:pt x="310" y="438"/>
                  </a:lnTo>
                  <a:lnTo>
                    <a:pt x="278" y="456"/>
                  </a:lnTo>
                  <a:lnTo>
                    <a:pt x="238" y="466"/>
                  </a:lnTo>
                  <a:lnTo>
                    <a:pt x="193" y="470"/>
                  </a:lnTo>
                  <a:lnTo>
                    <a:pt x="145" y="466"/>
                  </a:lnTo>
                  <a:lnTo>
                    <a:pt x="105" y="456"/>
                  </a:lnTo>
                  <a:lnTo>
                    <a:pt x="74" y="438"/>
                  </a:lnTo>
                  <a:lnTo>
                    <a:pt x="46" y="415"/>
                  </a:lnTo>
                  <a:lnTo>
                    <a:pt x="26" y="387"/>
                  </a:lnTo>
                  <a:lnTo>
                    <a:pt x="12" y="355"/>
                  </a:lnTo>
                  <a:lnTo>
                    <a:pt x="4" y="320"/>
                  </a:lnTo>
                  <a:lnTo>
                    <a:pt x="0" y="282"/>
                  </a:lnTo>
                  <a:lnTo>
                    <a:pt x="0" y="187"/>
                  </a:lnTo>
                  <a:lnTo>
                    <a:pt x="4" y="150"/>
                  </a:lnTo>
                  <a:lnTo>
                    <a:pt x="12" y="116"/>
                  </a:lnTo>
                  <a:lnTo>
                    <a:pt x="26" y="83"/>
                  </a:lnTo>
                  <a:lnTo>
                    <a:pt x="46" y="55"/>
                  </a:lnTo>
                  <a:lnTo>
                    <a:pt x="74" y="31"/>
                  </a:lnTo>
                  <a:lnTo>
                    <a:pt x="105" y="15"/>
                  </a:lnTo>
                  <a:lnTo>
                    <a:pt x="145" y="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F0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" name="Freeform 9"/>
            <p:cNvSpPr>
              <a:spLocks/>
            </p:cNvSpPr>
            <p:nvPr userDrawn="1"/>
          </p:nvSpPr>
          <p:spPr bwMode="black">
            <a:xfrm>
              <a:off x="930276" y="3948113"/>
              <a:ext cx="325438" cy="498475"/>
            </a:xfrm>
            <a:custGeom>
              <a:avLst/>
              <a:gdLst>
                <a:gd name="T0" fmla="*/ 2147483647 w 410"/>
                <a:gd name="T1" fmla="*/ 0 h 628"/>
                <a:gd name="T2" fmla="*/ 2147483647 w 410"/>
                <a:gd name="T3" fmla="*/ 2147483647 h 628"/>
                <a:gd name="T4" fmla="*/ 2147483647 w 410"/>
                <a:gd name="T5" fmla="*/ 2147483647 h 628"/>
                <a:gd name="T6" fmla="*/ 2147483647 w 410"/>
                <a:gd name="T7" fmla="*/ 2147483647 h 628"/>
                <a:gd name="T8" fmla="*/ 2147483647 w 410"/>
                <a:gd name="T9" fmla="*/ 2147483647 h 628"/>
                <a:gd name="T10" fmla="*/ 2147483647 w 410"/>
                <a:gd name="T11" fmla="*/ 2147483647 h 628"/>
                <a:gd name="T12" fmla="*/ 2147483647 w 410"/>
                <a:gd name="T13" fmla="*/ 2147483647 h 628"/>
                <a:gd name="T14" fmla="*/ 2147483647 w 410"/>
                <a:gd name="T15" fmla="*/ 2147483647 h 628"/>
                <a:gd name="T16" fmla="*/ 2147483647 w 410"/>
                <a:gd name="T17" fmla="*/ 2147483647 h 628"/>
                <a:gd name="T18" fmla="*/ 2147483647 w 410"/>
                <a:gd name="T19" fmla="*/ 2147483647 h 628"/>
                <a:gd name="T20" fmla="*/ 2147483647 w 410"/>
                <a:gd name="T21" fmla="*/ 2147483647 h 628"/>
                <a:gd name="T22" fmla="*/ 2147483647 w 410"/>
                <a:gd name="T23" fmla="*/ 2147483647 h 628"/>
                <a:gd name="T24" fmla="*/ 2147483647 w 410"/>
                <a:gd name="T25" fmla="*/ 2147483647 h 628"/>
                <a:gd name="T26" fmla="*/ 2147483647 w 410"/>
                <a:gd name="T27" fmla="*/ 0 h 628"/>
                <a:gd name="T28" fmla="*/ 2147483647 w 410"/>
                <a:gd name="T29" fmla="*/ 2147483647 h 628"/>
                <a:gd name="T30" fmla="*/ 2147483647 w 410"/>
                <a:gd name="T31" fmla="*/ 2147483647 h 628"/>
                <a:gd name="T32" fmla="*/ 2147483647 w 410"/>
                <a:gd name="T33" fmla="*/ 2147483647 h 628"/>
                <a:gd name="T34" fmla="*/ 2147483647 w 410"/>
                <a:gd name="T35" fmla="*/ 2147483647 h 628"/>
                <a:gd name="T36" fmla="*/ 2147483647 w 410"/>
                <a:gd name="T37" fmla="*/ 2147483647 h 628"/>
                <a:gd name="T38" fmla="*/ 2147483647 w 410"/>
                <a:gd name="T39" fmla="*/ 2147483647 h 628"/>
                <a:gd name="T40" fmla="*/ 2147483647 w 410"/>
                <a:gd name="T41" fmla="*/ 2147483647 h 628"/>
                <a:gd name="T42" fmla="*/ 2147483647 w 410"/>
                <a:gd name="T43" fmla="*/ 2147483647 h 628"/>
                <a:gd name="T44" fmla="*/ 2147483647 w 410"/>
                <a:gd name="T45" fmla="*/ 2147483647 h 628"/>
                <a:gd name="T46" fmla="*/ 2147483647 w 410"/>
                <a:gd name="T47" fmla="*/ 2147483647 h 628"/>
                <a:gd name="T48" fmla="*/ 2147483647 w 410"/>
                <a:gd name="T49" fmla="*/ 2147483647 h 628"/>
                <a:gd name="T50" fmla="*/ 2147483647 w 410"/>
                <a:gd name="T51" fmla="*/ 2147483647 h 628"/>
                <a:gd name="T52" fmla="*/ 2147483647 w 410"/>
                <a:gd name="T53" fmla="*/ 2147483647 h 628"/>
                <a:gd name="T54" fmla="*/ 2147483647 w 410"/>
                <a:gd name="T55" fmla="*/ 2147483647 h 628"/>
                <a:gd name="T56" fmla="*/ 2147483647 w 410"/>
                <a:gd name="T57" fmla="*/ 2147483647 h 628"/>
                <a:gd name="T58" fmla="*/ 2147483647 w 410"/>
                <a:gd name="T59" fmla="*/ 2147483647 h 628"/>
                <a:gd name="T60" fmla="*/ 2147483647 w 410"/>
                <a:gd name="T61" fmla="*/ 2147483647 h 628"/>
                <a:gd name="T62" fmla="*/ 2147483647 w 410"/>
                <a:gd name="T63" fmla="*/ 2147483647 h 628"/>
                <a:gd name="T64" fmla="*/ 0 w 410"/>
                <a:gd name="T65" fmla="*/ 2147483647 h 628"/>
                <a:gd name="T66" fmla="*/ 2147483647 w 410"/>
                <a:gd name="T67" fmla="*/ 2147483647 h 628"/>
                <a:gd name="T68" fmla="*/ 2147483647 w 410"/>
                <a:gd name="T69" fmla="*/ 2147483647 h 628"/>
                <a:gd name="T70" fmla="*/ 2147483647 w 410"/>
                <a:gd name="T71" fmla="*/ 2147483647 h 628"/>
                <a:gd name="T72" fmla="*/ 2147483647 w 410"/>
                <a:gd name="T73" fmla="*/ 2147483647 h 628"/>
                <a:gd name="T74" fmla="*/ 2147483647 w 410"/>
                <a:gd name="T75" fmla="*/ 2147483647 h 628"/>
                <a:gd name="T76" fmla="*/ 2147483647 w 410"/>
                <a:gd name="T77" fmla="*/ 2147483647 h 628"/>
                <a:gd name="T78" fmla="*/ 2147483647 w 410"/>
                <a:gd name="T79" fmla="*/ 2147483647 h 628"/>
                <a:gd name="T80" fmla="*/ 2147483647 w 410"/>
                <a:gd name="T81" fmla="*/ 2147483647 h 628"/>
                <a:gd name="T82" fmla="*/ 2147483647 w 410"/>
                <a:gd name="T83" fmla="*/ 2147483647 h 628"/>
                <a:gd name="T84" fmla="*/ 2147483647 w 410"/>
                <a:gd name="T85" fmla="*/ 2147483647 h 628"/>
                <a:gd name="T86" fmla="*/ 2147483647 w 410"/>
                <a:gd name="T87" fmla="*/ 2147483647 h 628"/>
                <a:gd name="T88" fmla="*/ 2147483647 w 410"/>
                <a:gd name="T89" fmla="*/ 2147483647 h 628"/>
                <a:gd name="T90" fmla="*/ 2147483647 w 410"/>
                <a:gd name="T91" fmla="*/ 2147483647 h 628"/>
                <a:gd name="T92" fmla="*/ 2147483647 w 410"/>
                <a:gd name="T93" fmla="*/ 2147483647 h 628"/>
                <a:gd name="T94" fmla="*/ 2147483647 w 410"/>
                <a:gd name="T95" fmla="*/ 2147483647 h 628"/>
                <a:gd name="T96" fmla="*/ 2147483647 w 410"/>
                <a:gd name="T97" fmla="*/ 2147483647 h 628"/>
                <a:gd name="T98" fmla="*/ 2147483647 w 410"/>
                <a:gd name="T99" fmla="*/ 2147483647 h 628"/>
                <a:gd name="T100" fmla="*/ 2147483647 w 410"/>
                <a:gd name="T101" fmla="*/ 2147483647 h 628"/>
                <a:gd name="T102" fmla="*/ 2147483647 w 410"/>
                <a:gd name="T103" fmla="*/ 2147483647 h 628"/>
                <a:gd name="T104" fmla="*/ 2147483647 w 410"/>
                <a:gd name="T105" fmla="*/ 2147483647 h 628"/>
                <a:gd name="T106" fmla="*/ 2147483647 w 410"/>
                <a:gd name="T107" fmla="*/ 2147483647 h 628"/>
                <a:gd name="T108" fmla="*/ 2147483647 w 410"/>
                <a:gd name="T109" fmla="*/ 0 h 62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10" h="628">
                  <a:moveTo>
                    <a:pt x="77" y="0"/>
                  </a:moveTo>
                  <a:lnTo>
                    <a:pt x="93" y="2"/>
                  </a:lnTo>
                  <a:lnTo>
                    <a:pt x="107" y="9"/>
                  </a:lnTo>
                  <a:lnTo>
                    <a:pt x="119" y="23"/>
                  </a:lnTo>
                  <a:lnTo>
                    <a:pt x="126" y="41"/>
                  </a:lnTo>
                  <a:lnTo>
                    <a:pt x="144" y="94"/>
                  </a:lnTo>
                  <a:lnTo>
                    <a:pt x="164" y="158"/>
                  </a:lnTo>
                  <a:lnTo>
                    <a:pt x="188" y="227"/>
                  </a:lnTo>
                  <a:lnTo>
                    <a:pt x="214" y="298"/>
                  </a:lnTo>
                  <a:lnTo>
                    <a:pt x="295" y="41"/>
                  </a:lnTo>
                  <a:lnTo>
                    <a:pt x="305" y="21"/>
                  </a:lnTo>
                  <a:lnTo>
                    <a:pt x="319" y="9"/>
                  </a:lnTo>
                  <a:lnTo>
                    <a:pt x="333" y="2"/>
                  </a:lnTo>
                  <a:lnTo>
                    <a:pt x="351" y="0"/>
                  </a:lnTo>
                  <a:lnTo>
                    <a:pt x="368" y="2"/>
                  </a:lnTo>
                  <a:lnTo>
                    <a:pt x="384" y="9"/>
                  </a:lnTo>
                  <a:lnTo>
                    <a:pt x="398" y="21"/>
                  </a:lnTo>
                  <a:lnTo>
                    <a:pt x="406" y="37"/>
                  </a:lnTo>
                  <a:lnTo>
                    <a:pt x="410" y="57"/>
                  </a:lnTo>
                  <a:lnTo>
                    <a:pt x="406" y="81"/>
                  </a:lnTo>
                  <a:lnTo>
                    <a:pt x="293" y="401"/>
                  </a:lnTo>
                  <a:lnTo>
                    <a:pt x="269" y="458"/>
                  </a:lnTo>
                  <a:lnTo>
                    <a:pt x="245" y="507"/>
                  </a:lnTo>
                  <a:lnTo>
                    <a:pt x="218" y="547"/>
                  </a:lnTo>
                  <a:lnTo>
                    <a:pt x="186" y="579"/>
                  </a:lnTo>
                  <a:lnTo>
                    <a:pt x="152" y="604"/>
                  </a:lnTo>
                  <a:lnTo>
                    <a:pt x="111" y="620"/>
                  </a:lnTo>
                  <a:lnTo>
                    <a:pt x="65" y="628"/>
                  </a:lnTo>
                  <a:lnTo>
                    <a:pt x="43" y="626"/>
                  </a:lnTo>
                  <a:lnTo>
                    <a:pt x="23" y="618"/>
                  </a:lnTo>
                  <a:lnTo>
                    <a:pt x="12" y="604"/>
                  </a:lnTo>
                  <a:lnTo>
                    <a:pt x="2" y="588"/>
                  </a:lnTo>
                  <a:lnTo>
                    <a:pt x="0" y="571"/>
                  </a:lnTo>
                  <a:lnTo>
                    <a:pt x="2" y="553"/>
                  </a:lnTo>
                  <a:lnTo>
                    <a:pt x="8" y="539"/>
                  </a:lnTo>
                  <a:lnTo>
                    <a:pt x="17" y="525"/>
                  </a:lnTo>
                  <a:lnTo>
                    <a:pt x="33" y="517"/>
                  </a:lnTo>
                  <a:lnTo>
                    <a:pt x="53" y="511"/>
                  </a:lnTo>
                  <a:lnTo>
                    <a:pt x="75" y="509"/>
                  </a:lnTo>
                  <a:lnTo>
                    <a:pt x="97" y="504"/>
                  </a:lnTo>
                  <a:lnTo>
                    <a:pt x="117" y="492"/>
                  </a:lnTo>
                  <a:lnTo>
                    <a:pt x="138" y="474"/>
                  </a:lnTo>
                  <a:lnTo>
                    <a:pt x="158" y="446"/>
                  </a:lnTo>
                  <a:lnTo>
                    <a:pt x="134" y="391"/>
                  </a:lnTo>
                  <a:lnTo>
                    <a:pt x="113" y="332"/>
                  </a:lnTo>
                  <a:lnTo>
                    <a:pt x="91" y="274"/>
                  </a:lnTo>
                  <a:lnTo>
                    <a:pt x="69" y="217"/>
                  </a:lnTo>
                  <a:lnTo>
                    <a:pt x="49" y="164"/>
                  </a:lnTo>
                  <a:lnTo>
                    <a:pt x="33" y="114"/>
                  </a:lnTo>
                  <a:lnTo>
                    <a:pt x="19" y="73"/>
                  </a:lnTo>
                  <a:lnTo>
                    <a:pt x="17" y="47"/>
                  </a:lnTo>
                  <a:lnTo>
                    <a:pt x="23" y="27"/>
                  </a:lnTo>
                  <a:lnTo>
                    <a:pt x="37" y="11"/>
                  </a:lnTo>
                  <a:lnTo>
                    <a:pt x="57" y="4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0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" name="Freeform 10"/>
            <p:cNvSpPr>
              <a:spLocks noEditPoints="1"/>
            </p:cNvSpPr>
            <p:nvPr userDrawn="1"/>
          </p:nvSpPr>
          <p:spPr bwMode="black">
            <a:xfrm>
              <a:off x="1293813" y="3948113"/>
              <a:ext cx="328613" cy="373063"/>
            </a:xfrm>
            <a:custGeom>
              <a:avLst/>
              <a:gdLst>
                <a:gd name="T0" fmla="*/ 2147483647 w 414"/>
                <a:gd name="T1" fmla="*/ 2147483647 h 470"/>
                <a:gd name="T2" fmla="*/ 2147483647 w 414"/>
                <a:gd name="T3" fmla="*/ 2147483647 h 470"/>
                <a:gd name="T4" fmla="*/ 2147483647 w 414"/>
                <a:gd name="T5" fmla="*/ 2147483647 h 470"/>
                <a:gd name="T6" fmla="*/ 2147483647 w 414"/>
                <a:gd name="T7" fmla="*/ 2147483647 h 470"/>
                <a:gd name="T8" fmla="*/ 2147483647 w 414"/>
                <a:gd name="T9" fmla="*/ 2147483647 h 470"/>
                <a:gd name="T10" fmla="*/ 2147483647 w 414"/>
                <a:gd name="T11" fmla="*/ 2147483647 h 470"/>
                <a:gd name="T12" fmla="*/ 2147483647 w 414"/>
                <a:gd name="T13" fmla="*/ 2147483647 h 470"/>
                <a:gd name="T14" fmla="*/ 2147483647 w 414"/>
                <a:gd name="T15" fmla="*/ 2147483647 h 470"/>
                <a:gd name="T16" fmla="*/ 2147483647 w 414"/>
                <a:gd name="T17" fmla="*/ 2147483647 h 470"/>
                <a:gd name="T18" fmla="*/ 2147483647 w 414"/>
                <a:gd name="T19" fmla="*/ 0 h 470"/>
                <a:gd name="T20" fmla="*/ 2147483647 w 414"/>
                <a:gd name="T21" fmla="*/ 2147483647 h 470"/>
                <a:gd name="T22" fmla="*/ 2147483647 w 414"/>
                <a:gd name="T23" fmla="*/ 2147483647 h 470"/>
                <a:gd name="T24" fmla="*/ 2147483647 w 414"/>
                <a:gd name="T25" fmla="*/ 2147483647 h 470"/>
                <a:gd name="T26" fmla="*/ 2147483647 w 414"/>
                <a:gd name="T27" fmla="*/ 2147483647 h 470"/>
                <a:gd name="T28" fmla="*/ 2147483647 w 414"/>
                <a:gd name="T29" fmla="*/ 2147483647 h 470"/>
                <a:gd name="T30" fmla="*/ 2147483647 w 414"/>
                <a:gd name="T31" fmla="*/ 2147483647 h 470"/>
                <a:gd name="T32" fmla="*/ 2147483647 w 414"/>
                <a:gd name="T33" fmla="*/ 2147483647 h 470"/>
                <a:gd name="T34" fmla="*/ 2147483647 w 414"/>
                <a:gd name="T35" fmla="*/ 2147483647 h 470"/>
                <a:gd name="T36" fmla="*/ 2147483647 w 414"/>
                <a:gd name="T37" fmla="*/ 2147483647 h 470"/>
                <a:gd name="T38" fmla="*/ 2147483647 w 414"/>
                <a:gd name="T39" fmla="*/ 2147483647 h 470"/>
                <a:gd name="T40" fmla="*/ 2147483647 w 414"/>
                <a:gd name="T41" fmla="*/ 2147483647 h 470"/>
                <a:gd name="T42" fmla="*/ 2147483647 w 414"/>
                <a:gd name="T43" fmla="*/ 2147483647 h 470"/>
                <a:gd name="T44" fmla="*/ 2147483647 w 414"/>
                <a:gd name="T45" fmla="*/ 2147483647 h 470"/>
                <a:gd name="T46" fmla="*/ 2147483647 w 414"/>
                <a:gd name="T47" fmla="*/ 2147483647 h 470"/>
                <a:gd name="T48" fmla="*/ 2147483647 w 414"/>
                <a:gd name="T49" fmla="*/ 2147483647 h 470"/>
                <a:gd name="T50" fmla="*/ 2147483647 w 414"/>
                <a:gd name="T51" fmla="*/ 2147483647 h 470"/>
                <a:gd name="T52" fmla="*/ 2147483647 w 414"/>
                <a:gd name="T53" fmla="*/ 2147483647 h 470"/>
                <a:gd name="T54" fmla="*/ 2147483647 w 414"/>
                <a:gd name="T55" fmla="*/ 2147483647 h 470"/>
                <a:gd name="T56" fmla="*/ 0 w 414"/>
                <a:gd name="T57" fmla="*/ 2147483647 h 470"/>
                <a:gd name="T58" fmla="*/ 2147483647 w 414"/>
                <a:gd name="T59" fmla="*/ 2147483647 h 470"/>
                <a:gd name="T60" fmla="*/ 2147483647 w 414"/>
                <a:gd name="T61" fmla="*/ 2147483647 h 470"/>
                <a:gd name="T62" fmla="*/ 2147483647 w 414"/>
                <a:gd name="T63" fmla="*/ 2147483647 h 470"/>
                <a:gd name="T64" fmla="*/ 2147483647 w 414"/>
                <a:gd name="T65" fmla="*/ 2147483647 h 470"/>
                <a:gd name="T66" fmla="*/ 2147483647 w 414"/>
                <a:gd name="T67" fmla="*/ 2147483647 h 470"/>
                <a:gd name="T68" fmla="*/ 2147483647 w 414"/>
                <a:gd name="T69" fmla="*/ 2147483647 h 470"/>
                <a:gd name="T70" fmla="*/ 2147483647 w 414"/>
                <a:gd name="T71" fmla="*/ 2147483647 h 470"/>
                <a:gd name="T72" fmla="*/ 2147483647 w 414"/>
                <a:gd name="T73" fmla="*/ 2147483647 h 470"/>
                <a:gd name="T74" fmla="*/ 2147483647 w 414"/>
                <a:gd name="T75" fmla="*/ 2147483647 h 470"/>
                <a:gd name="T76" fmla="*/ 2147483647 w 414"/>
                <a:gd name="T77" fmla="*/ 2147483647 h 470"/>
                <a:gd name="T78" fmla="*/ 2147483647 w 414"/>
                <a:gd name="T79" fmla="*/ 2147483647 h 470"/>
                <a:gd name="T80" fmla="*/ 2147483647 w 414"/>
                <a:gd name="T81" fmla="*/ 2147483647 h 470"/>
                <a:gd name="T82" fmla="*/ 2147483647 w 414"/>
                <a:gd name="T83" fmla="*/ 2147483647 h 470"/>
                <a:gd name="T84" fmla="*/ 2147483647 w 414"/>
                <a:gd name="T85" fmla="*/ 2147483647 h 470"/>
                <a:gd name="T86" fmla="*/ 2147483647 w 414"/>
                <a:gd name="T87" fmla="*/ 2147483647 h 47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14" h="470">
                  <a:moveTo>
                    <a:pt x="190" y="278"/>
                  </a:moveTo>
                  <a:lnTo>
                    <a:pt x="162" y="280"/>
                  </a:lnTo>
                  <a:lnTo>
                    <a:pt x="142" y="286"/>
                  </a:lnTo>
                  <a:lnTo>
                    <a:pt x="128" y="298"/>
                  </a:lnTo>
                  <a:lnTo>
                    <a:pt x="120" y="312"/>
                  </a:lnTo>
                  <a:lnTo>
                    <a:pt x="118" y="328"/>
                  </a:lnTo>
                  <a:lnTo>
                    <a:pt x="118" y="334"/>
                  </a:lnTo>
                  <a:lnTo>
                    <a:pt x="120" y="351"/>
                  </a:lnTo>
                  <a:lnTo>
                    <a:pt x="128" y="367"/>
                  </a:lnTo>
                  <a:lnTo>
                    <a:pt x="140" y="377"/>
                  </a:lnTo>
                  <a:lnTo>
                    <a:pt x="160" y="383"/>
                  </a:lnTo>
                  <a:lnTo>
                    <a:pt x="184" y="385"/>
                  </a:lnTo>
                  <a:lnTo>
                    <a:pt x="208" y="383"/>
                  </a:lnTo>
                  <a:lnTo>
                    <a:pt x="228" y="375"/>
                  </a:lnTo>
                  <a:lnTo>
                    <a:pt x="241" y="361"/>
                  </a:lnTo>
                  <a:lnTo>
                    <a:pt x="251" y="341"/>
                  </a:lnTo>
                  <a:lnTo>
                    <a:pt x="253" y="316"/>
                  </a:lnTo>
                  <a:lnTo>
                    <a:pt x="253" y="278"/>
                  </a:lnTo>
                  <a:lnTo>
                    <a:pt x="190" y="278"/>
                  </a:lnTo>
                  <a:close/>
                  <a:moveTo>
                    <a:pt x="196" y="0"/>
                  </a:moveTo>
                  <a:lnTo>
                    <a:pt x="241" y="2"/>
                  </a:lnTo>
                  <a:lnTo>
                    <a:pt x="279" y="11"/>
                  </a:lnTo>
                  <a:lnTo>
                    <a:pt x="309" y="25"/>
                  </a:lnTo>
                  <a:lnTo>
                    <a:pt x="333" y="45"/>
                  </a:lnTo>
                  <a:lnTo>
                    <a:pt x="352" y="71"/>
                  </a:lnTo>
                  <a:lnTo>
                    <a:pt x="364" y="104"/>
                  </a:lnTo>
                  <a:lnTo>
                    <a:pt x="372" y="142"/>
                  </a:lnTo>
                  <a:lnTo>
                    <a:pt x="374" y="189"/>
                  </a:lnTo>
                  <a:lnTo>
                    <a:pt x="374" y="338"/>
                  </a:lnTo>
                  <a:lnTo>
                    <a:pt x="376" y="355"/>
                  </a:lnTo>
                  <a:lnTo>
                    <a:pt x="380" y="369"/>
                  </a:lnTo>
                  <a:lnTo>
                    <a:pt x="388" y="379"/>
                  </a:lnTo>
                  <a:lnTo>
                    <a:pt x="396" y="387"/>
                  </a:lnTo>
                  <a:lnTo>
                    <a:pt x="406" y="395"/>
                  </a:lnTo>
                  <a:lnTo>
                    <a:pt x="412" y="407"/>
                  </a:lnTo>
                  <a:lnTo>
                    <a:pt x="414" y="422"/>
                  </a:lnTo>
                  <a:lnTo>
                    <a:pt x="410" y="440"/>
                  </a:lnTo>
                  <a:lnTo>
                    <a:pt x="402" y="454"/>
                  </a:lnTo>
                  <a:lnTo>
                    <a:pt x="390" y="464"/>
                  </a:lnTo>
                  <a:lnTo>
                    <a:pt x="374" y="468"/>
                  </a:lnTo>
                  <a:lnTo>
                    <a:pt x="352" y="470"/>
                  </a:lnTo>
                  <a:lnTo>
                    <a:pt x="331" y="468"/>
                  </a:lnTo>
                  <a:lnTo>
                    <a:pt x="313" y="460"/>
                  </a:lnTo>
                  <a:lnTo>
                    <a:pt x="299" y="452"/>
                  </a:lnTo>
                  <a:lnTo>
                    <a:pt x="291" y="446"/>
                  </a:lnTo>
                  <a:lnTo>
                    <a:pt x="285" y="440"/>
                  </a:lnTo>
                  <a:lnTo>
                    <a:pt x="281" y="434"/>
                  </a:lnTo>
                  <a:lnTo>
                    <a:pt x="253" y="452"/>
                  </a:lnTo>
                  <a:lnTo>
                    <a:pt x="222" y="462"/>
                  </a:lnTo>
                  <a:lnTo>
                    <a:pt x="190" y="468"/>
                  </a:lnTo>
                  <a:lnTo>
                    <a:pt x="158" y="470"/>
                  </a:lnTo>
                  <a:lnTo>
                    <a:pt x="117" y="468"/>
                  </a:lnTo>
                  <a:lnTo>
                    <a:pt x="81" y="458"/>
                  </a:lnTo>
                  <a:lnTo>
                    <a:pt x="51" y="442"/>
                  </a:lnTo>
                  <a:lnTo>
                    <a:pt x="29" y="422"/>
                  </a:lnTo>
                  <a:lnTo>
                    <a:pt x="11" y="397"/>
                  </a:lnTo>
                  <a:lnTo>
                    <a:pt x="2" y="367"/>
                  </a:lnTo>
                  <a:lnTo>
                    <a:pt x="0" y="332"/>
                  </a:lnTo>
                  <a:lnTo>
                    <a:pt x="0" y="326"/>
                  </a:lnTo>
                  <a:lnTo>
                    <a:pt x="4" y="292"/>
                  </a:lnTo>
                  <a:lnTo>
                    <a:pt x="13" y="262"/>
                  </a:lnTo>
                  <a:lnTo>
                    <a:pt x="33" y="239"/>
                  </a:lnTo>
                  <a:lnTo>
                    <a:pt x="57" y="219"/>
                  </a:lnTo>
                  <a:lnTo>
                    <a:pt x="91" y="203"/>
                  </a:lnTo>
                  <a:lnTo>
                    <a:pt x="128" y="195"/>
                  </a:lnTo>
                  <a:lnTo>
                    <a:pt x="174" y="191"/>
                  </a:lnTo>
                  <a:lnTo>
                    <a:pt x="253" y="191"/>
                  </a:lnTo>
                  <a:lnTo>
                    <a:pt x="253" y="175"/>
                  </a:lnTo>
                  <a:lnTo>
                    <a:pt x="253" y="152"/>
                  </a:lnTo>
                  <a:lnTo>
                    <a:pt x="249" y="132"/>
                  </a:lnTo>
                  <a:lnTo>
                    <a:pt x="241" y="116"/>
                  </a:lnTo>
                  <a:lnTo>
                    <a:pt x="228" y="104"/>
                  </a:lnTo>
                  <a:lnTo>
                    <a:pt x="210" y="96"/>
                  </a:lnTo>
                  <a:lnTo>
                    <a:pt x="186" y="94"/>
                  </a:lnTo>
                  <a:lnTo>
                    <a:pt x="154" y="96"/>
                  </a:lnTo>
                  <a:lnTo>
                    <a:pt x="128" y="104"/>
                  </a:lnTo>
                  <a:lnTo>
                    <a:pt x="107" y="114"/>
                  </a:lnTo>
                  <a:lnTo>
                    <a:pt x="85" y="120"/>
                  </a:lnTo>
                  <a:lnTo>
                    <a:pt x="67" y="118"/>
                  </a:lnTo>
                  <a:lnTo>
                    <a:pt x="51" y="110"/>
                  </a:lnTo>
                  <a:lnTo>
                    <a:pt x="39" y="96"/>
                  </a:lnTo>
                  <a:lnTo>
                    <a:pt x="31" y="81"/>
                  </a:lnTo>
                  <a:lnTo>
                    <a:pt x="31" y="65"/>
                  </a:lnTo>
                  <a:lnTo>
                    <a:pt x="39" y="47"/>
                  </a:lnTo>
                  <a:lnTo>
                    <a:pt x="55" y="33"/>
                  </a:lnTo>
                  <a:lnTo>
                    <a:pt x="87" y="17"/>
                  </a:lnTo>
                  <a:lnTo>
                    <a:pt x="122" y="7"/>
                  </a:lnTo>
                  <a:lnTo>
                    <a:pt x="160" y="2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FF0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" name="Freeform 11"/>
            <p:cNvSpPr>
              <a:spLocks/>
            </p:cNvSpPr>
            <p:nvPr userDrawn="1"/>
          </p:nvSpPr>
          <p:spPr bwMode="black">
            <a:xfrm>
              <a:off x="1690688" y="3808413"/>
              <a:ext cx="128588" cy="512763"/>
            </a:xfrm>
            <a:custGeom>
              <a:avLst/>
              <a:gdLst>
                <a:gd name="T0" fmla="*/ 2147483647 w 163"/>
                <a:gd name="T1" fmla="*/ 0 h 646"/>
                <a:gd name="T2" fmla="*/ 2147483647 w 163"/>
                <a:gd name="T3" fmla="*/ 2147483647 h 646"/>
                <a:gd name="T4" fmla="*/ 2147483647 w 163"/>
                <a:gd name="T5" fmla="*/ 2147483647 h 646"/>
                <a:gd name="T6" fmla="*/ 2147483647 w 163"/>
                <a:gd name="T7" fmla="*/ 2147483647 h 646"/>
                <a:gd name="T8" fmla="*/ 2147483647 w 163"/>
                <a:gd name="T9" fmla="*/ 2147483647 h 646"/>
                <a:gd name="T10" fmla="*/ 2147483647 w 163"/>
                <a:gd name="T11" fmla="*/ 2147483647 h 646"/>
                <a:gd name="T12" fmla="*/ 2147483647 w 163"/>
                <a:gd name="T13" fmla="*/ 2147483647 h 646"/>
                <a:gd name="T14" fmla="*/ 2147483647 w 163"/>
                <a:gd name="T15" fmla="*/ 2147483647 h 646"/>
                <a:gd name="T16" fmla="*/ 2147483647 w 163"/>
                <a:gd name="T17" fmla="*/ 2147483647 h 646"/>
                <a:gd name="T18" fmla="*/ 2147483647 w 163"/>
                <a:gd name="T19" fmla="*/ 2147483647 h 646"/>
                <a:gd name="T20" fmla="*/ 2147483647 w 163"/>
                <a:gd name="T21" fmla="*/ 2147483647 h 646"/>
                <a:gd name="T22" fmla="*/ 2147483647 w 163"/>
                <a:gd name="T23" fmla="*/ 2147483647 h 646"/>
                <a:gd name="T24" fmla="*/ 2147483647 w 163"/>
                <a:gd name="T25" fmla="*/ 2147483647 h 646"/>
                <a:gd name="T26" fmla="*/ 2147483647 w 163"/>
                <a:gd name="T27" fmla="*/ 2147483647 h 646"/>
                <a:gd name="T28" fmla="*/ 2147483647 w 163"/>
                <a:gd name="T29" fmla="*/ 2147483647 h 646"/>
                <a:gd name="T30" fmla="*/ 2147483647 w 163"/>
                <a:gd name="T31" fmla="*/ 2147483647 h 646"/>
                <a:gd name="T32" fmla="*/ 2147483647 w 163"/>
                <a:gd name="T33" fmla="*/ 2147483647 h 646"/>
                <a:gd name="T34" fmla="*/ 2147483647 w 163"/>
                <a:gd name="T35" fmla="*/ 2147483647 h 646"/>
                <a:gd name="T36" fmla="*/ 2147483647 w 163"/>
                <a:gd name="T37" fmla="*/ 2147483647 h 646"/>
                <a:gd name="T38" fmla="*/ 2147483647 w 163"/>
                <a:gd name="T39" fmla="*/ 2147483647 h 646"/>
                <a:gd name="T40" fmla="*/ 2147483647 w 163"/>
                <a:gd name="T41" fmla="*/ 2147483647 h 646"/>
                <a:gd name="T42" fmla="*/ 2147483647 w 163"/>
                <a:gd name="T43" fmla="*/ 2147483647 h 646"/>
                <a:gd name="T44" fmla="*/ 2147483647 w 163"/>
                <a:gd name="T45" fmla="*/ 2147483647 h 646"/>
                <a:gd name="T46" fmla="*/ 2147483647 w 163"/>
                <a:gd name="T47" fmla="*/ 2147483647 h 646"/>
                <a:gd name="T48" fmla="*/ 0 w 163"/>
                <a:gd name="T49" fmla="*/ 2147483647 h 646"/>
                <a:gd name="T50" fmla="*/ 0 w 163"/>
                <a:gd name="T51" fmla="*/ 2147483647 h 646"/>
                <a:gd name="T52" fmla="*/ 2147483647 w 163"/>
                <a:gd name="T53" fmla="*/ 2147483647 h 646"/>
                <a:gd name="T54" fmla="*/ 2147483647 w 163"/>
                <a:gd name="T55" fmla="*/ 2147483647 h 646"/>
                <a:gd name="T56" fmla="*/ 2147483647 w 163"/>
                <a:gd name="T57" fmla="*/ 2147483647 h 646"/>
                <a:gd name="T58" fmla="*/ 2147483647 w 163"/>
                <a:gd name="T59" fmla="*/ 0 h 64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63" h="646">
                  <a:moveTo>
                    <a:pt x="60" y="0"/>
                  </a:moveTo>
                  <a:lnTo>
                    <a:pt x="83" y="6"/>
                  </a:lnTo>
                  <a:lnTo>
                    <a:pt x="103" y="17"/>
                  </a:lnTo>
                  <a:lnTo>
                    <a:pt x="115" y="37"/>
                  </a:lnTo>
                  <a:lnTo>
                    <a:pt x="119" y="59"/>
                  </a:lnTo>
                  <a:lnTo>
                    <a:pt x="119" y="514"/>
                  </a:lnTo>
                  <a:lnTo>
                    <a:pt x="121" y="531"/>
                  </a:lnTo>
                  <a:lnTo>
                    <a:pt x="127" y="545"/>
                  </a:lnTo>
                  <a:lnTo>
                    <a:pt x="137" y="555"/>
                  </a:lnTo>
                  <a:lnTo>
                    <a:pt x="147" y="563"/>
                  </a:lnTo>
                  <a:lnTo>
                    <a:pt x="155" y="571"/>
                  </a:lnTo>
                  <a:lnTo>
                    <a:pt x="161" y="583"/>
                  </a:lnTo>
                  <a:lnTo>
                    <a:pt x="163" y="598"/>
                  </a:lnTo>
                  <a:lnTo>
                    <a:pt x="161" y="616"/>
                  </a:lnTo>
                  <a:lnTo>
                    <a:pt x="153" y="630"/>
                  </a:lnTo>
                  <a:lnTo>
                    <a:pt x="139" y="640"/>
                  </a:lnTo>
                  <a:lnTo>
                    <a:pt x="123" y="644"/>
                  </a:lnTo>
                  <a:lnTo>
                    <a:pt x="103" y="646"/>
                  </a:lnTo>
                  <a:lnTo>
                    <a:pt x="83" y="644"/>
                  </a:lnTo>
                  <a:lnTo>
                    <a:pt x="66" y="638"/>
                  </a:lnTo>
                  <a:lnTo>
                    <a:pt x="48" y="626"/>
                  </a:lnTo>
                  <a:lnTo>
                    <a:pt x="28" y="610"/>
                  </a:lnTo>
                  <a:lnTo>
                    <a:pt x="14" y="587"/>
                  </a:lnTo>
                  <a:lnTo>
                    <a:pt x="4" y="557"/>
                  </a:lnTo>
                  <a:lnTo>
                    <a:pt x="0" y="523"/>
                  </a:lnTo>
                  <a:lnTo>
                    <a:pt x="0" y="59"/>
                  </a:lnTo>
                  <a:lnTo>
                    <a:pt x="4" y="37"/>
                  </a:lnTo>
                  <a:lnTo>
                    <a:pt x="18" y="17"/>
                  </a:lnTo>
                  <a:lnTo>
                    <a:pt x="38" y="6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0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" name="Freeform 12"/>
            <p:cNvSpPr>
              <a:spLocks/>
            </p:cNvSpPr>
            <p:nvPr userDrawn="1"/>
          </p:nvSpPr>
          <p:spPr bwMode="black">
            <a:xfrm>
              <a:off x="2062163" y="3798888"/>
              <a:ext cx="458788" cy="525463"/>
            </a:xfrm>
            <a:custGeom>
              <a:avLst/>
              <a:gdLst>
                <a:gd name="T0" fmla="*/ 2147483647 w 577"/>
                <a:gd name="T1" fmla="*/ 0 h 662"/>
                <a:gd name="T2" fmla="*/ 2147483647 w 577"/>
                <a:gd name="T3" fmla="*/ 2147483647 h 662"/>
                <a:gd name="T4" fmla="*/ 2147483647 w 577"/>
                <a:gd name="T5" fmla="*/ 2147483647 h 662"/>
                <a:gd name="T6" fmla="*/ 2147483647 w 577"/>
                <a:gd name="T7" fmla="*/ 2147483647 h 662"/>
                <a:gd name="T8" fmla="*/ 2147483647 w 577"/>
                <a:gd name="T9" fmla="*/ 2147483647 h 662"/>
                <a:gd name="T10" fmla="*/ 2147483647 w 577"/>
                <a:gd name="T11" fmla="*/ 2147483647 h 662"/>
                <a:gd name="T12" fmla="*/ 2147483647 w 577"/>
                <a:gd name="T13" fmla="*/ 2147483647 h 662"/>
                <a:gd name="T14" fmla="*/ 2147483647 w 577"/>
                <a:gd name="T15" fmla="*/ 2147483647 h 662"/>
                <a:gd name="T16" fmla="*/ 2147483647 w 577"/>
                <a:gd name="T17" fmla="*/ 2147483647 h 662"/>
                <a:gd name="T18" fmla="*/ 2147483647 w 577"/>
                <a:gd name="T19" fmla="*/ 2147483647 h 662"/>
                <a:gd name="T20" fmla="*/ 2147483647 w 577"/>
                <a:gd name="T21" fmla="*/ 0 h 662"/>
                <a:gd name="T22" fmla="*/ 2147483647 w 577"/>
                <a:gd name="T23" fmla="*/ 2147483647 h 662"/>
                <a:gd name="T24" fmla="*/ 2147483647 w 577"/>
                <a:gd name="T25" fmla="*/ 2147483647 h 662"/>
                <a:gd name="T26" fmla="*/ 2147483647 w 577"/>
                <a:gd name="T27" fmla="*/ 2147483647 h 662"/>
                <a:gd name="T28" fmla="*/ 2147483647 w 577"/>
                <a:gd name="T29" fmla="*/ 2147483647 h 662"/>
                <a:gd name="T30" fmla="*/ 2147483647 w 577"/>
                <a:gd name="T31" fmla="*/ 2147483647 h 662"/>
                <a:gd name="T32" fmla="*/ 2147483647 w 577"/>
                <a:gd name="T33" fmla="*/ 2147483647 h 662"/>
                <a:gd name="T34" fmla="*/ 2147483647 w 577"/>
                <a:gd name="T35" fmla="*/ 2147483647 h 662"/>
                <a:gd name="T36" fmla="*/ 2147483647 w 577"/>
                <a:gd name="T37" fmla="*/ 2147483647 h 662"/>
                <a:gd name="T38" fmla="*/ 2147483647 w 577"/>
                <a:gd name="T39" fmla="*/ 2147483647 h 662"/>
                <a:gd name="T40" fmla="*/ 2147483647 w 577"/>
                <a:gd name="T41" fmla="*/ 2147483647 h 662"/>
                <a:gd name="T42" fmla="*/ 2147483647 w 577"/>
                <a:gd name="T43" fmla="*/ 2147483647 h 662"/>
                <a:gd name="T44" fmla="*/ 2147483647 w 577"/>
                <a:gd name="T45" fmla="*/ 2147483647 h 662"/>
                <a:gd name="T46" fmla="*/ 2147483647 w 577"/>
                <a:gd name="T47" fmla="*/ 2147483647 h 662"/>
                <a:gd name="T48" fmla="*/ 2147483647 w 577"/>
                <a:gd name="T49" fmla="*/ 2147483647 h 662"/>
                <a:gd name="T50" fmla="*/ 2147483647 w 577"/>
                <a:gd name="T51" fmla="*/ 2147483647 h 662"/>
                <a:gd name="T52" fmla="*/ 2147483647 w 577"/>
                <a:gd name="T53" fmla="*/ 2147483647 h 662"/>
                <a:gd name="T54" fmla="*/ 2147483647 w 577"/>
                <a:gd name="T55" fmla="*/ 2147483647 h 662"/>
                <a:gd name="T56" fmla="*/ 2147483647 w 577"/>
                <a:gd name="T57" fmla="*/ 2147483647 h 662"/>
                <a:gd name="T58" fmla="*/ 2147483647 w 577"/>
                <a:gd name="T59" fmla="*/ 2147483647 h 662"/>
                <a:gd name="T60" fmla="*/ 2147483647 w 577"/>
                <a:gd name="T61" fmla="*/ 2147483647 h 662"/>
                <a:gd name="T62" fmla="*/ 2147483647 w 577"/>
                <a:gd name="T63" fmla="*/ 2147483647 h 662"/>
                <a:gd name="T64" fmla="*/ 2147483647 w 577"/>
                <a:gd name="T65" fmla="*/ 2147483647 h 662"/>
                <a:gd name="T66" fmla="*/ 2147483647 w 577"/>
                <a:gd name="T67" fmla="*/ 2147483647 h 662"/>
                <a:gd name="T68" fmla="*/ 2147483647 w 577"/>
                <a:gd name="T69" fmla="*/ 2147483647 h 662"/>
                <a:gd name="T70" fmla="*/ 2147483647 w 577"/>
                <a:gd name="T71" fmla="*/ 2147483647 h 662"/>
                <a:gd name="T72" fmla="*/ 2147483647 w 577"/>
                <a:gd name="T73" fmla="*/ 2147483647 h 662"/>
                <a:gd name="T74" fmla="*/ 2147483647 w 577"/>
                <a:gd name="T75" fmla="*/ 2147483647 h 662"/>
                <a:gd name="T76" fmla="*/ 2147483647 w 577"/>
                <a:gd name="T77" fmla="*/ 2147483647 h 662"/>
                <a:gd name="T78" fmla="*/ 2147483647 w 577"/>
                <a:gd name="T79" fmla="*/ 2147483647 h 662"/>
                <a:gd name="T80" fmla="*/ 2147483647 w 577"/>
                <a:gd name="T81" fmla="*/ 2147483647 h 662"/>
                <a:gd name="T82" fmla="*/ 0 w 577"/>
                <a:gd name="T83" fmla="*/ 2147483647 h 662"/>
                <a:gd name="T84" fmla="*/ 0 w 577"/>
                <a:gd name="T85" fmla="*/ 2147483647 h 662"/>
                <a:gd name="T86" fmla="*/ 2147483647 w 577"/>
                <a:gd name="T87" fmla="*/ 2147483647 h 662"/>
                <a:gd name="T88" fmla="*/ 2147483647 w 577"/>
                <a:gd name="T89" fmla="*/ 2147483647 h 662"/>
                <a:gd name="T90" fmla="*/ 2147483647 w 577"/>
                <a:gd name="T91" fmla="*/ 2147483647 h 662"/>
                <a:gd name="T92" fmla="*/ 2147483647 w 577"/>
                <a:gd name="T93" fmla="*/ 0 h 66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577" h="662">
                  <a:moveTo>
                    <a:pt x="57" y="0"/>
                  </a:moveTo>
                  <a:lnTo>
                    <a:pt x="77" y="2"/>
                  </a:lnTo>
                  <a:lnTo>
                    <a:pt x="95" y="8"/>
                  </a:lnTo>
                  <a:lnTo>
                    <a:pt x="107" y="20"/>
                  </a:lnTo>
                  <a:lnTo>
                    <a:pt x="117" y="35"/>
                  </a:lnTo>
                  <a:lnTo>
                    <a:pt x="289" y="383"/>
                  </a:lnTo>
                  <a:lnTo>
                    <a:pt x="462" y="33"/>
                  </a:lnTo>
                  <a:lnTo>
                    <a:pt x="474" y="16"/>
                  </a:lnTo>
                  <a:lnTo>
                    <a:pt x="488" y="6"/>
                  </a:lnTo>
                  <a:lnTo>
                    <a:pt x="502" y="2"/>
                  </a:lnTo>
                  <a:lnTo>
                    <a:pt x="519" y="0"/>
                  </a:lnTo>
                  <a:lnTo>
                    <a:pt x="541" y="4"/>
                  </a:lnTo>
                  <a:lnTo>
                    <a:pt x="559" y="18"/>
                  </a:lnTo>
                  <a:lnTo>
                    <a:pt x="571" y="35"/>
                  </a:lnTo>
                  <a:lnTo>
                    <a:pt x="577" y="57"/>
                  </a:lnTo>
                  <a:lnTo>
                    <a:pt x="577" y="605"/>
                  </a:lnTo>
                  <a:lnTo>
                    <a:pt x="571" y="626"/>
                  </a:lnTo>
                  <a:lnTo>
                    <a:pt x="559" y="644"/>
                  </a:lnTo>
                  <a:lnTo>
                    <a:pt x="543" y="656"/>
                  </a:lnTo>
                  <a:lnTo>
                    <a:pt x="519" y="662"/>
                  </a:lnTo>
                  <a:lnTo>
                    <a:pt x="498" y="656"/>
                  </a:lnTo>
                  <a:lnTo>
                    <a:pt x="480" y="644"/>
                  </a:lnTo>
                  <a:lnTo>
                    <a:pt x="468" y="626"/>
                  </a:lnTo>
                  <a:lnTo>
                    <a:pt x="464" y="605"/>
                  </a:lnTo>
                  <a:lnTo>
                    <a:pt x="464" y="269"/>
                  </a:lnTo>
                  <a:lnTo>
                    <a:pt x="343" y="520"/>
                  </a:lnTo>
                  <a:lnTo>
                    <a:pt x="329" y="539"/>
                  </a:lnTo>
                  <a:lnTo>
                    <a:pt x="309" y="551"/>
                  </a:lnTo>
                  <a:lnTo>
                    <a:pt x="287" y="555"/>
                  </a:lnTo>
                  <a:lnTo>
                    <a:pt x="266" y="551"/>
                  </a:lnTo>
                  <a:lnTo>
                    <a:pt x="248" y="539"/>
                  </a:lnTo>
                  <a:lnTo>
                    <a:pt x="232" y="520"/>
                  </a:lnTo>
                  <a:lnTo>
                    <a:pt x="111" y="269"/>
                  </a:lnTo>
                  <a:lnTo>
                    <a:pt x="111" y="605"/>
                  </a:lnTo>
                  <a:lnTo>
                    <a:pt x="107" y="626"/>
                  </a:lnTo>
                  <a:lnTo>
                    <a:pt x="95" y="644"/>
                  </a:lnTo>
                  <a:lnTo>
                    <a:pt x="77" y="656"/>
                  </a:lnTo>
                  <a:lnTo>
                    <a:pt x="55" y="662"/>
                  </a:lnTo>
                  <a:lnTo>
                    <a:pt x="34" y="656"/>
                  </a:lnTo>
                  <a:lnTo>
                    <a:pt x="16" y="644"/>
                  </a:lnTo>
                  <a:lnTo>
                    <a:pt x="4" y="626"/>
                  </a:lnTo>
                  <a:lnTo>
                    <a:pt x="0" y="605"/>
                  </a:lnTo>
                  <a:lnTo>
                    <a:pt x="0" y="57"/>
                  </a:lnTo>
                  <a:lnTo>
                    <a:pt x="4" y="33"/>
                  </a:lnTo>
                  <a:lnTo>
                    <a:pt x="18" y="16"/>
                  </a:lnTo>
                  <a:lnTo>
                    <a:pt x="36" y="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0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" name="Freeform 13"/>
            <p:cNvSpPr>
              <a:spLocks noEditPoints="1"/>
            </p:cNvSpPr>
            <p:nvPr userDrawn="1"/>
          </p:nvSpPr>
          <p:spPr bwMode="black">
            <a:xfrm>
              <a:off x="2593976" y="3948113"/>
              <a:ext cx="328613" cy="373063"/>
            </a:xfrm>
            <a:custGeom>
              <a:avLst/>
              <a:gdLst>
                <a:gd name="T0" fmla="*/ 2147483647 w 414"/>
                <a:gd name="T1" fmla="*/ 2147483647 h 470"/>
                <a:gd name="T2" fmla="*/ 2147483647 w 414"/>
                <a:gd name="T3" fmla="*/ 2147483647 h 470"/>
                <a:gd name="T4" fmla="*/ 2147483647 w 414"/>
                <a:gd name="T5" fmla="*/ 2147483647 h 470"/>
                <a:gd name="T6" fmla="*/ 2147483647 w 414"/>
                <a:gd name="T7" fmla="*/ 2147483647 h 470"/>
                <a:gd name="T8" fmla="*/ 2147483647 w 414"/>
                <a:gd name="T9" fmla="*/ 2147483647 h 470"/>
                <a:gd name="T10" fmla="*/ 2147483647 w 414"/>
                <a:gd name="T11" fmla="*/ 2147483647 h 470"/>
                <a:gd name="T12" fmla="*/ 2147483647 w 414"/>
                <a:gd name="T13" fmla="*/ 2147483647 h 470"/>
                <a:gd name="T14" fmla="*/ 2147483647 w 414"/>
                <a:gd name="T15" fmla="*/ 2147483647 h 470"/>
                <a:gd name="T16" fmla="*/ 2147483647 w 414"/>
                <a:gd name="T17" fmla="*/ 2147483647 h 470"/>
                <a:gd name="T18" fmla="*/ 2147483647 w 414"/>
                <a:gd name="T19" fmla="*/ 0 h 470"/>
                <a:gd name="T20" fmla="*/ 2147483647 w 414"/>
                <a:gd name="T21" fmla="*/ 2147483647 h 470"/>
                <a:gd name="T22" fmla="*/ 2147483647 w 414"/>
                <a:gd name="T23" fmla="*/ 2147483647 h 470"/>
                <a:gd name="T24" fmla="*/ 2147483647 w 414"/>
                <a:gd name="T25" fmla="*/ 2147483647 h 470"/>
                <a:gd name="T26" fmla="*/ 2147483647 w 414"/>
                <a:gd name="T27" fmla="*/ 2147483647 h 470"/>
                <a:gd name="T28" fmla="*/ 2147483647 w 414"/>
                <a:gd name="T29" fmla="*/ 2147483647 h 470"/>
                <a:gd name="T30" fmla="*/ 2147483647 w 414"/>
                <a:gd name="T31" fmla="*/ 2147483647 h 470"/>
                <a:gd name="T32" fmla="*/ 2147483647 w 414"/>
                <a:gd name="T33" fmla="*/ 2147483647 h 470"/>
                <a:gd name="T34" fmla="*/ 2147483647 w 414"/>
                <a:gd name="T35" fmla="*/ 2147483647 h 470"/>
                <a:gd name="T36" fmla="*/ 2147483647 w 414"/>
                <a:gd name="T37" fmla="*/ 2147483647 h 470"/>
                <a:gd name="T38" fmla="*/ 2147483647 w 414"/>
                <a:gd name="T39" fmla="*/ 2147483647 h 470"/>
                <a:gd name="T40" fmla="*/ 2147483647 w 414"/>
                <a:gd name="T41" fmla="*/ 2147483647 h 470"/>
                <a:gd name="T42" fmla="*/ 2147483647 w 414"/>
                <a:gd name="T43" fmla="*/ 2147483647 h 470"/>
                <a:gd name="T44" fmla="*/ 2147483647 w 414"/>
                <a:gd name="T45" fmla="*/ 2147483647 h 470"/>
                <a:gd name="T46" fmla="*/ 2147483647 w 414"/>
                <a:gd name="T47" fmla="*/ 2147483647 h 470"/>
                <a:gd name="T48" fmla="*/ 2147483647 w 414"/>
                <a:gd name="T49" fmla="*/ 2147483647 h 470"/>
                <a:gd name="T50" fmla="*/ 2147483647 w 414"/>
                <a:gd name="T51" fmla="*/ 2147483647 h 470"/>
                <a:gd name="T52" fmla="*/ 2147483647 w 414"/>
                <a:gd name="T53" fmla="*/ 2147483647 h 470"/>
                <a:gd name="T54" fmla="*/ 2147483647 w 414"/>
                <a:gd name="T55" fmla="*/ 2147483647 h 470"/>
                <a:gd name="T56" fmla="*/ 0 w 414"/>
                <a:gd name="T57" fmla="*/ 2147483647 h 470"/>
                <a:gd name="T58" fmla="*/ 2147483647 w 414"/>
                <a:gd name="T59" fmla="*/ 2147483647 h 470"/>
                <a:gd name="T60" fmla="*/ 2147483647 w 414"/>
                <a:gd name="T61" fmla="*/ 2147483647 h 470"/>
                <a:gd name="T62" fmla="*/ 2147483647 w 414"/>
                <a:gd name="T63" fmla="*/ 2147483647 h 470"/>
                <a:gd name="T64" fmla="*/ 2147483647 w 414"/>
                <a:gd name="T65" fmla="*/ 2147483647 h 470"/>
                <a:gd name="T66" fmla="*/ 2147483647 w 414"/>
                <a:gd name="T67" fmla="*/ 2147483647 h 470"/>
                <a:gd name="T68" fmla="*/ 2147483647 w 414"/>
                <a:gd name="T69" fmla="*/ 2147483647 h 470"/>
                <a:gd name="T70" fmla="*/ 2147483647 w 414"/>
                <a:gd name="T71" fmla="*/ 2147483647 h 470"/>
                <a:gd name="T72" fmla="*/ 2147483647 w 414"/>
                <a:gd name="T73" fmla="*/ 2147483647 h 470"/>
                <a:gd name="T74" fmla="*/ 2147483647 w 414"/>
                <a:gd name="T75" fmla="*/ 2147483647 h 470"/>
                <a:gd name="T76" fmla="*/ 2147483647 w 414"/>
                <a:gd name="T77" fmla="*/ 2147483647 h 470"/>
                <a:gd name="T78" fmla="*/ 2147483647 w 414"/>
                <a:gd name="T79" fmla="*/ 2147483647 h 470"/>
                <a:gd name="T80" fmla="*/ 2147483647 w 414"/>
                <a:gd name="T81" fmla="*/ 2147483647 h 470"/>
                <a:gd name="T82" fmla="*/ 2147483647 w 414"/>
                <a:gd name="T83" fmla="*/ 2147483647 h 470"/>
                <a:gd name="T84" fmla="*/ 2147483647 w 414"/>
                <a:gd name="T85" fmla="*/ 2147483647 h 470"/>
                <a:gd name="T86" fmla="*/ 2147483647 w 414"/>
                <a:gd name="T87" fmla="*/ 0 h 47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14" h="470">
                  <a:moveTo>
                    <a:pt x="190" y="278"/>
                  </a:moveTo>
                  <a:lnTo>
                    <a:pt x="163" y="280"/>
                  </a:lnTo>
                  <a:lnTo>
                    <a:pt x="143" y="286"/>
                  </a:lnTo>
                  <a:lnTo>
                    <a:pt x="129" y="298"/>
                  </a:lnTo>
                  <a:lnTo>
                    <a:pt x="121" y="312"/>
                  </a:lnTo>
                  <a:lnTo>
                    <a:pt x="119" y="328"/>
                  </a:lnTo>
                  <a:lnTo>
                    <a:pt x="119" y="334"/>
                  </a:lnTo>
                  <a:lnTo>
                    <a:pt x="121" y="351"/>
                  </a:lnTo>
                  <a:lnTo>
                    <a:pt x="129" y="367"/>
                  </a:lnTo>
                  <a:lnTo>
                    <a:pt x="141" y="377"/>
                  </a:lnTo>
                  <a:lnTo>
                    <a:pt x="161" y="383"/>
                  </a:lnTo>
                  <a:lnTo>
                    <a:pt x="184" y="385"/>
                  </a:lnTo>
                  <a:lnTo>
                    <a:pt x="208" y="383"/>
                  </a:lnTo>
                  <a:lnTo>
                    <a:pt x="228" y="375"/>
                  </a:lnTo>
                  <a:lnTo>
                    <a:pt x="242" y="361"/>
                  </a:lnTo>
                  <a:lnTo>
                    <a:pt x="252" y="341"/>
                  </a:lnTo>
                  <a:lnTo>
                    <a:pt x="254" y="316"/>
                  </a:lnTo>
                  <a:lnTo>
                    <a:pt x="254" y="278"/>
                  </a:lnTo>
                  <a:lnTo>
                    <a:pt x="190" y="278"/>
                  </a:lnTo>
                  <a:close/>
                  <a:moveTo>
                    <a:pt x="196" y="0"/>
                  </a:moveTo>
                  <a:lnTo>
                    <a:pt x="242" y="2"/>
                  </a:lnTo>
                  <a:lnTo>
                    <a:pt x="280" y="11"/>
                  </a:lnTo>
                  <a:lnTo>
                    <a:pt x="309" y="25"/>
                  </a:lnTo>
                  <a:lnTo>
                    <a:pt x="333" y="45"/>
                  </a:lnTo>
                  <a:lnTo>
                    <a:pt x="353" y="71"/>
                  </a:lnTo>
                  <a:lnTo>
                    <a:pt x="365" y="104"/>
                  </a:lnTo>
                  <a:lnTo>
                    <a:pt x="373" y="142"/>
                  </a:lnTo>
                  <a:lnTo>
                    <a:pt x="375" y="189"/>
                  </a:lnTo>
                  <a:lnTo>
                    <a:pt x="375" y="338"/>
                  </a:lnTo>
                  <a:lnTo>
                    <a:pt x="377" y="355"/>
                  </a:lnTo>
                  <a:lnTo>
                    <a:pt x="381" y="369"/>
                  </a:lnTo>
                  <a:lnTo>
                    <a:pt x="389" y="379"/>
                  </a:lnTo>
                  <a:lnTo>
                    <a:pt x="397" y="387"/>
                  </a:lnTo>
                  <a:lnTo>
                    <a:pt x="406" y="395"/>
                  </a:lnTo>
                  <a:lnTo>
                    <a:pt x="412" y="407"/>
                  </a:lnTo>
                  <a:lnTo>
                    <a:pt x="414" y="422"/>
                  </a:lnTo>
                  <a:lnTo>
                    <a:pt x="412" y="440"/>
                  </a:lnTo>
                  <a:lnTo>
                    <a:pt x="404" y="454"/>
                  </a:lnTo>
                  <a:lnTo>
                    <a:pt x="391" y="464"/>
                  </a:lnTo>
                  <a:lnTo>
                    <a:pt x="375" y="468"/>
                  </a:lnTo>
                  <a:lnTo>
                    <a:pt x="353" y="470"/>
                  </a:lnTo>
                  <a:lnTo>
                    <a:pt x="331" y="468"/>
                  </a:lnTo>
                  <a:lnTo>
                    <a:pt x="313" y="460"/>
                  </a:lnTo>
                  <a:lnTo>
                    <a:pt x="299" y="452"/>
                  </a:lnTo>
                  <a:lnTo>
                    <a:pt x="289" y="444"/>
                  </a:lnTo>
                  <a:lnTo>
                    <a:pt x="282" y="434"/>
                  </a:lnTo>
                  <a:lnTo>
                    <a:pt x="254" y="452"/>
                  </a:lnTo>
                  <a:lnTo>
                    <a:pt x="222" y="462"/>
                  </a:lnTo>
                  <a:lnTo>
                    <a:pt x="190" y="468"/>
                  </a:lnTo>
                  <a:lnTo>
                    <a:pt x="159" y="470"/>
                  </a:lnTo>
                  <a:lnTo>
                    <a:pt x="117" y="468"/>
                  </a:lnTo>
                  <a:lnTo>
                    <a:pt x="81" y="458"/>
                  </a:lnTo>
                  <a:lnTo>
                    <a:pt x="52" y="442"/>
                  </a:lnTo>
                  <a:lnTo>
                    <a:pt x="30" y="422"/>
                  </a:lnTo>
                  <a:lnTo>
                    <a:pt x="12" y="397"/>
                  </a:lnTo>
                  <a:lnTo>
                    <a:pt x="2" y="367"/>
                  </a:lnTo>
                  <a:lnTo>
                    <a:pt x="0" y="332"/>
                  </a:lnTo>
                  <a:lnTo>
                    <a:pt x="0" y="326"/>
                  </a:lnTo>
                  <a:lnTo>
                    <a:pt x="4" y="292"/>
                  </a:lnTo>
                  <a:lnTo>
                    <a:pt x="14" y="262"/>
                  </a:lnTo>
                  <a:lnTo>
                    <a:pt x="34" y="239"/>
                  </a:lnTo>
                  <a:lnTo>
                    <a:pt x="58" y="219"/>
                  </a:lnTo>
                  <a:lnTo>
                    <a:pt x="91" y="203"/>
                  </a:lnTo>
                  <a:lnTo>
                    <a:pt x="131" y="195"/>
                  </a:lnTo>
                  <a:lnTo>
                    <a:pt x="174" y="191"/>
                  </a:lnTo>
                  <a:lnTo>
                    <a:pt x="254" y="191"/>
                  </a:lnTo>
                  <a:lnTo>
                    <a:pt x="254" y="175"/>
                  </a:lnTo>
                  <a:lnTo>
                    <a:pt x="254" y="152"/>
                  </a:lnTo>
                  <a:lnTo>
                    <a:pt x="250" y="132"/>
                  </a:lnTo>
                  <a:lnTo>
                    <a:pt x="242" y="116"/>
                  </a:lnTo>
                  <a:lnTo>
                    <a:pt x="228" y="104"/>
                  </a:lnTo>
                  <a:lnTo>
                    <a:pt x="210" y="96"/>
                  </a:lnTo>
                  <a:lnTo>
                    <a:pt x="186" y="94"/>
                  </a:lnTo>
                  <a:lnTo>
                    <a:pt x="155" y="96"/>
                  </a:lnTo>
                  <a:lnTo>
                    <a:pt x="129" y="104"/>
                  </a:lnTo>
                  <a:lnTo>
                    <a:pt x="107" y="114"/>
                  </a:lnTo>
                  <a:lnTo>
                    <a:pt x="85" y="120"/>
                  </a:lnTo>
                  <a:lnTo>
                    <a:pt x="67" y="118"/>
                  </a:lnTo>
                  <a:lnTo>
                    <a:pt x="52" y="110"/>
                  </a:lnTo>
                  <a:lnTo>
                    <a:pt x="40" y="96"/>
                  </a:lnTo>
                  <a:lnTo>
                    <a:pt x="32" y="81"/>
                  </a:lnTo>
                  <a:lnTo>
                    <a:pt x="32" y="65"/>
                  </a:lnTo>
                  <a:lnTo>
                    <a:pt x="40" y="47"/>
                  </a:lnTo>
                  <a:lnTo>
                    <a:pt x="56" y="33"/>
                  </a:lnTo>
                  <a:lnTo>
                    <a:pt x="87" y="17"/>
                  </a:lnTo>
                  <a:lnTo>
                    <a:pt x="123" y="7"/>
                  </a:lnTo>
                  <a:lnTo>
                    <a:pt x="161" y="2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FF0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" name="Freeform 14"/>
            <p:cNvSpPr>
              <a:spLocks noEditPoints="1"/>
            </p:cNvSpPr>
            <p:nvPr userDrawn="1"/>
          </p:nvSpPr>
          <p:spPr bwMode="black">
            <a:xfrm>
              <a:off x="2987676" y="3794126"/>
              <a:ext cx="107950" cy="527050"/>
            </a:xfrm>
            <a:custGeom>
              <a:avLst/>
              <a:gdLst>
                <a:gd name="T0" fmla="*/ 2147483647 w 134"/>
                <a:gd name="T1" fmla="*/ 2147483647 h 664"/>
                <a:gd name="T2" fmla="*/ 2147483647 w 134"/>
                <a:gd name="T3" fmla="*/ 2147483647 h 664"/>
                <a:gd name="T4" fmla="*/ 2147483647 w 134"/>
                <a:gd name="T5" fmla="*/ 2147483647 h 664"/>
                <a:gd name="T6" fmla="*/ 2147483647 w 134"/>
                <a:gd name="T7" fmla="*/ 2147483647 h 664"/>
                <a:gd name="T8" fmla="*/ 2147483647 w 134"/>
                <a:gd name="T9" fmla="*/ 2147483647 h 664"/>
                <a:gd name="T10" fmla="*/ 2147483647 w 134"/>
                <a:gd name="T11" fmla="*/ 2147483647 h 664"/>
                <a:gd name="T12" fmla="*/ 2147483647 w 134"/>
                <a:gd name="T13" fmla="*/ 2147483647 h 664"/>
                <a:gd name="T14" fmla="*/ 2147483647 w 134"/>
                <a:gd name="T15" fmla="*/ 2147483647 h 664"/>
                <a:gd name="T16" fmla="*/ 2147483647 w 134"/>
                <a:gd name="T17" fmla="*/ 2147483647 h 664"/>
                <a:gd name="T18" fmla="*/ 2147483647 w 134"/>
                <a:gd name="T19" fmla="*/ 2147483647 h 664"/>
                <a:gd name="T20" fmla="*/ 2147483647 w 134"/>
                <a:gd name="T21" fmla="*/ 2147483647 h 664"/>
                <a:gd name="T22" fmla="*/ 2147483647 w 134"/>
                <a:gd name="T23" fmla="*/ 2147483647 h 664"/>
                <a:gd name="T24" fmla="*/ 2147483647 w 134"/>
                <a:gd name="T25" fmla="*/ 2147483647 h 664"/>
                <a:gd name="T26" fmla="*/ 2147483647 w 134"/>
                <a:gd name="T27" fmla="*/ 2147483647 h 664"/>
                <a:gd name="T28" fmla="*/ 2147483647 w 134"/>
                <a:gd name="T29" fmla="*/ 2147483647 h 664"/>
                <a:gd name="T30" fmla="*/ 2147483647 w 134"/>
                <a:gd name="T31" fmla="*/ 2147483647 h 664"/>
                <a:gd name="T32" fmla="*/ 2147483647 w 134"/>
                <a:gd name="T33" fmla="*/ 2147483647 h 664"/>
                <a:gd name="T34" fmla="*/ 2147483647 w 134"/>
                <a:gd name="T35" fmla="*/ 2147483647 h 664"/>
                <a:gd name="T36" fmla="*/ 2147483647 w 134"/>
                <a:gd name="T37" fmla="*/ 2147483647 h 664"/>
                <a:gd name="T38" fmla="*/ 2147483647 w 134"/>
                <a:gd name="T39" fmla="*/ 0 h 664"/>
                <a:gd name="T40" fmla="*/ 2147483647 w 134"/>
                <a:gd name="T41" fmla="*/ 2147483647 h 664"/>
                <a:gd name="T42" fmla="*/ 2147483647 w 134"/>
                <a:gd name="T43" fmla="*/ 2147483647 h 664"/>
                <a:gd name="T44" fmla="*/ 2147483647 w 134"/>
                <a:gd name="T45" fmla="*/ 2147483647 h 664"/>
                <a:gd name="T46" fmla="*/ 2147483647 w 134"/>
                <a:gd name="T47" fmla="*/ 2147483647 h 664"/>
                <a:gd name="T48" fmla="*/ 2147483647 w 134"/>
                <a:gd name="T49" fmla="*/ 2147483647 h 664"/>
                <a:gd name="T50" fmla="*/ 2147483647 w 134"/>
                <a:gd name="T51" fmla="*/ 2147483647 h 664"/>
                <a:gd name="T52" fmla="*/ 2147483647 w 134"/>
                <a:gd name="T53" fmla="*/ 2147483647 h 664"/>
                <a:gd name="T54" fmla="*/ 2147483647 w 134"/>
                <a:gd name="T55" fmla="*/ 2147483647 h 664"/>
                <a:gd name="T56" fmla="*/ 2147483647 w 134"/>
                <a:gd name="T57" fmla="*/ 2147483647 h 664"/>
                <a:gd name="T58" fmla="*/ 2147483647 w 134"/>
                <a:gd name="T59" fmla="*/ 2147483647 h 664"/>
                <a:gd name="T60" fmla="*/ 2147483647 w 134"/>
                <a:gd name="T61" fmla="*/ 2147483647 h 664"/>
                <a:gd name="T62" fmla="*/ 0 w 134"/>
                <a:gd name="T63" fmla="*/ 2147483647 h 664"/>
                <a:gd name="T64" fmla="*/ 2147483647 w 134"/>
                <a:gd name="T65" fmla="*/ 2147483647 h 664"/>
                <a:gd name="T66" fmla="*/ 2147483647 w 134"/>
                <a:gd name="T67" fmla="*/ 2147483647 h 664"/>
                <a:gd name="T68" fmla="*/ 2147483647 w 134"/>
                <a:gd name="T69" fmla="*/ 2147483647 h 664"/>
                <a:gd name="T70" fmla="*/ 2147483647 w 134"/>
                <a:gd name="T71" fmla="*/ 0 h 66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34" h="664">
                  <a:moveTo>
                    <a:pt x="67" y="194"/>
                  </a:moveTo>
                  <a:lnTo>
                    <a:pt x="91" y="198"/>
                  </a:lnTo>
                  <a:lnTo>
                    <a:pt x="109" y="211"/>
                  </a:lnTo>
                  <a:lnTo>
                    <a:pt x="123" y="231"/>
                  </a:lnTo>
                  <a:lnTo>
                    <a:pt x="126" y="253"/>
                  </a:lnTo>
                  <a:lnTo>
                    <a:pt x="126" y="605"/>
                  </a:lnTo>
                  <a:lnTo>
                    <a:pt x="123" y="628"/>
                  </a:lnTo>
                  <a:lnTo>
                    <a:pt x="109" y="648"/>
                  </a:lnTo>
                  <a:lnTo>
                    <a:pt x="91" y="660"/>
                  </a:lnTo>
                  <a:lnTo>
                    <a:pt x="67" y="664"/>
                  </a:lnTo>
                  <a:lnTo>
                    <a:pt x="43" y="660"/>
                  </a:lnTo>
                  <a:lnTo>
                    <a:pt x="25" y="648"/>
                  </a:lnTo>
                  <a:lnTo>
                    <a:pt x="12" y="628"/>
                  </a:lnTo>
                  <a:lnTo>
                    <a:pt x="8" y="605"/>
                  </a:lnTo>
                  <a:lnTo>
                    <a:pt x="8" y="253"/>
                  </a:lnTo>
                  <a:lnTo>
                    <a:pt x="12" y="231"/>
                  </a:lnTo>
                  <a:lnTo>
                    <a:pt x="25" y="211"/>
                  </a:lnTo>
                  <a:lnTo>
                    <a:pt x="43" y="198"/>
                  </a:lnTo>
                  <a:lnTo>
                    <a:pt x="67" y="194"/>
                  </a:lnTo>
                  <a:close/>
                  <a:moveTo>
                    <a:pt x="67" y="0"/>
                  </a:moveTo>
                  <a:lnTo>
                    <a:pt x="93" y="6"/>
                  </a:lnTo>
                  <a:lnTo>
                    <a:pt x="115" y="20"/>
                  </a:lnTo>
                  <a:lnTo>
                    <a:pt x="128" y="41"/>
                  </a:lnTo>
                  <a:lnTo>
                    <a:pt x="134" y="67"/>
                  </a:lnTo>
                  <a:lnTo>
                    <a:pt x="128" y="93"/>
                  </a:lnTo>
                  <a:lnTo>
                    <a:pt x="115" y="115"/>
                  </a:lnTo>
                  <a:lnTo>
                    <a:pt x="93" y="128"/>
                  </a:lnTo>
                  <a:lnTo>
                    <a:pt x="67" y="134"/>
                  </a:lnTo>
                  <a:lnTo>
                    <a:pt x="41" y="128"/>
                  </a:lnTo>
                  <a:lnTo>
                    <a:pt x="19" y="115"/>
                  </a:lnTo>
                  <a:lnTo>
                    <a:pt x="6" y="93"/>
                  </a:lnTo>
                  <a:lnTo>
                    <a:pt x="0" y="67"/>
                  </a:lnTo>
                  <a:lnTo>
                    <a:pt x="6" y="41"/>
                  </a:lnTo>
                  <a:lnTo>
                    <a:pt x="19" y="20"/>
                  </a:lnTo>
                  <a:lnTo>
                    <a:pt x="41" y="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0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3" name="Freeform 15"/>
            <p:cNvSpPr>
              <a:spLocks/>
            </p:cNvSpPr>
            <p:nvPr userDrawn="1"/>
          </p:nvSpPr>
          <p:spPr bwMode="black">
            <a:xfrm>
              <a:off x="3190876" y="3808413"/>
              <a:ext cx="128588" cy="512763"/>
            </a:xfrm>
            <a:custGeom>
              <a:avLst/>
              <a:gdLst>
                <a:gd name="T0" fmla="*/ 2147483647 w 163"/>
                <a:gd name="T1" fmla="*/ 0 h 646"/>
                <a:gd name="T2" fmla="*/ 2147483647 w 163"/>
                <a:gd name="T3" fmla="*/ 2147483647 h 646"/>
                <a:gd name="T4" fmla="*/ 2147483647 w 163"/>
                <a:gd name="T5" fmla="*/ 2147483647 h 646"/>
                <a:gd name="T6" fmla="*/ 2147483647 w 163"/>
                <a:gd name="T7" fmla="*/ 2147483647 h 646"/>
                <a:gd name="T8" fmla="*/ 2147483647 w 163"/>
                <a:gd name="T9" fmla="*/ 2147483647 h 646"/>
                <a:gd name="T10" fmla="*/ 2147483647 w 163"/>
                <a:gd name="T11" fmla="*/ 2147483647 h 646"/>
                <a:gd name="T12" fmla="*/ 2147483647 w 163"/>
                <a:gd name="T13" fmla="*/ 2147483647 h 646"/>
                <a:gd name="T14" fmla="*/ 2147483647 w 163"/>
                <a:gd name="T15" fmla="*/ 2147483647 h 646"/>
                <a:gd name="T16" fmla="*/ 2147483647 w 163"/>
                <a:gd name="T17" fmla="*/ 2147483647 h 646"/>
                <a:gd name="T18" fmla="*/ 2147483647 w 163"/>
                <a:gd name="T19" fmla="*/ 2147483647 h 646"/>
                <a:gd name="T20" fmla="*/ 2147483647 w 163"/>
                <a:gd name="T21" fmla="*/ 2147483647 h 646"/>
                <a:gd name="T22" fmla="*/ 2147483647 w 163"/>
                <a:gd name="T23" fmla="*/ 2147483647 h 646"/>
                <a:gd name="T24" fmla="*/ 2147483647 w 163"/>
                <a:gd name="T25" fmla="*/ 2147483647 h 646"/>
                <a:gd name="T26" fmla="*/ 2147483647 w 163"/>
                <a:gd name="T27" fmla="*/ 2147483647 h 646"/>
                <a:gd name="T28" fmla="*/ 2147483647 w 163"/>
                <a:gd name="T29" fmla="*/ 2147483647 h 646"/>
                <a:gd name="T30" fmla="*/ 2147483647 w 163"/>
                <a:gd name="T31" fmla="*/ 2147483647 h 646"/>
                <a:gd name="T32" fmla="*/ 2147483647 w 163"/>
                <a:gd name="T33" fmla="*/ 2147483647 h 646"/>
                <a:gd name="T34" fmla="*/ 2147483647 w 163"/>
                <a:gd name="T35" fmla="*/ 2147483647 h 646"/>
                <a:gd name="T36" fmla="*/ 2147483647 w 163"/>
                <a:gd name="T37" fmla="*/ 2147483647 h 646"/>
                <a:gd name="T38" fmla="*/ 2147483647 w 163"/>
                <a:gd name="T39" fmla="*/ 2147483647 h 646"/>
                <a:gd name="T40" fmla="*/ 2147483647 w 163"/>
                <a:gd name="T41" fmla="*/ 2147483647 h 646"/>
                <a:gd name="T42" fmla="*/ 2147483647 w 163"/>
                <a:gd name="T43" fmla="*/ 2147483647 h 646"/>
                <a:gd name="T44" fmla="*/ 2147483647 w 163"/>
                <a:gd name="T45" fmla="*/ 2147483647 h 646"/>
                <a:gd name="T46" fmla="*/ 2147483647 w 163"/>
                <a:gd name="T47" fmla="*/ 2147483647 h 646"/>
                <a:gd name="T48" fmla="*/ 0 w 163"/>
                <a:gd name="T49" fmla="*/ 2147483647 h 646"/>
                <a:gd name="T50" fmla="*/ 0 w 163"/>
                <a:gd name="T51" fmla="*/ 2147483647 h 646"/>
                <a:gd name="T52" fmla="*/ 2147483647 w 163"/>
                <a:gd name="T53" fmla="*/ 2147483647 h 646"/>
                <a:gd name="T54" fmla="*/ 2147483647 w 163"/>
                <a:gd name="T55" fmla="*/ 2147483647 h 646"/>
                <a:gd name="T56" fmla="*/ 2147483647 w 163"/>
                <a:gd name="T57" fmla="*/ 2147483647 h 646"/>
                <a:gd name="T58" fmla="*/ 2147483647 w 163"/>
                <a:gd name="T59" fmla="*/ 0 h 64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63" h="646">
                  <a:moveTo>
                    <a:pt x="60" y="0"/>
                  </a:moveTo>
                  <a:lnTo>
                    <a:pt x="84" y="6"/>
                  </a:lnTo>
                  <a:lnTo>
                    <a:pt x="101" y="17"/>
                  </a:lnTo>
                  <a:lnTo>
                    <a:pt x="115" y="37"/>
                  </a:lnTo>
                  <a:lnTo>
                    <a:pt x="119" y="59"/>
                  </a:lnTo>
                  <a:lnTo>
                    <a:pt x="119" y="514"/>
                  </a:lnTo>
                  <a:lnTo>
                    <a:pt x="121" y="531"/>
                  </a:lnTo>
                  <a:lnTo>
                    <a:pt x="127" y="545"/>
                  </a:lnTo>
                  <a:lnTo>
                    <a:pt x="137" y="555"/>
                  </a:lnTo>
                  <a:lnTo>
                    <a:pt x="147" y="563"/>
                  </a:lnTo>
                  <a:lnTo>
                    <a:pt x="155" y="571"/>
                  </a:lnTo>
                  <a:lnTo>
                    <a:pt x="161" y="583"/>
                  </a:lnTo>
                  <a:lnTo>
                    <a:pt x="163" y="598"/>
                  </a:lnTo>
                  <a:lnTo>
                    <a:pt x="161" y="616"/>
                  </a:lnTo>
                  <a:lnTo>
                    <a:pt x="153" y="630"/>
                  </a:lnTo>
                  <a:lnTo>
                    <a:pt x="139" y="640"/>
                  </a:lnTo>
                  <a:lnTo>
                    <a:pt x="123" y="644"/>
                  </a:lnTo>
                  <a:lnTo>
                    <a:pt x="103" y="646"/>
                  </a:lnTo>
                  <a:lnTo>
                    <a:pt x="84" y="644"/>
                  </a:lnTo>
                  <a:lnTo>
                    <a:pt x="66" y="638"/>
                  </a:lnTo>
                  <a:lnTo>
                    <a:pt x="48" y="626"/>
                  </a:lnTo>
                  <a:lnTo>
                    <a:pt x="28" y="610"/>
                  </a:lnTo>
                  <a:lnTo>
                    <a:pt x="14" y="587"/>
                  </a:lnTo>
                  <a:lnTo>
                    <a:pt x="4" y="557"/>
                  </a:lnTo>
                  <a:lnTo>
                    <a:pt x="0" y="523"/>
                  </a:lnTo>
                  <a:lnTo>
                    <a:pt x="0" y="59"/>
                  </a:lnTo>
                  <a:lnTo>
                    <a:pt x="4" y="37"/>
                  </a:lnTo>
                  <a:lnTo>
                    <a:pt x="18" y="17"/>
                  </a:lnTo>
                  <a:lnTo>
                    <a:pt x="36" y="6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0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" name="Freeform 16"/>
            <p:cNvSpPr>
              <a:spLocks/>
            </p:cNvSpPr>
            <p:nvPr userDrawn="1"/>
          </p:nvSpPr>
          <p:spPr bwMode="black">
            <a:xfrm>
              <a:off x="3546476" y="3798888"/>
              <a:ext cx="360363" cy="525463"/>
            </a:xfrm>
            <a:custGeom>
              <a:avLst/>
              <a:gdLst>
                <a:gd name="T0" fmla="*/ 2147483647 w 454"/>
                <a:gd name="T1" fmla="*/ 2147483647 h 662"/>
                <a:gd name="T2" fmla="*/ 2147483647 w 454"/>
                <a:gd name="T3" fmla="*/ 2147483647 h 662"/>
                <a:gd name="T4" fmla="*/ 2147483647 w 454"/>
                <a:gd name="T5" fmla="*/ 2147483647 h 662"/>
                <a:gd name="T6" fmla="*/ 2147483647 w 454"/>
                <a:gd name="T7" fmla="*/ 2147483647 h 662"/>
                <a:gd name="T8" fmla="*/ 2147483647 w 454"/>
                <a:gd name="T9" fmla="*/ 2147483647 h 662"/>
                <a:gd name="T10" fmla="*/ 2147483647 w 454"/>
                <a:gd name="T11" fmla="*/ 2147483647 h 662"/>
                <a:gd name="T12" fmla="*/ 2147483647 w 454"/>
                <a:gd name="T13" fmla="*/ 2147483647 h 662"/>
                <a:gd name="T14" fmla="*/ 2147483647 w 454"/>
                <a:gd name="T15" fmla="*/ 2147483647 h 662"/>
                <a:gd name="T16" fmla="*/ 2147483647 w 454"/>
                <a:gd name="T17" fmla="*/ 2147483647 h 662"/>
                <a:gd name="T18" fmla="*/ 2147483647 w 454"/>
                <a:gd name="T19" fmla="*/ 2147483647 h 662"/>
                <a:gd name="T20" fmla="*/ 2147483647 w 454"/>
                <a:gd name="T21" fmla="*/ 2147483647 h 662"/>
                <a:gd name="T22" fmla="*/ 2147483647 w 454"/>
                <a:gd name="T23" fmla="*/ 2147483647 h 662"/>
                <a:gd name="T24" fmla="*/ 2147483647 w 454"/>
                <a:gd name="T25" fmla="*/ 2147483647 h 662"/>
                <a:gd name="T26" fmla="*/ 2147483647 w 454"/>
                <a:gd name="T27" fmla="*/ 2147483647 h 662"/>
                <a:gd name="T28" fmla="*/ 2147483647 w 454"/>
                <a:gd name="T29" fmla="*/ 2147483647 h 662"/>
                <a:gd name="T30" fmla="*/ 2147483647 w 454"/>
                <a:gd name="T31" fmla="*/ 2147483647 h 662"/>
                <a:gd name="T32" fmla="*/ 2147483647 w 454"/>
                <a:gd name="T33" fmla="*/ 2147483647 h 662"/>
                <a:gd name="T34" fmla="*/ 2147483647 w 454"/>
                <a:gd name="T35" fmla="*/ 2147483647 h 662"/>
                <a:gd name="T36" fmla="*/ 2147483647 w 454"/>
                <a:gd name="T37" fmla="*/ 2147483647 h 662"/>
                <a:gd name="T38" fmla="*/ 2147483647 w 454"/>
                <a:gd name="T39" fmla="*/ 2147483647 h 662"/>
                <a:gd name="T40" fmla="*/ 2147483647 w 454"/>
                <a:gd name="T41" fmla="*/ 2147483647 h 662"/>
                <a:gd name="T42" fmla="*/ 2147483647 w 454"/>
                <a:gd name="T43" fmla="*/ 2147483647 h 662"/>
                <a:gd name="T44" fmla="*/ 2147483647 w 454"/>
                <a:gd name="T45" fmla="*/ 2147483647 h 662"/>
                <a:gd name="T46" fmla="*/ 2147483647 w 454"/>
                <a:gd name="T47" fmla="*/ 2147483647 h 662"/>
                <a:gd name="T48" fmla="*/ 2147483647 w 454"/>
                <a:gd name="T49" fmla="*/ 2147483647 h 662"/>
                <a:gd name="T50" fmla="*/ 2147483647 w 454"/>
                <a:gd name="T51" fmla="*/ 2147483647 h 662"/>
                <a:gd name="T52" fmla="*/ 2147483647 w 454"/>
                <a:gd name="T53" fmla="*/ 2147483647 h 662"/>
                <a:gd name="T54" fmla="*/ 2147483647 w 454"/>
                <a:gd name="T55" fmla="*/ 2147483647 h 662"/>
                <a:gd name="T56" fmla="*/ 2147483647 w 454"/>
                <a:gd name="T57" fmla="*/ 2147483647 h 662"/>
                <a:gd name="T58" fmla="*/ 2147483647 w 454"/>
                <a:gd name="T59" fmla="*/ 2147483647 h 662"/>
                <a:gd name="T60" fmla="*/ 2147483647 w 454"/>
                <a:gd name="T61" fmla="*/ 2147483647 h 662"/>
                <a:gd name="T62" fmla="*/ 2147483647 w 454"/>
                <a:gd name="T63" fmla="*/ 2147483647 h 662"/>
                <a:gd name="T64" fmla="*/ 2147483647 w 454"/>
                <a:gd name="T65" fmla="*/ 2147483647 h 662"/>
                <a:gd name="T66" fmla="*/ 2147483647 w 454"/>
                <a:gd name="T67" fmla="*/ 2147483647 h 662"/>
                <a:gd name="T68" fmla="*/ 2147483647 w 454"/>
                <a:gd name="T69" fmla="*/ 2147483647 h 662"/>
                <a:gd name="T70" fmla="*/ 2147483647 w 454"/>
                <a:gd name="T71" fmla="*/ 2147483647 h 662"/>
                <a:gd name="T72" fmla="*/ 2147483647 w 454"/>
                <a:gd name="T73" fmla="*/ 2147483647 h 662"/>
                <a:gd name="T74" fmla="*/ 0 w 454"/>
                <a:gd name="T75" fmla="*/ 2147483647 h 662"/>
                <a:gd name="T76" fmla="*/ 2147483647 w 454"/>
                <a:gd name="T77" fmla="*/ 2147483647 h 662"/>
                <a:gd name="T78" fmla="*/ 2147483647 w 454"/>
                <a:gd name="T79" fmla="*/ 2147483647 h 662"/>
                <a:gd name="T80" fmla="*/ 2147483647 w 454"/>
                <a:gd name="T81" fmla="*/ 2147483647 h 662"/>
                <a:gd name="T82" fmla="*/ 2147483647 w 454"/>
                <a:gd name="T83" fmla="*/ 2147483647 h 662"/>
                <a:gd name="T84" fmla="*/ 2147483647 w 454"/>
                <a:gd name="T85" fmla="*/ 0 h 66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54" h="662">
                  <a:moveTo>
                    <a:pt x="240" y="0"/>
                  </a:moveTo>
                  <a:lnTo>
                    <a:pt x="278" y="2"/>
                  </a:lnTo>
                  <a:lnTo>
                    <a:pt x="316" y="10"/>
                  </a:lnTo>
                  <a:lnTo>
                    <a:pt x="351" y="24"/>
                  </a:lnTo>
                  <a:lnTo>
                    <a:pt x="379" y="43"/>
                  </a:lnTo>
                  <a:lnTo>
                    <a:pt x="395" y="57"/>
                  </a:lnTo>
                  <a:lnTo>
                    <a:pt x="403" y="73"/>
                  </a:lnTo>
                  <a:lnTo>
                    <a:pt x="407" y="89"/>
                  </a:lnTo>
                  <a:lnTo>
                    <a:pt x="405" y="105"/>
                  </a:lnTo>
                  <a:lnTo>
                    <a:pt x="397" y="118"/>
                  </a:lnTo>
                  <a:lnTo>
                    <a:pt x="387" y="130"/>
                  </a:lnTo>
                  <a:lnTo>
                    <a:pt x="371" y="138"/>
                  </a:lnTo>
                  <a:lnTo>
                    <a:pt x="351" y="142"/>
                  </a:lnTo>
                  <a:lnTo>
                    <a:pt x="329" y="138"/>
                  </a:lnTo>
                  <a:lnTo>
                    <a:pt x="310" y="128"/>
                  </a:lnTo>
                  <a:lnTo>
                    <a:pt x="290" y="118"/>
                  </a:lnTo>
                  <a:lnTo>
                    <a:pt x="266" y="112"/>
                  </a:lnTo>
                  <a:lnTo>
                    <a:pt x="240" y="111"/>
                  </a:lnTo>
                  <a:lnTo>
                    <a:pt x="209" y="112"/>
                  </a:lnTo>
                  <a:lnTo>
                    <a:pt x="183" y="122"/>
                  </a:lnTo>
                  <a:lnTo>
                    <a:pt x="161" y="140"/>
                  </a:lnTo>
                  <a:lnTo>
                    <a:pt x="143" y="164"/>
                  </a:lnTo>
                  <a:lnTo>
                    <a:pt x="131" y="195"/>
                  </a:lnTo>
                  <a:lnTo>
                    <a:pt x="125" y="235"/>
                  </a:lnTo>
                  <a:lnTo>
                    <a:pt x="121" y="284"/>
                  </a:lnTo>
                  <a:lnTo>
                    <a:pt x="121" y="379"/>
                  </a:lnTo>
                  <a:lnTo>
                    <a:pt x="125" y="429"/>
                  </a:lnTo>
                  <a:lnTo>
                    <a:pt x="131" y="470"/>
                  </a:lnTo>
                  <a:lnTo>
                    <a:pt x="143" y="502"/>
                  </a:lnTo>
                  <a:lnTo>
                    <a:pt x="161" y="524"/>
                  </a:lnTo>
                  <a:lnTo>
                    <a:pt x="181" y="539"/>
                  </a:lnTo>
                  <a:lnTo>
                    <a:pt x="207" y="549"/>
                  </a:lnTo>
                  <a:lnTo>
                    <a:pt x="234" y="551"/>
                  </a:lnTo>
                  <a:lnTo>
                    <a:pt x="266" y="549"/>
                  </a:lnTo>
                  <a:lnTo>
                    <a:pt x="290" y="541"/>
                  </a:lnTo>
                  <a:lnTo>
                    <a:pt x="308" y="527"/>
                  </a:lnTo>
                  <a:lnTo>
                    <a:pt x="322" y="512"/>
                  </a:lnTo>
                  <a:lnTo>
                    <a:pt x="329" y="492"/>
                  </a:lnTo>
                  <a:lnTo>
                    <a:pt x="333" y="468"/>
                  </a:lnTo>
                  <a:lnTo>
                    <a:pt x="335" y="443"/>
                  </a:lnTo>
                  <a:lnTo>
                    <a:pt x="335" y="415"/>
                  </a:lnTo>
                  <a:lnTo>
                    <a:pt x="276" y="415"/>
                  </a:lnTo>
                  <a:lnTo>
                    <a:pt x="254" y="409"/>
                  </a:lnTo>
                  <a:lnTo>
                    <a:pt x="236" y="397"/>
                  </a:lnTo>
                  <a:lnTo>
                    <a:pt x="224" y="379"/>
                  </a:lnTo>
                  <a:lnTo>
                    <a:pt x="220" y="358"/>
                  </a:lnTo>
                  <a:lnTo>
                    <a:pt x="224" y="336"/>
                  </a:lnTo>
                  <a:lnTo>
                    <a:pt x="236" y="318"/>
                  </a:lnTo>
                  <a:lnTo>
                    <a:pt x="254" y="306"/>
                  </a:lnTo>
                  <a:lnTo>
                    <a:pt x="276" y="300"/>
                  </a:lnTo>
                  <a:lnTo>
                    <a:pt x="395" y="300"/>
                  </a:lnTo>
                  <a:lnTo>
                    <a:pt x="419" y="306"/>
                  </a:lnTo>
                  <a:lnTo>
                    <a:pt x="437" y="318"/>
                  </a:lnTo>
                  <a:lnTo>
                    <a:pt x="448" y="338"/>
                  </a:lnTo>
                  <a:lnTo>
                    <a:pt x="454" y="361"/>
                  </a:lnTo>
                  <a:lnTo>
                    <a:pt x="454" y="439"/>
                  </a:lnTo>
                  <a:lnTo>
                    <a:pt x="450" y="476"/>
                  </a:lnTo>
                  <a:lnTo>
                    <a:pt x="444" y="514"/>
                  </a:lnTo>
                  <a:lnTo>
                    <a:pt x="433" y="547"/>
                  </a:lnTo>
                  <a:lnTo>
                    <a:pt x="415" y="579"/>
                  </a:lnTo>
                  <a:lnTo>
                    <a:pt x="393" y="607"/>
                  </a:lnTo>
                  <a:lnTo>
                    <a:pt x="363" y="628"/>
                  </a:lnTo>
                  <a:lnTo>
                    <a:pt x="327" y="646"/>
                  </a:lnTo>
                  <a:lnTo>
                    <a:pt x="286" y="658"/>
                  </a:lnTo>
                  <a:lnTo>
                    <a:pt x="234" y="662"/>
                  </a:lnTo>
                  <a:lnTo>
                    <a:pt x="187" y="658"/>
                  </a:lnTo>
                  <a:lnTo>
                    <a:pt x="145" y="648"/>
                  </a:lnTo>
                  <a:lnTo>
                    <a:pt x="109" y="632"/>
                  </a:lnTo>
                  <a:lnTo>
                    <a:pt x="80" y="610"/>
                  </a:lnTo>
                  <a:lnTo>
                    <a:pt x="54" y="583"/>
                  </a:lnTo>
                  <a:lnTo>
                    <a:pt x="34" y="551"/>
                  </a:lnTo>
                  <a:lnTo>
                    <a:pt x="20" y="514"/>
                  </a:lnTo>
                  <a:lnTo>
                    <a:pt x="8" y="474"/>
                  </a:lnTo>
                  <a:lnTo>
                    <a:pt x="2" y="429"/>
                  </a:lnTo>
                  <a:lnTo>
                    <a:pt x="0" y="381"/>
                  </a:lnTo>
                  <a:lnTo>
                    <a:pt x="0" y="280"/>
                  </a:lnTo>
                  <a:lnTo>
                    <a:pt x="2" y="233"/>
                  </a:lnTo>
                  <a:lnTo>
                    <a:pt x="8" y="190"/>
                  </a:lnTo>
                  <a:lnTo>
                    <a:pt x="20" y="150"/>
                  </a:lnTo>
                  <a:lnTo>
                    <a:pt x="34" y="112"/>
                  </a:lnTo>
                  <a:lnTo>
                    <a:pt x="54" y="81"/>
                  </a:lnTo>
                  <a:lnTo>
                    <a:pt x="80" y="53"/>
                  </a:lnTo>
                  <a:lnTo>
                    <a:pt x="111" y="29"/>
                  </a:lnTo>
                  <a:lnTo>
                    <a:pt x="147" y="14"/>
                  </a:lnTo>
                  <a:lnTo>
                    <a:pt x="191" y="4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FF0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5" name="Freeform 17"/>
            <p:cNvSpPr>
              <a:spLocks/>
            </p:cNvSpPr>
            <p:nvPr userDrawn="1"/>
          </p:nvSpPr>
          <p:spPr bwMode="black">
            <a:xfrm>
              <a:off x="3968751" y="3948113"/>
              <a:ext cx="273050" cy="373063"/>
            </a:xfrm>
            <a:custGeom>
              <a:avLst/>
              <a:gdLst>
                <a:gd name="T0" fmla="*/ 2147483647 w 345"/>
                <a:gd name="T1" fmla="*/ 0 h 470"/>
                <a:gd name="T2" fmla="*/ 2147483647 w 345"/>
                <a:gd name="T3" fmla="*/ 2147483647 h 470"/>
                <a:gd name="T4" fmla="*/ 2147483647 w 345"/>
                <a:gd name="T5" fmla="*/ 2147483647 h 470"/>
                <a:gd name="T6" fmla="*/ 2147483647 w 345"/>
                <a:gd name="T7" fmla="*/ 2147483647 h 470"/>
                <a:gd name="T8" fmla="*/ 2147483647 w 345"/>
                <a:gd name="T9" fmla="*/ 2147483647 h 470"/>
                <a:gd name="T10" fmla="*/ 2147483647 w 345"/>
                <a:gd name="T11" fmla="*/ 2147483647 h 470"/>
                <a:gd name="T12" fmla="*/ 2147483647 w 345"/>
                <a:gd name="T13" fmla="*/ 2147483647 h 470"/>
                <a:gd name="T14" fmla="*/ 2147483647 w 345"/>
                <a:gd name="T15" fmla="*/ 2147483647 h 470"/>
                <a:gd name="T16" fmla="*/ 2147483647 w 345"/>
                <a:gd name="T17" fmla="*/ 2147483647 h 470"/>
                <a:gd name="T18" fmla="*/ 2147483647 w 345"/>
                <a:gd name="T19" fmla="*/ 2147483647 h 470"/>
                <a:gd name="T20" fmla="*/ 2147483647 w 345"/>
                <a:gd name="T21" fmla="*/ 2147483647 h 470"/>
                <a:gd name="T22" fmla="*/ 2147483647 w 345"/>
                <a:gd name="T23" fmla="*/ 2147483647 h 470"/>
                <a:gd name="T24" fmla="*/ 2147483647 w 345"/>
                <a:gd name="T25" fmla="*/ 2147483647 h 470"/>
                <a:gd name="T26" fmla="*/ 2147483647 w 345"/>
                <a:gd name="T27" fmla="*/ 2147483647 h 470"/>
                <a:gd name="T28" fmla="*/ 2147483647 w 345"/>
                <a:gd name="T29" fmla="*/ 2147483647 h 470"/>
                <a:gd name="T30" fmla="*/ 2147483647 w 345"/>
                <a:gd name="T31" fmla="*/ 2147483647 h 470"/>
                <a:gd name="T32" fmla="*/ 2147483647 w 345"/>
                <a:gd name="T33" fmla="*/ 2147483647 h 470"/>
                <a:gd name="T34" fmla="*/ 2147483647 w 345"/>
                <a:gd name="T35" fmla="*/ 2147483647 h 470"/>
                <a:gd name="T36" fmla="*/ 2147483647 w 345"/>
                <a:gd name="T37" fmla="*/ 2147483647 h 470"/>
                <a:gd name="T38" fmla="*/ 2147483647 w 345"/>
                <a:gd name="T39" fmla="*/ 2147483647 h 470"/>
                <a:gd name="T40" fmla="*/ 2147483647 w 345"/>
                <a:gd name="T41" fmla="*/ 2147483647 h 470"/>
                <a:gd name="T42" fmla="*/ 2147483647 w 345"/>
                <a:gd name="T43" fmla="*/ 2147483647 h 470"/>
                <a:gd name="T44" fmla="*/ 2147483647 w 345"/>
                <a:gd name="T45" fmla="*/ 2147483647 h 470"/>
                <a:gd name="T46" fmla="*/ 2147483647 w 345"/>
                <a:gd name="T47" fmla="*/ 2147483647 h 470"/>
                <a:gd name="T48" fmla="*/ 2147483647 w 345"/>
                <a:gd name="T49" fmla="*/ 2147483647 h 470"/>
                <a:gd name="T50" fmla="*/ 2147483647 w 345"/>
                <a:gd name="T51" fmla="*/ 2147483647 h 470"/>
                <a:gd name="T52" fmla="*/ 2147483647 w 345"/>
                <a:gd name="T53" fmla="*/ 2147483647 h 470"/>
                <a:gd name="T54" fmla="*/ 2147483647 w 345"/>
                <a:gd name="T55" fmla="*/ 2147483647 h 470"/>
                <a:gd name="T56" fmla="*/ 2147483647 w 345"/>
                <a:gd name="T57" fmla="*/ 2147483647 h 470"/>
                <a:gd name="T58" fmla="*/ 2147483647 w 345"/>
                <a:gd name="T59" fmla="*/ 2147483647 h 470"/>
                <a:gd name="T60" fmla="*/ 2147483647 w 345"/>
                <a:gd name="T61" fmla="*/ 2147483647 h 470"/>
                <a:gd name="T62" fmla="*/ 2147483647 w 345"/>
                <a:gd name="T63" fmla="*/ 2147483647 h 470"/>
                <a:gd name="T64" fmla="*/ 2147483647 w 345"/>
                <a:gd name="T65" fmla="*/ 2147483647 h 470"/>
                <a:gd name="T66" fmla="*/ 2147483647 w 345"/>
                <a:gd name="T67" fmla="*/ 2147483647 h 470"/>
                <a:gd name="T68" fmla="*/ 2147483647 w 345"/>
                <a:gd name="T69" fmla="*/ 2147483647 h 470"/>
                <a:gd name="T70" fmla="*/ 2147483647 w 345"/>
                <a:gd name="T71" fmla="*/ 2147483647 h 470"/>
                <a:gd name="T72" fmla="*/ 0 w 345"/>
                <a:gd name="T73" fmla="*/ 2147483647 h 470"/>
                <a:gd name="T74" fmla="*/ 2147483647 w 345"/>
                <a:gd name="T75" fmla="*/ 2147483647 h 470"/>
                <a:gd name="T76" fmla="*/ 2147483647 w 345"/>
                <a:gd name="T77" fmla="*/ 2147483647 h 470"/>
                <a:gd name="T78" fmla="*/ 2147483647 w 345"/>
                <a:gd name="T79" fmla="*/ 2147483647 h 470"/>
                <a:gd name="T80" fmla="*/ 2147483647 w 345"/>
                <a:gd name="T81" fmla="*/ 2147483647 h 470"/>
                <a:gd name="T82" fmla="*/ 2147483647 w 345"/>
                <a:gd name="T83" fmla="*/ 2147483647 h 470"/>
                <a:gd name="T84" fmla="*/ 2147483647 w 345"/>
                <a:gd name="T85" fmla="*/ 2147483647 h 470"/>
                <a:gd name="T86" fmla="*/ 2147483647 w 345"/>
                <a:gd name="T87" fmla="*/ 2147483647 h 470"/>
                <a:gd name="T88" fmla="*/ 2147483647 w 345"/>
                <a:gd name="T89" fmla="*/ 2147483647 h 470"/>
                <a:gd name="T90" fmla="*/ 2147483647 w 345"/>
                <a:gd name="T91" fmla="*/ 2147483647 h 470"/>
                <a:gd name="T92" fmla="*/ 2147483647 w 345"/>
                <a:gd name="T93" fmla="*/ 2147483647 h 470"/>
                <a:gd name="T94" fmla="*/ 2147483647 w 345"/>
                <a:gd name="T95" fmla="*/ 2147483647 h 470"/>
                <a:gd name="T96" fmla="*/ 2147483647 w 345"/>
                <a:gd name="T97" fmla="*/ 2147483647 h 470"/>
                <a:gd name="T98" fmla="*/ 2147483647 w 345"/>
                <a:gd name="T99" fmla="*/ 2147483647 h 470"/>
                <a:gd name="T100" fmla="*/ 2147483647 w 345"/>
                <a:gd name="T101" fmla="*/ 2147483647 h 470"/>
                <a:gd name="T102" fmla="*/ 2147483647 w 345"/>
                <a:gd name="T103" fmla="*/ 2147483647 h 470"/>
                <a:gd name="T104" fmla="*/ 2147483647 w 345"/>
                <a:gd name="T105" fmla="*/ 0 h 47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45" h="470">
                  <a:moveTo>
                    <a:pt x="265" y="0"/>
                  </a:moveTo>
                  <a:lnTo>
                    <a:pt x="287" y="2"/>
                  </a:lnTo>
                  <a:lnTo>
                    <a:pt x="305" y="7"/>
                  </a:lnTo>
                  <a:lnTo>
                    <a:pt x="321" y="13"/>
                  </a:lnTo>
                  <a:lnTo>
                    <a:pt x="335" y="27"/>
                  </a:lnTo>
                  <a:lnTo>
                    <a:pt x="343" y="41"/>
                  </a:lnTo>
                  <a:lnTo>
                    <a:pt x="345" y="59"/>
                  </a:lnTo>
                  <a:lnTo>
                    <a:pt x="341" y="77"/>
                  </a:lnTo>
                  <a:lnTo>
                    <a:pt x="333" y="96"/>
                  </a:lnTo>
                  <a:lnTo>
                    <a:pt x="319" y="110"/>
                  </a:lnTo>
                  <a:lnTo>
                    <a:pt x="299" y="118"/>
                  </a:lnTo>
                  <a:lnTo>
                    <a:pt x="275" y="118"/>
                  </a:lnTo>
                  <a:lnTo>
                    <a:pt x="267" y="116"/>
                  </a:lnTo>
                  <a:lnTo>
                    <a:pt x="255" y="114"/>
                  </a:lnTo>
                  <a:lnTo>
                    <a:pt x="238" y="114"/>
                  </a:lnTo>
                  <a:lnTo>
                    <a:pt x="218" y="116"/>
                  </a:lnTo>
                  <a:lnTo>
                    <a:pt x="198" y="122"/>
                  </a:lnTo>
                  <a:lnTo>
                    <a:pt x="182" y="132"/>
                  </a:lnTo>
                  <a:lnTo>
                    <a:pt x="170" y="146"/>
                  </a:lnTo>
                  <a:lnTo>
                    <a:pt x="162" y="166"/>
                  </a:lnTo>
                  <a:lnTo>
                    <a:pt x="162" y="411"/>
                  </a:lnTo>
                  <a:lnTo>
                    <a:pt x="156" y="434"/>
                  </a:lnTo>
                  <a:lnTo>
                    <a:pt x="144" y="454"/>
                  </a:lnTo>
                  <a:lnTo>
                    <a:pt x="125" y="466"/>
                  </a:lnTo>
                  <a:lnTo>
                    <a:pt x="103" y="470"/>
                  </a:lnTo>
                  <a:lnTo>
                    <a:pt x="79" y="466"/>
                  </a:lnTo>
                  <a:lnTo>
                    <a:pt x="59" y="454"/>
                  </a:lnTo>
                  <a:lnTo>
                    <a:pt x="45" y="434"/>
                  </a:lnTo>
                  <a:lnTo>
                    <a:pt x="41" y="411"/>
                  </a:lnTo>
                  <a:lnTo>
                    <a:pt x="41" y="140"/>
                  </a:lnTo>
                  <a:lnTo>
                    <a:pt x="39" y="120"/>
                  </a:lnTo>
                  <a:lnTo>
                    <a:pt x="33" y="108"/>
                  </a:lnTo>
                  <a:lnTo>
                    <a:pt x="25" y="98"/>
                  </a:lnTo>
                  <a:lnTo>
                    <a:pt x="16" y="89"/>
                  </a:lnTo>
                  <a:lnTo>
                    <a:pt x="8" y="81"/>
                  </a:lnTo>
                  <a:lnTo>
                    <a:pt x="2" y="69"/>
                  </a:lnTo>
                  <a:lnTo>
                    <a:pt x="0" y="55"/>
                  </a:lnTo>
                  <a:lnTo>
                    <a:pt x="2" y="37"/>
                  </a:lnTo>
                  <a:lnTo>
                    <a:pt x="10" y="23"/>
                  </a:lnTo>
                  <a:lnTo>
                    <a:pt x="21" y="13"/>
                  </a:lnTo>
                  <a:lnTo>
                    <a:pt x="37" y="7"/>
                  </a:lnTo>
                  <a:lnTo>
                    <a:pt x="59" y="6"/>
                  </a:lnTo>
                  <a:lnTo>
                    <a:pt x="65" y="6"/>
                  </a:lnTo>
                  <a:lnTo>
                    <a:pt x="71" y="6"/>
                  </a:lnTo>
                  <a:lnTo>
                    <a:pt x="77" y="7"/>
                  </a:lnTo>
                  <a:lnTo>
                    <a:pt x="105" y="19"/>
                  </a:lnTo>
                  <a:lnTo>
                    <a:pt x="127" y="35"/>
                  </a:lnTo>
                  <a:lnTo>
                    <a:pt x="142" y="57"/>
                  </a:lnTo>
                  <a:lnTo>
                    <a:pt x="168" y="31"/>
                  </a:lnTo>
                  <a:lnTo>
                    <a:pt x="194" y="15"/>
                  </a:lnTo>
                  <a:lnTo>
                    <a:pt x="222" y="6"/>
                  </a:lnTo>
                  <a:lnTo>
                    <a:pt x="245" y="2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FF0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6" name="Freeform 18"/>
            <p:cNvSpPr>
              <a:spLocks noEditPoints="1"/>
            </p:cNvSpPr>
            <p:nvPr userDrawn="1"/>
          </p:nvSpPr>
          <p:spPr bwMode="black">
            <a:xfrm>
              <a:off x="4268788" y="3948113"/>
              <a:ext cx="301625" cy="373063"/>
            </a:xfrm>
            <a:custGeom>
              <a:avLst/>
              <a:gdLst>
                <a:gd name="T0" fmla="*/ 2147483647 w 381"/>
                <a:gd name="T1" fmla="*/ 2147483647 h 470"/>
                <a:gd name="T2" fmla="*/ 2147483647 w 381"/>
                <a:gd name="T3" fmla="*/ 2147483647 h 470"/>
                <a:gd name="T4" fmla="*/ 2147483647 w 381"/>
                <a:gd name="T5" fmla="*/ 2147483647 h 470"/>
                <a:gd name="T6" fmla="*/ 2147483647 w 381"/>
                <a:gd name="T7" fmla="*/ 2147483647 h 470"/>
                <a:gd name="T8" fmla="*/ 2147483647 w 381"/>
                <a:gd name="T9" fmla="*/ 2147483647 h 470"/>
                <a:gd name="T10" fmla="*/ 2147483647 w 381"/>
                <a:gd name="T11" fmla="*/ 2147483647 h 470"/>
                <a:gd name="T12" fmla="*/ 2147483647 w 381"/>
                <a:gd name="T13" fmla="*/ 2147483647 h 470"/>
                <a:gd name="T14" fmla="*/ 2147483647 w 381"/>
                <a:gd name="T15" fmla="*/ 2147483647 h 470"/>
                <a:gd name="T16" fmla="*/ 2147483647 w 381"/>
                <a:gd name="T17" fmla="*/ 2147483647 h 470"/>
                <a:gd name="T18" fmla="*/ 2147483647 w 381"/>
                <a:gd name="T19" fmla="*/ 2147483647 h 470"/>
                <a:gd name="T20" fmla="*/ 2147483647 w 381"/>
                <a:gd name="T21" fmla="*/ 2147483647 h 470"/>
                <a:gd name="T22" fmla="*/ 2147483647 w 381"/>
                <a:gd name="T23" fmla="*/ 2147483647 h 470"/>
                <a:gd name="T24" fmla="*/ 2147483647 w 381"/>
                <a:gd name="T25" fmla="*/ 2147483647 h 470"/>
                <a:gd name="T26" fmla="*/ 2147483647 w 381"/>
                <a:gd name="T27" fmla="*/ 2147483647 h 470"/>
                <a:gd name="T28" fmla="*/ 2147483647 w 381"/>
                <a:gd name="T29" fmla="*/ 2147483647 h 470"/>
                <a:gd name="T30" fmla="*/ 2147483647 w 381"/>
                <a:gd name="T31" fmla="*/ 2147483647 h 470"/>
                <a:gd name="T32" fmla="*/ 2147483647 w 381"/>
                <a:gd name="T33" fmla="*/ 2147483647 h 470"/>
                <a:gd name="T34" fmla="*/ 2147483647 w 381"/>
                <a:gd name="T35" fmla="*/ 2147483647 h 470"/>
                <a:gd name="T36" fmla="*/ 2147483647 w 381"/>
                <a:gd name="T37" fmla="*/ 2147483647 h 470"/>
                <a:gd name="T38" fmla="*/ 2147483647 w 381"/>
                <a:gd name="T39" fmla="*/ 2147483647 h 470"/>
                <a:gd name="T40" fmla="*/ 2147483647 w 381"/>
                <a:gd name="T41" fmla="*/ 2147483647 h 470"/>
                <a:gd name="T42" fmla="*/ 2147483647 w 381"/>
                <a:gd name="T43" fmla="*/ 2147483647 h 470"/>
                <a:gd name="T44" fmla="*/ 2147483647 w 381"/>
                <a:gd name="T45" fmla="*/ 2147483647 h 470"/>
                <a:gd name="T46" fmla="*/ 2147483647 w 381"/>
                <a:gd name="T47" fmla="*/ 0 h 470"/>
                <a:gd name="T48" fmla="*/ 2147483647 w 381"/>
                <a:gd name="T49" fmla="*/ 2147483647 h 470"/>
                <a:gd name="T50" fmla="*/ 2147483647 w 381"/>
                <a:gd name="T51" fmla="*/ 2147483647 h 470"/>
                <a:gd name="T52" fmla="*/ 2147483647 w 381"/>
                <a:gd name="T53" fmla="*/ 2147483647 h 470"/>
                <a:gd name="T54" fmla="*/ 2147483647 w 381"/>
                <a:gd name="T55" fmla="*/ 2147483647 h 470"/>
                <a:gd name="T56" fmla="*/ 2147483647 w 381"/>
                <a:gd name="T57" fmla="*/ 2147483647 h 470"/>
                <a:gd name="T58" fmla="*/ 2147483647 w 381"/>
                <a:gd name="T59" fmla="*/ 2147483647 h 470"/>
                <a:gd name="T60" fmla="*/ 2147483647 w 381"/>
                <a:gd name="T61" fmla="*/ 2147483647 h 470"/>
                <a:gd name="T62" fmla="*/ 2147483647 w 381"/>
                <a:gd name="T63" fmla="*/ 2147483647 h 470"/>
                <a:gd name="T64" fmla="*/ 2147483647 w 381"/>
                <a:gd name="T65" fmla="*/ 2147483647 h 470"/>
                <a:gd name="T66" fmla="*/ 2147483647 w 381"/>
                <a:gd name="T67" fmla="*/ 2147483647 h 470"/>
                <a:gd name="T68" fmla="*/ 2147483647 w 381"/>
                <a:gd name="T69" fmla="*/ 2147483647 h 470"/>
                <a:gd name="T70" fmla="*/ 2147483647 w 381"/>
                <a:gd name="T71" fmla="*/ 2147483647 h 470"/>
                <a:gd name="T72" fmla="*/ 2147483647 w 381"/>
                <a:gd name="T73" fmla="*/ 2147483647 h 470"/>
                <a:gd name="T74" fmla="*/ 2147483647 w 381"/>
                <a:gd name="T75" fmla="*/ 2147483647 h 470"/>
                <a:gd name="T76" fmla="*/ 2147483647 w 381"/>
                <a:gd name="T77" fmla="*/ 2147483647 h 470"/>
                <a:gd name="T78" fmla="*/ 2147483647 w 381"/>
                <a:gd name="T79" fmla="*/ 2147483647 h 470"/>
                <a:gd name="T80" fmla="*/ 2147483647 w 381"/>
                <a:gd name="T81" fmla="*/ 2147483647 h 470"/>
                <a:gd name="T82" fmla="*/ 2147483647 w 381"/>
                <a:gd name="T83" fmla="*/ 2147483647 h 470"/>
                <a:gd name="T84" fmla="*/ 2147483647 w 381"/>
                <a:gd name="T85" fmla="*/ 2147483647 h 470"/>
                <a:gd name="T86" fmla="*/ 2147483647 w 381"/>
                <a:gd name="T87" fmla="*/ 2147483647 h 470"/>
                <a:gd name="T88" fmla="*/ 2147483647 w 381"/>
                <a:gd name="T89" fmla="*/ 2147483647 h 470"/>
                <a:gd name="T90" fmla="*/ 2147483647 w 381"/>
                <a:gd name="T91" fmla="*/ 2147483647 h 470"/>
                <a:gd name="T92" fmla="*/ 2147483647 w 381"/>
                <a:gd name="T93" fmla="*/ 2147483647 h 470"/>
                <a:gd name="T94" fmla="*/ 2147483647 w 381"/>
                <a:gd name="T95" fmla="*/ 2147483647 h 470"/>
                <a:gd name="T96" fmla="*/ 0 w 381"/>
                <a:gd name="T97" fmla="*/ 2147483647 h 470"/>
                <a:gd name="T98" fmla="*/ 0 w 381"/>
                <a:gd name="T99" fmla="*/ 2147483647 h 470"/>
                <a:gd name="T100" fmla="*/ 2147483647 w 381"/>
                <a:gd name="T101" fmla="*/ 2147483647 h 470"/>
                <a:gd name="T102" fmla="*/ 2147483647 w 381"/>
                <a:gd name="T103" fmla="*/ 2147483647 h 470"/>
                <a:gd name="T104" fmla="*/ 2147483647 w 381"/>
                <a:gd name="T105" fmla="*/ 2147483647 h 470"/>
                <a:gd name="T106" fmla="*/ 2147483647 w 381"/>
                <a:gd name="T107" fmla="*/ 2147483647 h 470"/>
                <a:gd name="T108" fmla="*/ 2147483647 w 381"/>
                <a:gd name="T109" fmla="*/ 2147483647 h 470"/>
                <a:gd name="T110" fmla="*/ 2147483647 w 381"/>
                <a:gd name="T111" fmla="*/ 2147483647 h 470"/>
                <a:gd name="T112" fmla="*/ 2147483647 w 381"/>
                <a:gd name="T113" fmla="*/ 2147483647 h 470"/>
                <a:gd name="T114" fmla="*/ 2147483647 w 381"/>
                <a:gd name="T115" fmla="*/ 0 h 4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81" h="470">
                  <a:moveTo>
                    <a:pt x="191" y="108"/>
                  </a:moveTo>
                  <a:lnTo>
                    <a:pt x="165" y="110"/>
                  </a:lnTo>
                  <a:lnTo>
                    <a:pt x="145" y="122"/>
                  </a:lnTo>
                  <a:lnTo>
                    <a:pt x="131" y="138"/>
                  </a:lnTo>
                  <a:lnTo>
                    <a:pt x="123" y="160"/>
                  </a:lnTo>
                  <a:lnTo>
                    <a:pt x="119" y="189"/>
                  </a:lnTo>
                  <a:lnTo>
                    <a:pt x="119" y="282"/>
                  </a:lnTo>
                  <a:lnTo>
                    <a:pt x="123" y="310"/>
                  </a:lnTo>
                  <a:lnTo>
                    <a:pt x="131" y="334"/>
                  </a:lnTo>
                  <a:lnTo>
                    <a:pt x="145" y="349"/>
                  </a:lnTo>
                  <a:lnTo>
                    <a:pt x="165" y="359"/>
                  </a:lnTo>
                  <a:lnTo>
                    <a:pt x="191" y="363"/>
                  </a:lnTo>
                  <a:lnTo>
                    <a:pt x="216" y="359"/>
                  </a:lnTo>
                  <a:lnTo>
                    <a:pt x="236" y="349"/>
                  </a:lnTo>
                  <a:lnTo>
                    <a:pt x="250" y="334"/>
                  </a:lnTo>
                  <a:lnTo>
                    <a:pt x="258" y="310"/>
                  </a:lnTo>
                  <a:lnTo>
                    <a:pt x="262" y="282"/>
                  </a:lnTo>
                  <a:lnTo>
                    <a:pt x="262" y="189"/>
                  </a:lnTo>
                  <a:lnTo>
                    <a:pt x="258" y="160"/>
                  </a:lnTo>
                  <a:lnTo>
                    <a:pt x="250" y="138"/>
                  </a:lnTo>
                  <a:lnTo>
                    <a:pt x="236" y="122"/>
                  </a:lnTo>
                  <a:lnTo>
                    <a:pt x="216" y="110"/>
                  </a:lnTo>
                  <a:lnTo>
                    <a:pt x="191" y="108"/>
                  </a:lnTo>
                  <a:close/>
                  <a:moveTo>
                    <a:pt x="191" y="0"/>
                  </a:moveTo>
                  <a:lnTo>
                    <a:pt x="236" y="4"/>
                  </a:lnTo>
                  <a:lnTo>
                    <a:pt x="276" y="15"/>
                  </a:lnTo>
                  <a:lnTo>
                    <a:pt x="310" y="31"/>
                  </a:lnTo>
                  <a:lnTo>
                    <a:pt x="335" y="55"/>
                  </a:lnTo>
                  <a:lnTo>
                    <a:pt x="355" y="83"/>
                  </a:lnTo>
                  <a:lnTo>
                    <a:pt x="371" y="116"/>
                  </a:lnTo>
                  <a:lnTo>
                    <a:pt x="379" y="150"/>
                  </a:lnTo>
                  <a:lnTo>
                    <a:pt x="381" y="187"/>
                  </a:lnTo>
                  <a:lnTo>
                    <a:pt x="381" y="282"/>
                  </a:lnTo>
                  <a:lnTo>
                    <a:pt x="379" y="320"/>
                  </a:lnTo>
                  <a:lnTo>
                    <a:pt x="371" y="355"/>
                  </a:lnTo>
                  <a:lnTo>
                    <a:pt x="355" y="387"/>
                  </a:lnTo>
                  <a:lnTo>
                    <a:pt x="335" y="415"/>
                  </a:lnTo>
                  <a:lnTo>
                    <a:pt x="310" y="438"/>
                  </a:lnTo>
                  <a:lnTo>
                    <a:pt x="276" y="456"/>
                  </a:lnTo>
                  <a:lnTo>
                    <a:pt x="236" y="466"/>
                  </a:lnTo>
                  <a:lnTo>
                    <a:pt x="191" y="470"/>
                  </a:lnTo>
                  <a:lnTo>
                    <a:pt x="145" y="466"/>
                  </a:lnTo>
                  <a:lnTo>
                    <a:pt x="105" y="456"/>
                  </a:lnTo>
                  <a:lnTo>
                    <a:pt x="72" y="438"/>
                  </a:lnTo>
                  <a:lnTo>
                    <a:pt x="46" y="415"/>
                  </a:lnTo>
                  <a:lnTo>
                    <a:pt x="26" y="387"/>
                  </a:lnTo>
                  <a:lnTo>
                    <a:pt x="10" y="355"/>
                  </a:lnTo>
                  <a:lnTo>
                    <a:pt x="2" y="320"/>
                  </a:lnTo>
                  <a:lnTo>
                    <a:pt x="0" y="282"/>
                  </a:lnTo>
                  <a:lnTo>
                    <a:pt x="0" y="187"/>
                  </a:lnTo>
                  <a:lnTo>
                    <a:pt x="2" y="150"/>
                  </a:lnTo>
                  <a:lnTo>
                    <a:pt x="10" y="116"/>
                  </a:lnTo>
                  <a:lnTo>
                    <a:pt x="26" y="83"/>
                  </a:lnTo>
                  <a:lnTo>
                    <a:pt x="46" y="55"/>
                  </a:lnTo>
                  <a:lnTo>
                    <a:pt x="72" y="31"/>
                  </a:lnTo>
                  <a:lnTo>
                    <a:pt x="105" y="15"/>
                  </a:lnTo>
                  <a:lnTo>
                    <a:pt x="145" y="4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FF0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7" name="Freeform 19"/>
            <p:cNvSpPr>
              <a:spLocks/>
            </p:cNvSpPr>
            <p:nvPr userDrawn="1"/>
          </p:nvSpPr>
          <p:spPr bwMode="black">
            <a:xfrm>
              <a:off x="4656138" y="3948113"/>
              <a:ext cx="331788" cy="373063"/>
            </a:xfrm>
            <a:custGeom>
              <a:avLst/>
              <a:gdLst>
                <a:gd name="T0" fmla="*/ 2147483647 w 418"/>
                <a:gd name="T1" fmla="*/ 0 h 470"/>
                <a:gd name="T2" fmla="*/ 2147483647 w 418"/>
                <a:gd name="T3" fmla="*/ 2147483647 h 470"/>
                <a:gd name="T4" fmla="*/ 2147483647 w 418"/>
                <a:gd name="T5" fmla="*/ 2147483647 h 470"/>
                <a:gd name="T6" fmla="*/ 2147483647 w 418"/>
                <a:gd name="T7" fmla="*/ 2147483647 h 470"/>
                <a:gd name="T8" fmla="*/ 2147483647 w 418"/>
                <a:gd name="T9" fmla="*/ 2147483647 h 470"/>
                <a:gd name="T10" fmla="*/ 2147483647 w 418"/>
                <a:gd name="T11" fmla="*/ 2147483647 h 470"/>
                <a:gd name="T12" fmla="*/ 2147483647 w 418"/>
                <a:gd name="T13" fmla="*/ 2147483647 h 470"/>
                <a:gd name="T14" fmla="*/ 2147483647 w 418"/>
                <a:gd name="T15" fmla="*/ 2147483647 h 470"/>
                <a:gd name="T16" fmla="*/ 2147483647 w 418"/>
                <a:gd name="T17" fmla="*/ 2147483647 h 470"/>
                <a:gd name="T18" fmla="*/ 2147483647 w 418"/>
                <a:gd name="T19" fmla="*/ 2147483647 h 470"/>
                <a:gd name="T20" fmla="*/ 2147483647 w 418"/>
                <a:gd name="T21" fmla="*/ 2147483647 h 470"/>
                <a:gd name="T22" fmla="*/ 2147483647 w 418"/>
                <a:gd name="T23" fmla="*/ 2147483647 h 470"/>
                <a:gd name="T24" fmla="*/ 2147483647 w 418"/>
                <a:gd name="T25" fmla="*/ 2147483647 h 470"/>
                <a:gd name="T26" fmla="*/ 2147483647 w 418"/>
                <a:gd name="T27" fmla="*/ 2147483647 h 470"/>
                <a:gd name="T28" fmla="*/ 2147483647 w 418"/>
                <a:gd name="T29" fmla="*/ 2147483647 h 470"/>
                <a:gd name="T30" fmla="*/ 2147483647 w 418"/>
                <a:gd name="T31" fmla="*/ 2147483647 h 470"/>
                <a:gd name="T32" fmla="*/ 2147483647 w 418"/>
                <a:gd name="T33" fmla="*/ 2147483647 h 470"/>
                <a:gd name="T34" fmla="*/ 2147483647 w 418"/>
                <a:gd name="T35" fmla="*/ 2147483647 h 470"/>
                <a:gd name="T36" fmla="*/ 2147483647 w 418"/>
                <a:gd name="T37" fmla="*/ 2147483647 h 470"/>
                <a:gd name="T38" fmla="*/ 2147483647 w 418"/>
                <a:gd name="T39" fmla="*/ 0 h 470"/>
                <a:gd name="T40" fmla="*/ 2147483647 w 418"/>
                <a:gd name="T41" fmla="*/ 2147483647 h 470"/>
                <a:gd name="T42" fmla="*/ 2147483647 w 418"/>
                <a:gd name="T43" fmla="*/ 2147483647 h 470"/>
                <a:gd name="T44" fmla="*/ 2147483647 w 418"/>
                <a:gd name="T45" fmla="*/ 2147483647 h 470"/>
                <a:gd name="T46" fmla="*/ 2147483647 w 418"/>
                <a:gd name="T47" fmla="*/ 2147483647 h 470"/>
                <a:gd name="T48" fmla="*/ 2147483647 w 418"/>
                <a:gd name="T49" fmla="*/ 2147483647 h 470"/>
                <a:gd name="T50" fmla="*/ 2147483647 w 418"/>
                <a:gd name="T51" fmla="*/ 2147483647 h 470"/>
                <a:gd name="T52" fmla="*/ 2147483647 w 418"/>
                <a:gd name="T53" fmla="*/ 2147483647 h 470"/>
                <a:gd name="T54" fmla="*/ 2147483647 w 418"/>
                <a:gd name="T55" fmla="*/ 2147483647 h 470"/>
                <a:gd name="T56" fmla="*/ 2147483647 w 418"/>
                <a:gd name="T57" fmla="*/ 2147483647 h 470"/>
                <a:gd name="T58" fmla="*/ 2147483647 w 418"/>
                <a:gd name="T59" fmla="*/ 2147483647 h 470"/>
                <a:gd name="T60" fmla="*/ 2147483647 w 418"/>
                <a:gd name="T61" fmla="*/ 2147483647 h 470"/>
                <a:gd name="T62" fmla="*/ 2147483647 w 418"/>
                <a:gd name="T63" fmla="*/ 2147483647 h 470"/>
                <a:gd name="T64" fmla="*/ 2147483647 w 418"/>
                <a:gd name="T65" fmla="*/ 2147483647 h 470"/>
                <a:gd name="T66" fmla="*/ 2147483647 w 418"/>
                <a:gd name="T67" fmla="*/ 2147483647 h 470"/>
                <a:gd name="T68" fmla="*/ 2147483647 w 418"/>
                <a:gd name="T69" fmla="*/ 2147483647 h 470"/>
                <a:gd name="T70" fmla="*/ 2147483647 w 418"/>
                <a:gd name="T71" fmla="*/ 2147483647 h 470"/>
                <a:gd name="T72" fmla="*/ 2147483647 w 418"/>
                <a:gd name="T73" fmla="*/ 2147483647 h 470"/>
                <a:gd name="T74" fmla="*/ 2147483647 w 418"/>
                <a:gd name="T75" fmla="*/ 2147483647 h 470"/>
                <a:gd name="T76" fmla="*/ 2147483647 w 418"/>
                <a:gd name="T77" fmla="*/ 2147483647 h 470"/>
                <a:gd name="T78" fmla="*/ 2147483647 w 418"/>
                <a:gd name="T79" fmla="*/ 2147483647 h 470"/>
                <a:gd name="T80" fmla="*/ 2147483647 w 418"/>
                <a:gd name="T81" fmla="*/ 2147483647 h 470"/>
                <a:gd name="T82" fmla="*/ 2147483647 w 418"/>
                <a:gd name="T83" fmla="*/ 2147483647 h 470"/>
                <a:gd name="T84" fmla="*/ 2147483647 w 418"/>
                <a:gd name="T85" fmla="*/ 2147483647 h 470"/>
                <a:gd name="T86" fmla="*/ 2147483647 w 418"/>
                <a:gd name="T87" fmla="*/ 2147483647 h 470"/>
                <a:gd name="T88" fmla="*/ 2147483647 w 418"/>
                <a:gd name="T89" fmla="*/ 2147483647 h 470"/>
                <a:gd name="T90" fmla="*/ 2147483647 w 418"/>
                <a:gd name="T91" fmla="*/ 2147483647 h 470"/>
                <a:gd name="T92" fmla="*/ 2147483647 w 418"/>
                <a:gd name="T93" fmla="*/ 2147483647 h 470"/>
                <a:gd name="T94" fmla="*/ 2147483647 w 418"/>
                <a:gd name="T95" fmla="*/ 2147483647 h 470"/>
                <a:gd name="T96" fmla="*/ 2147483647 w 418"/>
                <a:gd name="T97" fmla="*/ 2147483647 h 470"/>
                <a:gd name="T98" fmla="*/ 2147483647 w 418"/>
                <a:gd name="T99" fmla="*/ 2147483647 h 470"/>
                <a:gd name="T100" fmla="*/ 2147483647 w 418"/>
                <a:gd name="T101" fmla="*/ 2147483647 h 470"/>
                <a:gd name="T102" fmla="*/ 2147483647 w 418"/>
                <a:gd name="T103" fmla="*/ 2147483647 h 470"/>
                <a:gd name="T104" fmla="*/ 2147483647 w 418"/>
                <a:gd name="T105" fmla="*/ 2147483647 h 470"/>
                <a:gd name="T106" fmla="*/ 2147483647 w 418"/>
                <a:gd name="T107" fmla="*/ 2147483647 h 470"/>
                <a:gd name="T108" fmla="*/ 0 w 418"/>
                <a:gd name="T109" fmla="*/ 2147483647 h 470"/>
                <a:gd name="T110" fmla="*/ 0 w 418"/>
                <a:gd name="T111" fmla="*/ 2147483647 h 470"/>
                <a:gd name="T112" fmla="*/ 2147483647 w 418"/>
                <a:gd name="T113" fmla="*/ 2147483647 h 470"/>
                <a:gd name="T114" fmla="*/ 2147483647 w 418"/>
                <a:gd name="T115" fmla="*/ 2147483647 h 470"/>
                <a:gd name="T116" fmla="*/ 2147483647 w 418"/>
                <a:gd name="T117" fmla="*/ 2147483647 h 470"/>
                <a:gd name="T118" fmla="*/ 2147483647 w 418"/>
                <a:gd name="T119" fmla="*/ 0 h 47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18" h="470">
                  <a:moveTo>
                    <a:pt x="59" y="0"/>
                  </a:moveTo>
                  <a:lnTo>
                    <a:pt x="83" y="4"/>
                  </a:lnTo>
                  <a:lnTo>
                    <a:pt x="101" y="17"/>
                  </a:lnTo>
                  <a:lnTo>
                    <a:pt x="115" y="37"/>
                  </a:lnTo>
                  <a:lnTo>
                    <a:pt x="119" y="59"/>
                  </a:lnTo>
                  <a:lnTo>
                    <a:pt x="119" y="290"/>
                  </a:lnTo>
                  <a:lnTo>
                    <a:pt x="121" y="310"/>
                  </a:lnTo>
                  <a:lnTo>
                    <a:pt x="125" y="326"/>
                  </a:lnTo>
                  <a:lnTo>
                    <a:pt x="131" y="339"/>
                  </a:lnTo>
                  <a:lnTo>
                    <a:pt x="143" y="349"/>
                  </a:lnTo>
                  <a:lnTo>
                    <a:pt x="161" y="355"/>
                  </a:lnTo>
                  <a:lnTo>
                    <a:pt x="182" y="357"/>
                  </a:lnTo>
                  <a:lnTo>
                    <a:pt x="212" y="353"/>
                  </a:lnTo>
                  <a:lnTo>
                    <a:pt x="238" y="341"/>
                  </a:lnTo>
                  <a:lnTo>
                    <a:pt x="256" y="322"/>
                  </a:lnTo>
                  <a:lnTo>
                    <a:pt x="256" y="59"/>
                  </a:lnTo>
                  <a:lnTo>
                    <a:pt x="260" y="37"/>
                  </a:lnTo>
                  <a:lnTo>
                    <a:pt x="274" y="17"/>
                  </a:lnTo>
                  <a:lnTo>
                    <a:pt x="293" y="4"/>
                  </a:lnTo>
                  <a:lnTo>
                    <a:pt x="315" y="0"/>
                  </a:lnTo>
                  <a:lnTo>
                    <a:pt x="339" y="4"/>
                  </a:lnTo>
                  <a:lnTo>
                    <a:pt x="359" y="17"/>
                  </a:lnTo>
                  <a:lnTo>
                    <a:pt x="371" y="37"/>
                  </a:lnTo>
                  <a:lnTo>
                    <a:pt x="375" y="59"/>
                  </a:lnTo>
                  <a:lnTo>
                    <a:pt x="375" y="338"/>
                  </a:lnTo>
                  <a:lnTo>
                    <a:pt x="379" y="355"/>
                  </a:lnTo>
                  <a:lnTo>
                    <a:pt x="385" y="369"/>
                  </a:lnTo>
                  <a:lnTo>
                    <a:pt x="393" y="379"/>
                  </a:lnTo>
                  <a:lnTo>
                    <a:pt x="402" y="387"/>
                  </a:lnTo>
                  <a:lnTo>
                    <a:pt x="410" y="395"/>
                  </a:lnTo>
                  <a:lnTo>
                    <a:pt x="416" y="407"/>
                  </a:lnTo>
                  <a:lnTo>
                    <a:pt x="418" y="422"/>
                  </a:lnTo>
                  <a:lnTo>
                    <a:pt x="416" y="440"/>
                  </a:lnTo>
                  <a:lnTo>
                    <a:pt x="408" y="454"/>
                  </a:lnTo>
                  <a:lnTo>
                    <a:pt x="394" y="464"/>
                  </a:lnTo>
                  <a:lnTo>
                    <a:pt x="379" y="468"/>
                  </a:lnTo>
                  <a:lnTo>
                    <a:pt x="359" y="470"/>
                  </a:lnTo>
                  <a:lnTo>
                    <a:pt x="339" y="468"/>
                  </a:lnTo>
                  <a:lnTo>
                    <a:pt x="321" y="462"/>
                  </a:lnTo>
                  <a:lnTo>
                    <a:pt x="303" y="450"/>
                  </a:lnTo>
                  <a:lnTo>
                    <a:pt x="293" y="444"/>
                  </a:lnTo>
                  <a:lnTo>
                    <a:pt x="287" y="436"/>
                  </a:lnTo>
                  <a:lnTo>
                    <a:pt x="280" y="424"/>
                  </a:lnTo>
                  <a:lnTo>
                    <a:pt x="254" y="444"/>
                  </a:lnTo>
                  <a:lnTo>
                    <a:pt x="224" y="458"/>
                  </a:lnTo>
                  <a:lnTo>
                    <a:pt x="188" y="468"/>
                  </a:lnTo>
                  <a:lnTo>
                    <a:pt x="149" y="470"/>
                  </a:lnTo>
                  <a:lnTo>
                    <a:pt x="113" y="468"/>
                  </a:lnTo>
                  <a:lnTo>
                    <a:pt x="81" y="458"/>
                  </a:lnTo>
                  <a:lnTo>
                    <a:pt x="55" y="444"/>
                  </a:lnTo>
                  <a:lnTo>
                    <a:pt x="34" y="424"/>
                  </a:lnTo>
                  <a:lnTo>
                    <a:pt x="20" y="401"/>
                  </a:lnTo>
                  <a:lnTo>
                    <a:pt x="8" y="373"/>
                  </a:lnTo>
                  <a:lnTo>
                    <a:pt x="2" y="339"/>
                  </a:lnTo>
                  <a:lnTo>
                    <a:pt x="0" y="306"/>
                  </a:lnTo>
                  <a:lnTo>
                    <a:pt x="0" y="59"/>
                  </a:lnTo>
                  <a:lnTo>
                    <a:pt x="4" y="37"/>
                  </a:lnTo>
                  <a:lnTo>
                    <a:pt x="18" y="17"/>
                  </a:lnTo>
                  <a:lnTo>
                    <a:pt x="36" y="4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0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8" name="Freeform 20"/>
            <p:cNvSpPr>
              <a:spLocks noEditPoints="1"/>
            </p:cNvSpPr>
            <p:nvPr userDrawn="1"/>
          </p:nvSpPr>
          <p:spPr bwMode="black">
            <a:xfrm>
              <a:off x="5037138" y="3948113"/>
              <a:ext cx="328613" cy="498475"/>
            </a:xfrm>
            <a:custGeom>
              <a:avLst/>
              <a:gdLst>
                <a:gd name="T0" fmla="*/ 2147483647 w 414"/>
                <a:gd name="T1" fmla="*/ 2147483647 h 628"/>
                <a:gd name="T2" fmla="*/ 2147483647 w 414"/>
                <a:gd name="T3" fmla="*/ 2147483647 h 628"/>
                <a:gd name="T4" fmla="*/ 2147483647 w 414"/>
                <a:gd name="T5" fmla="*/ 2147483647 h 628"/>
                <a:gd name="T6" fmla="*/ 2147483647 w 414"/>
                <a:gd name="T7" fmla="*/ 2147483647 h 628"/>
                <a:gd name="T8" fmla="*/ 2147483647 w 414"/>
                <a:gd name="T9" fmla="*/ 2147483647 h 628"/>
                <a:gd name="T10" fmla="*/ 2147483647 w 414"/>
                <a:gd name="T11" fmla="*/ 2147483647 h 628"/>
                <a:gd name="T12" fmla="*/ 2147483647 w 414"/>
                <a:gd name="T13" fmla="*/ 2147483647 h 628"/>
                <a:gd name="T14" fmla="*/ 2147483647 w 414"/>
                <a:gd name="T15" fmla="*/ 2147483647 h 628"/>
                <a:gd name="T16" fmla="*/ 2147483647 w 414"/>
                <a:gd name="T17" fmla="*/ 2147483647 h 628"/>
                <a:gd name="T18" fmla="*/ 2147483647 w 414"/>
                <a:gd name="T19" fmla="*/ 0 h 628"/>
                <a:gd name="T20" fmla="*/ 2147483647 w 414"/>
                <a:gd name="T21" fmla="*/ 2147483647 h 628"/>
                <a:gd name="T22" fmla="*/ 2147483647 w 414"/>
                <a:gd name="T23" fmla="*/ 2147483647 h 628"/>
                <a:gd name="T24" fmla="*/ 2147483647 w 414"/>
                <a:gd name="T25" fmla="*/ 2147483647 h 628"/>
                <a:gd name="T26" fmla="*/ 2147483647 w 414"/>
                <a:gd name="T27" fmla="*/ 0 h 628"/>
                <a:gd name="T28" fmla="*/ 2147483647 w 414"/>
                <a:gd name="T29" fmla="*/ 2147483647 h 628"/>
                <a:gd name="T30" fmla="*/ 2147483647 w 414"/>
                <a:gd name="T31" fmla="*/ 2147483647 h 628"/>
                <a:gd name="T32" fmla="*/ 2147483647 w 414"/>
                <a:gd name="T33" fmla="*/ 2147483647 h 628"/>
                <a:gd name="T34" fmla="*/ 2147483647 w 414"/>
                <a:gd name="T35" fmla="*/ 2147483647 h 628"/>
                <a:gd name="T36" fmla="*/ 2147483647 w 414"/>
                <a:gd name="T37" fmla="*/ 2147483647 h 628"/>
                <a:gd name="T38" fmla="*/ 2147483647 w 414"/>
                <a:gd name="T39" fmla="*/ 2147483647 h 628"/>
                <a:gd name="T40" fmla="*/ 2147483647 w 414"/>
                <a:gd name="T41" fmla="*/ 2147483647 h 628"/>
                <a:gd name="T42" fmla="*/ 2147483647 w 414"/>
                <a:gd name="T43" fmla="*/ 2147483647 h 628"/>
                <a:gd name="T44" fmla="*/ 2147483647 w 414"/>
                <a:gd name="T45" fmla="*/ 2147483647 h 628"/>
                <a:gd name="T46" fmla="*/ 2147483647 w 414"/>
                <a:gd name="T47" fmla="*/ 2147483647 h 628"/>
                <a:gd name="T48" fmla="*/ 2147483647 w 414"/>
                <a:gd name="T49" fmla="*/ 2147483647 h 628"/>
                <a:gd name="T50" fmla="*/ 2147483647 w 414"/>
                <a:gd name="T51" fmla="*/ 2147483647 h 628"/>
                <a:gd name="T52" fmla="*/ 2147483647 w 414"/>
                <a:gd name="T53" fmla="*/ 2147483647 h 628"/>
                <a:gd name="T54" fmla="*/ 2147483647 w 414"/>
                <a:gd name="T55" fmla="*/ 2147483647 h 628"/>
                <a:gd name="T56" fmla="*/ 2147483647 w 414"/>
                <a:gd name="T57" fmla="*/ 2147483647 h 628"/>
                <a:gd name="T58" fmla="*/ 2147483647 w 414"/>
                <a:gd name="T59" fmla="*/ 2147483647 h 628"/>
                <a:gd name="T60" fmla="*/ 2147483647 w 414"/>
                <a:gd name="T61" fmla="*/ 2147483647 h 628"/>
                <a:gd name="T62" fmla="*/ 2147483647 w 414"/>
                <a:gd name="T63" fmla="*/ 2147483647 h 628"/>
                <a:gd name="T64" fmla="*/ 2147483647 w 414"/>
                <a:gd name="T65" fmla="*/ 2147483647 h 628"/>
                <a:gd name="T66" fmla="*/ 2147483647 w 414"/>
                <a:gd name="T67" fmla="*/ 2147483647 h 628"/>
                <a:gd name="T68" fmla="*/ 2147483647 w 414"/>
                <a:gd name="T69" fmla="*/ 0 h 62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14" h="628">
                  <a:moveTo>
                    <a:pt x="224" y="100"/>
                  </a:moveTo>
                  <a:lnTo>
                    <a:pt x="202" y="104"/>
                  </a:lnTo>
                  <a:lnTo>
                    <a:pt x="180" y="112"/>
                  </a:lnTo>
                  <a:lnTo>
                    <a:pt x="158" y="126"/>
                  </a:lnTo>
                  <a:lnTo>
                    <a:pt x="158" y="343"/>
                  </a:lnTo>
                  <a:lnTo>
                    <a:pt x="180" y="357"/>
                  </a:lnTo>
                  <a:lnTo>
                    <a:pt x="202" y="367"/>
                  </a:lnTo>
                  <a:lnTo>
                    <a:pt x="224" y="371"/>
                  </a:lnTo>
                  <a:lnTo>
                    <a:pt x="251" y="367"/>
                  </a:lnTo>
                  <a:lnTo>
                    <a:pt x="271" y="355"/>
                  </a:lnTo>
                  <a:lnTo>
                    <a:pt x="285" y="338"/>
                  </a:lnTo>
                  <a:lnTo>
                    <a:pt x="293" y="314"/>
                  </a:lnTo>
                  <a:lnTo>
                    <a:pt x="295" y="284"/>
                  </a:lnTo>
                  <a:lnTo>
                    <a:pt x="295" y="179"/>
                  </a:lnTo>
                  <a:lnTo>
                    <a:pt x="293" y="152"/>
                  </a:lnTo>
                  <a:lnTo>
                    <a:pt x="285" y="130"/>
                  </a:lnTo>
                  <a:lnTo>
                    <a:pt x="271" y="114"/>
                  </a:lnTo>
                  <a:lnTo>
                    <a:pt x="251" y="104"/>
                  </a:lnTo>
                  <a:lnTo>
                    <a:pt x="224" y="100"/>
                  </a:lnTo>
                  <a:close/>
                  <a:moveTo>
                    <a:pt x="59" y="0"/>
                  </a:moveTo>
                  <a:lnTo>
                    <a:pt x="79" y="2"/>
                  </a:lnTo>
                  <a:lnTo>
                    <a:pt x="97" y="7"/>
                  </a:lnTo>
                  <a:lnTo>
                    <a:pt x="115" y="19"/>
                  </a:lnTo>
                  <a:lnTo>
                    <a:pt x="125" y="27"/>
                  </a:lnTo>
                  <a:lnTo>
                    <a:pt x="133" y="35"/>
                  </a:lnTo>
                  <a:lnTo>
                    <a:pt x="164" y="17"/>
                  </a:lnTo>
                  <a:lnTo>
                    <a:pt x="204" y="4"/>
                  </a:lnTo>
                  <a:lnTo>
                    <a:pt x="244" y="0"/>
                  </a:lnTo>
                  <a:lnTo>
                    <a:pt x="285" y="4"/>
                  </a:lnTo>
                  <a:lnTo>
                    <a:pt x="319" y="11"/>
                  </a:lnTo>
                  <a:lnTo>
                    <a:pt x="349" y="27"/>
                  </a:lnTo>
                  <a:lnTo>
                    <a:pt x="372" y="49"/>
                  </a:lnTo>
                  <a:lnTo>
                    <a:pt x="390" y="75"/>
                  </a:lnTo>
                  <a:lnTo>
                    <a:pt x="404" y="108"/>
                  </a:lnTo>
                  <a:lnTo>
                    <a:pt x="412" y="146"/>
                  </a:lnTo>
                  <a:lnTo>
                    <a:pt x="414" y="189"/>
                  </a:lnTo>
                  <a:lnTo>
                    <a:pt x="414" y="260"/>
                  </a:lnTo>
                  <a:lnTo>
                    <a:pt x="412" y="308"/>
                  </a:lnTo>
                  <a:lnTo>
                    <a:pt x="406" y="349"/>
                  </a:lnTo>
                  <a:lnTo>
                    <a:pt x="394" y="385"/>
                  </a:lnTo>
                  <a:lnTo>
                    <a:pt x="378" y="415"/>
                  </a:lnTo>
                  <a:lnTo>
                    <a:pt x="357" y="438"/>
                  </a:lnTo>
                  <a:lnTo>
                    <a:pt x="329" y="456"/>
                  </a:lnTo>
                  <a:lnTo>
                    <a:pt x="293" y="466"/>
                  </a:lnTo>
                  <a:lnTo>
                    <a:pt x="251" y="470"/>
                  </a:lnTo>
                  <a:lnTo>
                    <a:pt x="218" y="468"/>
                  </a:lnTo>
                  <a:lnTo>
                    <a:pt x="186" y="458"/>
                  </a:lnTo>
                  <a:lnTo>
                    <a:pt x="158" y="444"/>
                  </a:lnTo>
                  <a:lnTo>
                    <a:pt x="158" y="569"/>
                  </a:lnTo>
                  <a:lnTo>
                    <a:pt x="154" y="590"/>
                  </a:lnTo>
                  <a:lnTo>
                    <a:pt x="140" y="610"/>
                  </a:lnTo>
                  <a:lnTo>
                    <a:pt x="123" y="622"/>
                  </a:lnTo>
                  <a:lnTo>
                    <a:pt x="99" y="628"/>
                  </a:lnTo>
                  <a:lnTo>
                    <a:pt x="75" y="622"/>
                  </a:lnTo>
                  <a:lnTo>
                    <a:pt x="57" y="610"/>
                  </a:lnTo>
                  <a:lnTo>
                    <a:pt x="43" y="590"/>
                  </a:lnTo>
                  <a:lnTo>
                    <a:pt x="39" y="569"/>
                  </a:lnTo>
                  <a:lnTo>
                    <a:pt x="39" y="134"/>
                  </a:lnTo>
                  <a:lnTo>
                    <a:pt x="37" y="116"/>
                  </a:lnTo>
                  <a:lnTo>
                    <a:pt x="31" y="102"/>
                  </a:lnTo>
                  <a:lnTo>
                    <a:pt x="25" y="92"/>
                  </a:lnTo>
                  <a:lnTo>
                    <a:pt x="16" y="85"/>
                  </a:lnTo>
                  <a:lnTo>
                    <a:pt x="8" y="75"/>
                  </a:lnTo>
                  <a:lnTo>
                    <a:pt x="2" y="63"/>
                  </a:lnTo>
                  <a:lnTo>
                    <a:pt x="0" y="49"/>
                  </a:lnTo>
                  <a:lnTo>
                    <a:pt x="2" y="31"/>
                  </a:lnTo>
                  <a:lnTo>
                    <a:pt x="10" y="17"/>
                  </a:lnTo>
                  <a:lnTo>
                    <a:pt x="24" y="7"/>
                  </a:lnTo>
                  <a:lnTo>
                    <a:pt x="39" y="2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0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19" name="Line 12"/>
          <p:cNvSpPr>
            <a:spLocks noChangeShapeType="1"/>
          </p:cNvSpPr>
          <p:nvPr userDrawn="1"/>
        </p:nvSpPr>
        <p:spPr bwMode="auto">
          <a:xfrm>
            <a:off x="0" y="6142038"/>
            <a:ext cx="9144000" cy="0"/>
          </a:xfrm>
          <a:prstGeom prst="line">
            <a:avLst/>
          </a:prstGeom>
          <a:noFill/>
          <a:ln w="57150">
            <a:solidFill>
              <a:srgbClr val="EC111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0" name="Rectangle 5"/>
          <p:cNvSpPr>
            <a:spLocks noChangeArrowheads="1"/>
          </p:cNvSpPr>
          <p:nvPr userDrawn="1"/>
        </p:nvSpPr>
        <p:spPr bwMode="auto">
          <a:xfrm>
            <a:off x="434975" y="5702300"/>
            <a:ext cx="832802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altLang="en-US" sz="800" dirty="0">
                <a:solidFill>
                  <a:srgbClr val="000000"/>
                </a:solidFill>
              </a:rPr>
              <a:t>All trade marks are the property of Royal Mail Group Ltd. © Royal Mail Group Ltd.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5" y="282578"/>
            <a:ext cx="8310562" cy="984365"/>
          </a:xfrm>
        </p:spPr>
        <p:txBody>
          <a:bodyPr/>
          <a:lstStyle>
            <a:lvl1pPr algn="l"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6" y="1444627"/>
            <a:ext cx="6567180" cy="1527175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9193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41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0845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85875"/>
            <a:ext cx="4191000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5875"/>
            <a:ext cx="4191000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281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91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6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402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1849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9526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853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85875"/>
            <a:ext cx="853440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grpSp>
        <p:nvGrpSpPr>
          <p:cNvPr id="1028" name="Group 23"/>
          <p:cNvGrpSpPr>
            <a:grpSpLocks/>
          </p:cNvGrpSpPr>
          <p:nvPr/>
        </p:nvGrpSpPr>
        <p:grpSpPr bwMode="auto">
          <a:xfrm>
            <a:off x="0" y="5815013"/>
            <a:ext cx="9144000" cy="587375"/>
            <a:chOff x="0" y="3663"/>
            <a:chExt cx="5760" cy="370"/>
          </a:xfrm>
        </p:grpSpPr>
        <p:grpSp>
          <p:nvGrpSpPr>
            <p:cNvPr id="1030" name="Group 18"/>
            <p:cNvGrpSpPr>
              <a:grpSpLocks/>
            </p:cNvGrpSpPr>
            <p:nvPr userDrawn="1"/>
          </p:nvGrpSpPr>
          <p:grpSpPr bwMode="auto">
            <a:xfrm>
              <a:off x="4342" y="3888"/>
              <a:ext cx="1145" cy="145"/>
              <a:chOff x="4348" y="215"/>
              <a:chExt cx="1145" cy="145"/>
            </a:xfrm>
          </p:grpSpPr>
          <p:pic>
            <p:nvPicPr>
              <p:cNvPr id="1033" name="Picture 19" descr="RMGlogo_red_copy"/>
              <p:cNvPicPr>
                <a:picLocks noChangeAspect="1" noChangeArrowheads="1"/>
              </p:cNvPicPr>
              <p:nvPr userDrawn="1"/>
            </p:nvPicPr>
            <p:blipFill>
              <a:blip r:embed="rId13" cstate="print">
                <a:lum bright="-24000" contrast="48000"/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8" y="215"/>
                <a:ext cx="1145" cy="1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</p:pic>
          <p:pic>
            <p:nvPicPr>
              <p:cNvPr id="1034" name="Picture 20" descr="RMGlogo_red_copy"/>
              <p:cNvPicPr>
                <a:picLocks noChangeAspect="1" noChangeArrowheads="1"/>
              </p:cNvPicPr>
              <p:nvPr userDrawn="1"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hidden">
              <a:xfrm>
                <a:off x="4348" y="216"/>
                <a:ext cx="1145" cy="1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</p:pic>
        </p:grpSp>
        <p:sp>
          <p:nvSpPr>
            <p:cNvPr id="1031" name="Text Box 4"/>
            <p:cNvSpPr txBox="1">
              <a:spLocks noChangeArrowheads="1"/>
            </p:cNvSpPr>
            <p:nvPr userDrawn="1"/>
          </p:nvSpPr>
          <p:spPr bwMode="auto">
            <a:xfrm>
              <a:off x="200" y="3792"/>
              <a:ext cx="105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ChevinBold" pitchFamily="2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ChevinBold" pitchFamily="2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ChevinBold" pitchFamily="2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ChevinBold" pitchFamily="2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ChevinBold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20000"/>
                </a:spcAft>
                <a:buClr>
                  <a:schemeClr val="tx2"/>
                </a:buClr>
                <a:defRPr sz="2600">
                  <a:solidFill>
                    <a:schemeClr val="tx1"/>
                  </a:solidFill>
                  <a:latin typeface="ChevinBold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20000"/>
                </a:spcAft>
                <a:buClr>
                  <a:schemeClr val="tx2"/>
                </a:buClr>
                <a:defRPr sz="2600">
                  <a:solidFill>
                    <a:schemeClr val="tx1"/>
                  </a:solidFill>
                  <a:latin typeface="ChevinBold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20000"/>
                </a:spcAft>
                <a:buClr>
                  <a:schemeClr val="tx2"/>
                </a:buClr>
                <a:defRPr sz="2600">
                  <a:solidFill>
                    <a:schemeClr val="tx1"/>
                  </a:solidFill>
                  <a:latin typeface="ChevinBold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20000"/>
                </a:spcAft>
                <a:buClr>
                  <a:schemeClr val="tx2"/>
                </a:buClr>
                <a:defRPr sz="2600">
                  <a:solidFill>
                    <a:schemeClr val="tx1"/>
                  </a:solidFill>
                  <a:latin typeface="ChevinBold" pitchFamily="2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fld id="{54ADE3B1-6410-4C60-966B-EED60F949DFB}" type="slidenum">
                <a:rPr lang="en-GB" altLang="en-US" sz="1600" b="1" smtClean="0">
                  <a:solidFill>
                    <a:srgbClr val="FFFFFF"/>
                  </a:solidFill>
                </a:rPr>
                <a:pPr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t>‹#›</a:t>
              </a:fld>
              <a:endParaRPr lang="en-GB" altLang="en-US" sz="1600" b="1" dirty="0">
                <a:solidFill>
                  <a:srgbClr val="FFFFFF"/>
                </a:solidFill>
              </a:endParaRPr>
            </a:p>
          </p:txBody>
        </p:sp>
        <p:sp>
          <p:nvSpPr>
            <p:cNvPr id="1032" name="Line 12"/>
            <p:cNvSpPr>
              <a:spLocks noChangeShapeType="1"/>
            </p:cNvSpPr>
            <p:nvPr userDrawn="1"/>
          </p:nvSpPr>
          <p:spPr bwMode="auto">
            <a:xfrm>
              <a:off x="0" y="3663"/>
              <a:ext cx="5760" cy="0"/>
            </a:xfrm>
            <a:prstGeom prst="line">
              <a:avLst/>
            </a:prstGeom>
            <a:noFill/>
            <a:ln w="57150">
              <a:solidFill>
                <a:srgbClr val="EC111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1029" name="Text Box 24"/>
          <p:cNvSpPr txBox="1">
            <a:spLocks noChangeArrowheads="1"/>
          </p:cNvSpPr>
          <p:nvPr userDrawn="1"/>
        </p:nvSpPr>
        <p:spPr bwMode="auto">
          <a:xfrm>
            <a:off x="3051175" y="6092825"/>
            <a:ext cx="53324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ChevinBold" pitchFamily="2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ChevinBold" pitchFamily="2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ChevinBold" pitchFamily="2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ChevinBold" pitchFamily="2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ChevinBold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chemeClr val="tx2"/>
              </a:buClr>
              <a:defRPr sz="2600">
                <a:solidFill>
                  <a:schemeClr val="tx1"/>
                </a:solidFill>
                <a:latin typeface="ChevinBold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chemeClr val="tx2"/>
              </a:buClr>
              <a:defRPr sz="2600">
                <a:solidFill>
                  <a:schemeClr val="tx1"/>
                </a:solidFill>
                <a:latin typeface="ChevinBold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chemeClr val="tx2"/>
              </a:buClr>
              <a:defRPr sz="2600">
                <a:solidFill>
                  <a:schemeClr val="tx1"/>
                </a:solidFill>
                <a:latin typeface="ChevinBold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chemeClr val="tx2"/>
              </a:buClr>
              <a:defRPr sz="2600">
                <a:solidFill>
                  <a:schemeClr val="tx1"/>
                </a:solidFill>
                <a:latin typeface="ChevinBold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1800" dirty="0"/>
              <a:t>Subject to Consultation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hevinBold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hevinBold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hevinBold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hevinBold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hevinBold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hevinBold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hevinBold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hevinBold" pitchFamily="2" charset="0"/>
        </a:defRPr>
      </a:lvl9pPr>
    </p:titleStyle>
    <p:bodyStyle>
      <a:lvl1pPr marL="225425" indent="-225425" algn="l" rtl="0" eaLnBrk="0" fontAlgn="base" hangingPunct="0">
        <a:lnSpc>
          <a:spcPct val="90000"/>
        </a:lnSpc>
        <a:spcBef>
          <a:spcPct val="30000"/>
        </a:spcBef>
        <a:spcAft>
          <a:spcPct val="20000"/>
        </a:spcAft>
        <a:buClr>
          <a:schemeClr val="tx2"/>
        </a:buClr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515938" indent="-58738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lr>
          <a:schemeClr val="tx2"/>
        </a:buClr>
        <a:defRPr sz="2200">
          <a:solidFill>
            <a:schemeClr val="tx2"/>
          </a:solidFill>
          <a:latin typeface="+mn-lt"/>
        </a:defRPr>
      </a:lvl2pPr>
      <a:lvl3pPr marL="1084263" indent="-171450" algn="l" rtl="0" eaLnBrk="0" fontAlgn="base" hangingPunct="0">
        <a:lnSpc>
          <a:spcPct val="90000"/>
        </a:lnSpc>
        <a:spcBef>
          <a:spcPct val="30000"/>
        </a:spcBef>
        <a:spcAft>
          <a:spcPct val="20000"/>
        </a:spcAft>
        <a:buClr>
          <a:schemeClr val="tx2"/>
        </a:buClr>
        <a:buChar char="-"/>
        <a:defRPr sz="2000">
          <a:solidFill>
            <a:schemeClr val="tx1"/>
          </a:solidFill>
          <a:latin typeface="+mn-lt"/>
        </a:defRPr>
      </a:lvl3pPr>
      <a:lvl4pPr marL="1428750" indent="-57150" algn="l" rtl="0" eaLnBrk="0" fontAlgn="base" hangingPunct="0">
        <a:lnSpc>
          <a:spcPct val="90000"/>
        </a:lnSpc>
        <a:spcBef>
          <a:spcPct val="30000"/>
        </a:spcBef>
        <a:spcAft>
          <a:spcPct val="20000"/>
        </a:spcAft>
        <a:defRPr>
          <a:solidFill>
            <a:schemeClr val="hlink"/>
          </a:solidFill>
          <a:latin typeface="+mn-lt"/>
        </a:defRPr>
      </a:lvl4pPr>
      <a:lvl5pPr marL="1773238" indent="1588" algn="l" rtl="0" eaLnBrk="0" fontAlgn="base" hangingPunct="0">
        <a:lnSpc>
          <a:spcPct val="90000"/>
        </a:lnSpc>
        <a:spcBef>
          <a:spcPct val="30000"/>
        </a:spcBef>
        <a:spcAft>
          <a:spcPct val="20000"/>
        </a:spcAft>
        <a:defRPr sz="1600">
          <a:solidFill>
            <a:schemeClr val="tx1"/>
          </a:solidFill>
          <a:latin typeface="ChevinExtraBold" pitchFamily="2" charset="0"/>
        </a:defRPr>
      </a:lvl5pPr>
      <a:lvl6pPr marL="2230438" indent="1588" algn="l" rtl="0" fontAlgn="base">
        <a:lnSpc>
          <a:spcPct val="90000"/>
        </a:lnSpc>
        <a:spcBef>
          <a:spcPct val="30000"/>
        </a:spcBef>
        <a:spcAft>
          <a:spcPct val="20000"/>
        </a:spcAft>
        <a:defRPr sz="1600">
          <a:solidFill>
            <a:schemeClr val="tx1"/>
          </a:solidFill>
          <a:latin typeface="ChevinExtraBold" pitchFamily="2" charset="0"/>
        </a:defRPr>
      </a:lvl6pPr>
      <a:lvl7pPr marL="2687638" indent="1588" algn="l" rtl="0" fontAlgn="base">
        <a:lnSpc>
          <a:spcPct val="90000"/>
        </a:lnSpc>
        <a:spcBef>
          <a:spcPct val="30000"/>
        </a:spcBef>
        <a:spcAft>
          <a:spcPct val="20000"/>
        </a:spcAft>
        <a:defRPr sz="1600">
          <a:solidFill>
            <a:schemeClr val="tx1"/>
          </a:solidFill>
          <a:latin typeface="ChevinExtraBold" pitchFamily="2" charset="0"/>
        </a:defRPr>
      </a:lvl7pPr>
      <a:lvl8pPr marL="3144838" indent="1588" algn="l" rtl="0" fontAlgn="base">
        <a:lnSpc>
          <a:spcPct val="90000"/>
        </a:lnSpc>
        <a:spcBef>
          <a:spcPct val="30000"/>
        </a:spcBef>
        <a:spcAft>
          <a:spcPct val="20000"/>
        </a:spcAft>
        <a:defRPr sz="1600">
          <a:solidFill>
            <a:schemeClr val="tx1"/>
          </a:solidFill>
          <a:latin typeface="ChevinExtraBold" pitchFamily="2" charset="0"/>
        </a:defRPr>
      </a:lvl8pPr>
      <a:lvl9pPr marL="3602038" indent="1588" algn="l" rtl="0" fontAlgn="base">
        <a:lnSpc>
          <a:spcPct val="90000"/>
        </a:lnSpc>
        <a:spcBef>
          <a:spcPct val="30000"/>
        </a:spcBef>
        <a:spcAft>
          <a:spcPct val="20000"/>
        </a:spcAft>
        <a:defRPr sz="1600">
          <a:solidFill>
            <a:schemeClr val="tx1"/>
          </a:solidFill>
          <a:latin typeface="ChevinExtraBold" pitchFamily="2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17513" y="279400"/>
            <a:ext cx="8310562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</a:t>
            </a:r>
            <a:br>
              <a:rPr lang="en-GB" altLang="en-US"/>
            </a:br>
            <a:r>
              <a:rPr lang="en-GB" altLang="en-US"/>
              <a:t>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7513" y="1441450"/>
            <a:ext cx="8310562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 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19250" y="6278563"/>
            <a:ext cx="5195888" cy="2254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 sz="1200">
                <a:solidFill>
                  <a:srgbClr val="000000">
                    <a:tint val="75000"/>
                  </a:srgb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7513" y="6278563"/>
            <a:ext cx="935037" cy="2397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 sz="1200">
                <a:solidFill>
                  <a:srgbClr val="000000">
                    <a:tint val="75000"/>
                  </a:srgb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266A988-EC17-475A-97EE-03C24F197BF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grpSp>
        <p:nvGrpSpPr>
          <p:cNvPr id="1030" name="Group 25"/>
          <p:cNvGrpSpPr>
            <a:grpSpLocks/>
          </p:cNvGrpSpPr>
          <p:nvPr userDrawn="1"/>
        </p:nvGrpSpPr>
        <p:grpSpPr bwMode="auto">
          <a:xfrm>
            <a:off x="6891338" y="6238875"/>
            <a:ext cx="1836737" cy="231775"/>
            <a:chOff x="179388" y="3794126"/>
            <a:chExt cx="5186363" cy="652462"/>
          </a:xfrm>
        </p:grpSpPr>
        <p:sp>
          <p:nvSpPr>
            <p:cNvPr id="1032" name="Freeform 7"/>
            <p:cNvSpPr>
              <a:spLocks noEditPoints="1"/>
            </p:cNvSpPr>
            <p:nvPr userDrawn="1"/>
          </p:nvSpPr>
          <p:spPr bwMode="black">
            <a:xfrm>
              <a:off x="179388" y="3805238"/>
              <a:ext cx="350838" cy="519113"/>
            </a:xfrm>
            <a:custGeom>
              <a:avLst/>
              <a:gdLst>
                <a:gd name="T0" fmla="*/ 2147483647 w 442"/>
                <a:gd name="T1" fmla="*/ 2147483647 h 654"/>
                <a:gd name="T2" fmla="*/ 2147483647 w 442"/>
                <a:gd name="T3" fmla="*/ 2147483647 h 654"/>
                <a:gd name="T4" fmla="*/ 2147483647 w 442"/>
                <a:gd name="T5" fmla="*/ 2147483647 h 654"/>
                <a:gd name="T6" fmla="*/ 2147483647 w 442"/>
                <a:gd name="T7" fmla="*/ 2147483647 h 654"/>
                <a:gd name="T8" fmla="*/ 2147483647 w 442"/>
                <a:gd name="T9" fmla="*/ 2147483647 h 654"/>
                <a:gd name="T10" fmla="*/ 2147483647 w 442"/>
                <a:gd name="T11" fmla="*/ 2147483647 h 654"/>
                <a:gd name="T12" fmla="*/ 2147483647 w 442"/>
                <a:gd name="T13" fmla="*/ 2147483647 h 654"/>
                <a:gd name="T14" fmla="*/ 2147483647 w 442"/>
                <a:gd name="T15" fmla="*/ 2147483647 h 654"/>
                <a:gd name="T16" fmla="*/ 2147483647 w 442"/>
                <a:gd name="T17" fmla="*/ 2147483647 h 654"/>
                <a:gd name="T18" fmla="*/ 2147483647 w 442"/>
                <a:gd name="T19" fmla="*/ 2147483647 h 654"/>
                <a:gd name="T20" fmla="*/ 2147483647 w 442"/>
                <a:gd name="T21" fmla="*/ 2147483647 h 654"/>
                <a:gd name="T22" fmla="*/ 2147483647 w 442"/>
                <a:gd name="T23" fmla="*/ 2147483647 h 654"/>
                <a:gd name="T24" fmla="*/ 2147483647 w 442"/>
                <a:gd name="T25" fmla="*/ 2147483647 h 654"/>
                <a:gd name="T26" fmla="*/ 2147483647 w 442"/>
                <a:gd name="T27" fmla="*/ 2147483647 h 654"/>
                <a:gd name="T28" fmla="*/ 2147483647 w 442"/>
                <a:gd name="T29" fmla="*/ 2147483647 h 654"/>
                <a:gd name="T30" fmla="*/ 2147483647 w 442"/>
                <a:gd name="T31" fmla="*/ 0 h 654"/>
                <a:gd name="T32" fmla="*/ 2147483647 w 442"/>
                <a:gd name="T33" fmla="*/ 0 h 654"/>
                <a:gd name="T34" fmla="*/ 2147483647 w 442"/>
                <a:gd name="T35" fmla="*/ 2147483647 h 654"/>
                <a:gd name="T36" fmla="*/ 2147483647 w 442"/>
                <a:gd name="T37" fmla="*/ 2147483647 h 654"/>
                <a:gd name="T38" fmla="*/ 2147483647 w 442"/>
                <a:gd name="T39" fmla="*/ 2147483647 h 654"/>
                <a:gd name="T40" fmla="*/ 2147483647 w 442"/>
                <a:gd name="T41" fmla="*/ 2147483647 h 654"/>
                <a:gd name="T42" fmla="*/ 2147483647 w 442"/>
                <a:gd name="T43" fmla="*/ 2147483647 h 654"/>
                <a:gd name="T44" fmla="*/ 2147483647 w 442"/>
                <a:gd name="T45" fmla="*/ 2147483647 h 654"/>
                <a:gd name="T46" fmla="*/ 2147483647 w 442"/>
                <a:gd name="T47" fmla="*/ 2147483647 h 654"/>
                <a:gd name="T48" fmla="*/ 2147483647 w 442"/>
                <a:gd name="T49" fmla="*/ 2147483647 h 654"/>
                <a:gd name="T50" fmla="*/ 2147483647 w 442"/>
                <a:gd name="T51" fmla="*/ 2147483647 h 654"/>
                <a:gd name="T52" fmla="*/ 2147483647 w 442"/>
                <a:gd name="T53" fmla="*/ 2147483647 h 654"/>
                <a:gd name="T54" fmla="*/ 2147483647 w 442"/>
                <a:gd name="T55" fmla="*/ 2147483647 h 654"/>
                <a:gd name="T56" fmla="*/ 2147483647 w 442"/>
                <a:gd name="T57" fmla="*/ 2147483647 h 654"/>
                <a:gd name="T58" fmla="*/ 2147483647 w 442"/>
                <a:gd name="T59" fmla="*/ 2147483647 h 654"/>
                <a:gd name="T60" fmla="*/ 2147483647 w 442"/>
                <a:gd name="T61" fmla="*/ 2147483647 h 654"/>
                <a:gd name="T62" fmla="*/ 2147483647 w 442"/>
                <a:gd name="T63" fmla="*/ 2147483647 h 654"/>
                <a:gd name="T64" fmla="*/ 2147483647 w 442"/>
                <a:gd name="T65" fmla="*/ 2147483647 h 654"/>
                <a:gd name="T66" fmla="*/ 2147483647 w 442"/>
                <a:gd name="T67" fmla="*/ 2147483647 h 654"/>
                <a:gd name="T68" fmla="*/ 2147483647 w 442"/>
                <a:gd name="T69" fmla="*/ 2147483647 h 654"/>
                <a:gd name="T70" fmla="*/ 2147483647 w 442"/>
                <a:gd name="T71" fmla="*/ 2147483647 h 654"/>
                <a:gd name="T72" fmla="*/ 2147483647 w 442"/>
                <a:gd name="T73" fmla="*/ 2147483647 h 654"/>
                <a:gd name="T74" fmla="*/ 2147483647 w 442"/>
                <a:gd name="T75" fmla="*/ 2147483647 h 654"/>
                <a:gd name="T76" fmla="*/ 2147483647 w 442"/>
                <a:gd name="T77" fmla="*/ 2147483647 h 654"/>
                <a:gd name="T78" fmla="*/ 2147483647 w 442"/>
                <a:gd name="T79" fmla="*/ 2147483647 h 654"/>
                <a:gd name="T80" fmla="*/ 2147483647 w 442"/>
                <a:gd name="T81" fmla="*/ 2147483647 h 654"/>
                <a:gd name="T82" fmla="*/ 2147483647 w 442"/>
                <a:gd name="T83" fmla="*/ 2147483647 h 654"/>
                <a:gd name="T84" fmla="*/ 2147483647 w 442"/>
                <a:gd name="T85" fmla="*/ 2147483647 h 654"/>
                <a:gd name="T86" fmla="*/ 2147483647 w 442"/>
                <a:gd name="T87" fmla="*/ 2147483647 h 654"/>
                <a:gd name="T88" fmla="*/ 2147483647 w 442"/>
                <a:gd name="T89" fmla="*/ 2147483647 h 654"/>
                <a:gd name="T90" fmla="*/ 2147483647 w 442"/>
                <a:gd name="T91" fmla="*/ 2147483647 h 654"/>
                <a:gd name="T92" fmla="*/ 2147483647 w 442"/>
                <a:gd name="T93" fmla="*/ 2147483647 h 654"/>
                <a:gd name="T94" fmla="*/ 2147483647 w 442"/>
                <a:gd name="T95" fmla="*/ 2147483647 h 654"/>
                <a:gd name="T96" fmla="*/ 2147483647 w 442"/>
                <a:gd name="T97" fmla="*/ 2147483647 h 654"/>
                <a:gd name="T98" fmla="*/ 2147483647 w 442"/>
                <a:gd name="T99" fmla="*/ 2147483647 h 654"/>
                <a:gd name="T100" fmla="*/ 2147483647 w 442"/>
                <a:gd name="T101" fmla="*/ 2147483647 h 654"/>
                <a:gd name="T102" fmla="*/ 2147483647 w 442"/>
                <a:gd name="T103" fmla="*/ 2147483647 h 654"/>
                <a:gd name="T104" fmla="*/ 2147483647 w 442"/>
                <a:gd name="T105" fmla="*/ 2147483647 h 654"/>
                <a:gd name="T106" fmla="*/ 2147483647 w 442"/>
                <a:gd name="T107" fmla="*/ 2147483647 h 654"/>
                <a:gd name="T108" fmla="*/ 0 w 442"/>
                <a:gd name="T109" fmla="*/ 2147483647 h 654"/>
                <a:gd name="T110" fmla="*/ 0 w 442"/>
                <a:gd name="T111" fmla="*/ 2147483647 h 654"/>
                <a:gd name="T112" fmla="*/ 2147483647 w 442"/>
                <a:gd name="T113" fmla="*/ 2147483647 h 654"/>
                <a:gd name="T114" fmla="*/ 2147483647 w 442"/>
                <a:gd name="T115" fmla="*/ 2147483647 h 654"/>
                <a:gd name="T116" fmla="*/ 2147483647 w 442"/>
                <a:gd name="T117" fmla="*/ 2147483647 h 654"/>
                <a:gd name="T118" fmla="*/ 2147483647 w 442"/>
                <a:gd name="T119" fmla="*/ 0 h 6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42" h="654">
                  <a:moveTo>
                    <a:pt x="121" y="114"/>
                  </a:moveTo>
                  <a:lnTo>
                    <a:pt x="121" y="282"/>
                  </a:lnTo>
                  <a:lnTo>
                    <a:pt x="222" y="282"/>
                  </a:lnTo>
                  <a:lnTo>
                    <a:pt x="252" y="280"/>
                  </a:lnTo>
                  <a:lnTo>
                    <a:pt x="276" y="272"/>
                  </a:lnTo>
                  <a:lnTo>
                    <a:pt x="295" y="259"/>
                  </a:lnTo>
                  <a:lnTo>
                    <a:pt x="307" y="239"/>
                  </a:lnTo>
                  <a:lnTo>
                    <a:pt x="311" y="215"/>
                  </a:lnTo>
                  <a:lnTo>
                    <a:pt x="311" y="180"/>
                  </a:lnTo>
                  <a:lnTo>
                    <a:pt x="307" y="158"/>
                  </a:lnTo>
                  <a:lnTo>
                    <a:pt x="297" y="138"/>
                  </a:lnTo>
                  <a:lnTo>
                    <a:pt x="280" y="124"/>
                  </a:lnTo>
                  <a:lnTo>
                    <a:pt x="256" y="116"/>
                  </a:lnTo>
                  <a:lnTo>
                    <a:pt x="226" y="114"/>
                  </a:lnTo>
                  <a:lnTo>
                    <a:pt x="121" y="114"/>
                  </a:lnTo>
                  <a:close/>
                  <a:moveTo>
                    <a:pt x="59" y="0"/>
                  </a:moveTo>
                  <a:lnTo>
                    <a:pt x="228" y="0"/>
                  </a:lnTo>
                  <a:lnTo>
                    <a:pt x="276" y="4"/>
                  </a:lnTo>
                  <a:lnTo>
                    <a:pt x="317" y="12"/>
                  </a:lnTo>
                  <a:lnTo>
                    <a:pt x="353" y="27"/>
                  </a:lnTo>
                  <a:lnTo>
                    <a:pt x="383" y="47"/>
                  </a:lnTo>
                  <a:lnTo>
                    <a:pt x="404" y="73"/>
                  </a:lnTo>
                  <a:lnTo>
                    <a:pt x="422" y="104"/>
                  </a:lnTo>
                  <a:lnTo>
                    <a:pt x="430" y="140"/>
                  </a:lnTo>
                  <a:lnTo>
                    <a:pt x="434" y="180"/>
                  </a:lnTo>
                  <a:lnTo>
                    <a:pt x="434" y="215"/>
                  </a:lnTo>
                  <a:lnTo>
                    <a:pt x="430" y="257"/>
                  </a:lnTo>
                  <a:lnTo>
                    <a:pt x="416" y="294"/>
                  </a:lnTo>
                  <a:lnTo>
                    <a:pt x="396" y="326"/>
                  </a:lnTo>
                  <a:lnTo>
                    <a:pt x="367" y="352"/>
                  </a:lnTo>
                  <a:lnTo>
                    <a:pt x="333" y="371"/>
                  </a:lnTo>
                  <a:lnTo>
                    <a:pt x="387" y="468"/>
                  </a:lnTo>
                  <a:lnTo>
                    <a:pt x="436" y="567"/>
                  </a:lnTo>
                  <a:lnTo>
                    <a:pt x="442" y="591"/>
                  </a:lnTo>
                  <a:lnTo>
                    <a:pt x="438" y="610"/>
                  </a:lnTo>
                  <a:lnTo>
                    <a:pt x="428" y="628"/>
                  </a:lnTo>
                  <a:lnTo>
                    <a:pt x="414" y="642"/>
                  </a:lnTo>
                  <a:lnTo>
                    <a:pt x="396" y="650"/>
                  </a:lnTo>
                  <a:lnTo>
                    <a:pt x="377" y="654"/>
                  </a:lnTo>
                  <a:lnTo>
                    <a:pt x="361" y="652"/>
                  </a:lnTo>
                  <a:lnTo>
                    <a:pt x="347" y="646"/>
                  </a:lnTo>
                  <a:lnTo>
                    <a:pt x="335" y="634"/>
                  </a:lnTo>
                  <a:lnTo>
                    <a:pt x="323" y="616"/>
                  </a:lnTo>
                  <a:lnTo>
                    <a:pt x="268" y="504"/>
                  </a:lnTo>
                  <a:lnTo>
                    <a:pt x="204" y="393"/>
                  </a:lnTo>
                  <a:lnTo>
                    <a:pt x="121" y="393"/>
                  </a:lnTo>
                  <a:lnTo>
                    <a:pt x="121" y="593"/>
                  </a:lnTo>
                  <a:lnTo>
                    <a:pt x="117" y="616"/>
                  </a:lnTo>
                  <a:lnTo>
                    <a:pt x="103" y="636"/>
                  </a:lnTo>
                  <a:lnTo>
                    <a:pt x="85" y="648"/>
                  </a:lnTo>
                  <a:lnTo>
                    <a:pt x="59" y="654"/>
                  </a:lnTo>
                  <a:lnTo>
                    <a:pt x="38" y="648"/>
                  </a:lnTo>
                  <a:lnTo>
                    <a:pt x="18" y="636"/>
                  </a:lnTo>
                  <a:lnTo>
                    <a:pt x="4" y="616"/>
                  </a:lnTo>
                  <a:lnTo>
                    <a:pt x="0" y="593"/>
                  </a:lnTo>
                  <a:lnTo>
                    <a:pt x="0" y="61"/>
                  </a:lnTo>
                  <a:lnTo>
                    <a:pt x="4" y="37"/>
                  </a:lnTo>
                  <a:lnTo>
                    <a:pt x="18" y="18"/>
                  </a:lnTo>
                  <a:lnTo>
                    <a:pt x="38" y="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0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33" name="Freeform 8"/>
            <p:cNvSpPr>
              <a:spLocks noEditPoints="1"/>
            </p:cNvSpPr>
            <p:nvPr userDrawn="1"/>
          </p:nvSpPr>
          <p:spPr bwMode="black">
            <a:xfrm>
              <a:off x="590551" y="3948113"/>
              <a:ext cx="303213" cy="373063"/>
            </a:xfrm>
            <a:custGeom>
              <a:avLst/>
              <a:gdLst>
                <a:gd name="T0" fmla="*/ 2147483647 w 383"/>
                <a:gd name="T1" fmla="*/ 2147483647 h 470"/>
                <a:gd name="T2" fmla="*/ 2147483647 w 383"/>
                <a:gd name="T3" fmla="*/ 2147483647 h 470"/>
                <a:gd name="T4" fmla="*/ 2147483647 w 383"/>
                <a:gd name="T5" fmla="*/ 2147483647 h 470"/>
                <a:gd name="T6" fmla="*/ 2147483647 w 383"/>
                <a:gd name="T7" fmla="*/ 2147483647 h 470"/>
                <a:gd name="T8" fmla="*/ 2147483647 w 383"/>
                <a:gd name="T9" fmla="*/ 2147483647 h 470"/>
                <a:gd name="T10" fmla="*/ 2147483647 w 383"/>
                <a:gd name="T11" fmla="*/ 2147483647 h 470"/>
                <a:gd name="T12" fmla="*/ 2147483647 w 383"/>
                <a:gd name="T13" fmla="*/ 2147483647 h 470"/>
                <a:gd name="T14" fmla="*/ 2147483647 w 383"/>
                <a:gd name="T15" fmla="*/ 2147483647 h 470"/>
                <a:gd name="T16" fmla="*/ 2147483647 w 383"/>
                <a:gd name="T17" fmla="*/ 2147483647 h 470"/>
                <a:gd name="T18" fmla="*/ 2147483647 w 383"/>
                <a:gd name="T19" fmla="*/ 2147483647 h 470"/>
                <a:gd name="T20" fmla="*/ 2147483647 w 383"/>
                <a:gd name="T21" fmla="*/ 2147483647 h 470"/>
                <a:gd name="T22" fmla="*/ 2147483647 w 383"/>
                <a:gd name="T23" fmla="*/ 2147483647 h 470"/>
                <a:gd name="T24" fmla="*/ 2147483647 w 383"/>
                <a:gd name="T25" fmla="*/ 2147483647 h 470"/>
                <a:gd name="T26" fmla="*/ 2147483647 w 383"/>
                <a:gd name="T27" fmla="*/ 2147483647 h 470"/>
                <a:gd name="T28" fmla="*/ 2147483647 w 383"/>
                <a:gd name="T29" fmla="*/ 2147483647 h 470"/>
                <a:gd name="T30" fmla="*/ 2147483647 w 383"/>
                <a:gd name="T31" fmla="*/ 2147483647 h 470"/>
                <a:gd name="T32" fmla="*/ 2147483647 w 383"/>
                <a:gd name="T33" fmla="*/ 2147483647 h 470"/>
                <a:gd name="T34" fmla="*/ 2147483647 w 383"/>
                <a:gd name="T35" fmla="*/ 2147483647 h 470"/>
                <a:gd name="T36" fmla="*/ 2147483647 w 383"/>
                <a:gd name="T37" fmla="*/ 2147483647 h 470"/>
                <a:gd name="T38" fmla="*/ 2147483647 w 383"/>
                <a:gd name="T39" fmla="*/ 2147483647 h 470"/>
                <a:gd name="T40" fmla="*/ 2147483647 w 383"/>
                <a:gd name="T41" fmla="*/ 2147483647 h 470"/>
                <a:gd name="T42" fmla="*/ 2147483647 w 383"/>
                <a:gd name="T43" fmla="*/ 2147483647 h 470"/>
                <a:gd name="T44" fmla="*/ 2147483647 w 383"/>
                <a:gd name="T45" fmla="*/ 2147483647 h 470"/>
                <a:gd name="T46" fmla="*/ 2147483647 w 383"/>
                <a:gd name="T47" fmla="*/ 0 h 470"/>
                <a:gd name="T48" fmla="*/ 2147483647 w 383"/>
                <a:gd name="T49" fmla="*/ 2147483647 h 470"/>
                <a:gd name="T50" fmla="*/ 2147483647 w 383"/>
                <a:gd name="T51" fmla="*/ 2147483647 h 470"/>
                <a:gd name="T52" fmla="*/ 2147483647 w 383"/>
                <a:gd name="T53" fmla="*/ 2147483647 h 470"/>
                <a:gd name="T54" fmla="*/ 2147483647 w 383"/>
                <a:gd name="T55" fmla="*/ 2147483647 h 470"/>
                <a:gd name="T56" fmla="*/ 2147483647 w 383"/>
                <a:gd name="T57" fmla="*/ 2147483647 h 470"/>
                <a:gd name="T58" fmla="*/ 2147483647 w 383"/>
                <a:gd name="T59" fmla="*/ 2147483647 h 470"/>
                <a:gd name="T60" fmla="*/ 2147483647 w 383"/>
                <a:gd name="T61" fmla="*/ 2147483647 h 470"/>
                <a:gd name="T62" fmla="*/ 2147483647 w 383"/>
                <a:gd name="T63" fmla="*/ 2147483647 h 470"/>
                <a:gd name="T64" fmla="*/ 2147483647 w 383"/>
                <a:gd name="T65" fmla="*/ 2147483647 h 470"/>
                <a:gd name="T66" fmla="*/ 2147483647 w 383"/>
                <a:gd name="T67" fmla="*/ 2147483647 h 470"/>
                <a:gd name="T68" fmla="*/ 2147483647 w 383"/>
                <a:gd name="T69" fmla="*/ 2147483647 h 470"/>
                <a:gd name="T70" fmla="*/ 2147483647 w 383"/>
                <a:gd name="T71" fmla="*/ 2147483647 h 470"/>
                <a:gd name="T72" fmla="*/ 2147483647 w 383"/>
                <a:gd name="T73" fmla="*/ 2147483647 h 470"/>
                <a:gd name="T74" fmla="*/ 2147483647 w 383"/>
                <a:gd name="T75" fmla="*/ 2147483647 h 470"/>
                <a:gd name="T76" fmla="*/ 2147483647 w 383"/>
                <a:gd name="T77" fmla="*/ 2147483647 h 470"/>
                <a:gd name="T78" fmla="*/ 2147483647 w 383"/>
                <a:gd name="T79" fmla="*/ 2147483647 h 470"/>
                <a:gd name="T80" fmla="*/ 2147483647 w 383"/>
                <a:gd name="T81" fmla="*/ 2147483647 h 470"/>
                <a:gd name="T82" fmla="*/ 2147483647 w 383"/>
                <a:gd name="T83" fmla="*/ 2147483647 h 470"/>
                <a:gd name="T84" fmla="*/ 2147483647 w 383"/>
                <a:gd name="T85" fmla="*/ 2147483647 h 470"/>
                <a:gd name="T86" fmla="*/ 2147483647 w 383"/>
                <a:gd name="T87" fmla="*/ 2147483647 h 470"/>
                <a:gd name="T88" fmla="*/ 2147483647 w 383"/>
                <a:gd name="T89" fmla="*/ 2147483647 h 470"/>
                <a:gd name="T90" fmla="*/ 2147483647 w 383"/>
                <a:gd name="T91" fmla="*/ 2147483647 h 470"/>
                <a:gd name="T92" fmla="*/ 2147483647 w 383"/>
                <a:gd name="T93" fmla="*/ 2147483647 h 470"/>
                <a:gd name="T94" fmla="*/ 2147483647 w 383"/>
                <a:gd name="T95" fmla="*/ 2147483647 h 470"/>
                <a:gd name="T96" fmla="*/ 0 w 383"/>
                <a:gd name="T97" fmla="*/ 2147483647 h 470"/>
                <a:gd name="T98" fmla="*/ 0 w 383"/>
                <a:gd name="T99" fmla="*/ 2147483647 h 470"/>
                <a:gd name="T100" fmla="*/ 2147483647 w 383"/>
                <a:gd name="T101" fmla="*/ 2147483647 h 470"/>
                <a:gd name="T102" fmla="*/ 2147483647 w 383"/>
                <a:gd name="T103" fmla="*/ 2147483647 h 470"/>
                <a:gd name="T104" fmla="*/ 2147483647 w 383"/>
                <a:gd name="T105" fmla="*/ 2147483647 h 470"/>
                <a:gd name="T106" fmla="*/ 2147483647 w 383"/>
                <a:gd name="T107" fmla="*/ 2147483647 h 470"/>
                <a:gd name="T108" fmla="*/ 2147483647 w 383"/>
                <a:gd name="T109" fmla="*/ 2147483647 h 470"/>
                <a:gd name="T110" fmla="*/ 2147483647 w 383"/>
                <a:gd name="T111" fmla="*/ 2147483647 h 470"/>
                <a:gd name="T112" fmla="*/ 2147483647 w 383"/>
                <a:gd name="T113" fmla="*/ 2147483647 h 470"/>
                <a:gd name="T114" fmla="*/ 2147483647 w 383"/>
                <a:gd name="T115" fmla="*/ 0 h 4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83" h="470">
                  <a:moveTo>
                    <a:pt x="193" y="108"/>
                  </a:moveTo>
                  <a:lnTo>
                    <a:pt x="167" y="110"/>
                  </a:lnTo>
                  <a:lnTo>
                    <a:pt x="147" y="122"/>
                  </a:lnTo>
                  <a:lnTo>
                    <a:pt x="131" y="138"/>
                  </a:lnTo>
                  <a:lnTo>
                    <a:pt x="123" y="160"/>
                  </a:lnTo>
                  <a:lnTo>
                    <a:pt x="121" y="189"/>
                  </a:lnTo>
                  <a:lnTo>
                    <a:pt x="121" y="282"/>
                  </a:lnTo>
                  <a:lnTo>
                    <a:pt x="123" y="310"/>
                  </a:lnTo>
                  <a:lnTo>
                    <a:pt x="131" y="334"/>
                  </a:lnTo>
                  <a:lnTo>
                    <a:pt x="147" y="349"/>
                  </a:lnTo>
                  <a:lnTo>
                    <a:pt x="167" y="359"/>
                  </a:lnTo>
                  <a:lnTo>
                    <a:pt x="193" y="363"/>
                  </a:lnTo>
                  <a:lnTo>
                    <a:pt x="218" y="359"/>
                  </a:lnTo>
                  <a:lnTo>
                    <a:pt x="238" y="349"/>
                  </a:lnTo>
                  <a:lnTo>
                    <a:pt x="252" y="334"/>
                  </a:lnTo>
                  <a:lnTo>
                    <a:pt x="260" y="310"/>
                  </a:lnTo>
                  <a:lnTo>
                    <a:pt x="262" y="282"/>
                  </a:lnTo>
                  <a:lnTo>
                    <a:pt x="262" y="189"/>
                  </a:lnTo>
                  <a:lnTo>
                    <a:pt x="260" y="160"/>
                  </a:lnTo>
                  <a:lnTo>
                    <a:pt x="252" y="138"/>
                  </a:lnTo>
                  <a:lnTo>
                    <a:pt x="238" y="122"/>
                  </a:lnTo>
                  <a:lnTo>
                    <a:pt x="218" y="110"/>
                  </a:lnTo>
                  <a:lnTo>
                    <a:pt x="193" y="108"/>
                  </a:lnTo>
                  <a:close/>
                  <a:moveTo>
                    <a:pt x="193" y="0"/>
                  </a:moveTo>
                  <a:lnTo>
                    <a:pt x="238" y="4"/>
                  </a:lnTo>
                  <a:lnTo>
                    <a:pt x="278" y="15"/>
                  </a:lnTo>
                  <a:lnTo>
                    <a:pt x="310" y="31"/>
                  </a:lnTo>
                  <a:lnTo>
                    <a:pt x="337" y="55"/>
                  </a:lnTo>
                  <a:lnTo>
                    <a:pt x="357" y="83"/>
                  </a:lnTo>
                  <a:lnTo>
                    <a:pt x="371" y="116"/>
                  </a:lnTo>
                  <a:lnTo>
                    <a:pt x="381" y="150"/>
                  </a:lnTo>
                  <a:lnTo>
                    <a:pt x="383" y="187"/>
                  </a:lnTo>
                  <a:lnTo>
                    <a:pt x="383" y="282"/>
                  </a:lnTo>
                  <a:lnTo>
                    <a:pt x="381" y="320"/>
                  </a:lnTo>
                  <a:lnTo>
                    <a:pt x="371" y="355"/>
                  </a:lnTo>
                  <a:lnTo>
                    <a:pt x="357" y="387"/>
                  </a:lnTo>
                  <a:lnTo>
                    <a:pt x="337" y="415"/>
                  </a:lnTo>
                  <a:lnTo>
                    <a:pt x="310" y="438"/>
                  </a:lnTo>
                  <a:lnTo>
                    <a:pt x="278" y="456"/>
                  </a:lnTo>
                  <a:lnTo>
                    <a:pt x="238" y="466"/>
                  </a:lnTo>
                  <a:lnTo>
                    <a:pt x="193" y="470"/>
                  </a:lnTo>
                  <a:lnTo>
                    <a:pt x="145" y="466"/>
                  </a:lnTo>
                  <a:lnTo>
                    <a:pt x="105" y="456"/>
                  </a:lnTo>
                  <a:lnTo>
                    <a:pt x="74" y="438"/>
                  </a:lnTo>
                  <a:lnTo>
                    <a:pt x="46" y="415"/>
                  </a:lnTo>
                  <a:lnTo>
                    <a:pt x="26" y="387"/>
                  </a:lnTo>
                  <a:lnTo>
                    <a:pt x="12" y="355"/>
                  </a:lnTo>
                  <a:lnTo>
                    <a:pt x="4" y="320"/>
                  </a:lnTo>
                  <a:lnTo>
                    <a:pt x="0" y="282"/>
                  </a:lnTo>
                  <a:lnTo>
                    <a:pt x="0" y="187"/>
                  </a:lnTo>
                  <a:lnTo>
                    <a:pt x="4" y="150"/>
                  </a:lnTo>
                  <a:lnTo>
                    <a:pt x="12" y="116"/>
                  </a:lnTo>
                  <a:lnTo>
                    <a:pt x="26" y="83"/>
                  </a:lnTo>
                  <a:lnTo>
                    <a:pt x="46" y="55"/>
                  </a:lnTo>
                  <a:lnTo>
                    <a:pt x="74" y="31"/>
                  </a:lnTo>
                  <a:lnTo>
                    <a:pt x="105" y="15"/>
                  </a:lnTo>
                  <a:lnTo>
                    <a:pt x="145" y="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F0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34" name="Freeform 9"/>
            <p:cNvSpPr>
              <a:spLocks/>
            </p:cNvSpPr>
            <p:nvPr userDrawn="1"/>
          </p:nvSpPr>
          <p:spPr bwMode="black">
            <a:xfrm>
              <a:off x="930276" y="3948113"/>
              <a:ext cx="325438" cy="498475"/>
            </a:xfrm>
            <a:custGeom>
              <a:avLst/>
              <a:gdLst>
                <a:gd name="T0" fmla="*/ 2147483647 w 410"/>
                <a:gd name="T1" fmla="*/ 0 h 628"/>
                <a:gd name="T2" fmla="*/ 2147483647 w 410"/>
                <a:gd name="T3" fmla="*/ 2147483647 h 628"/>
                <a:gd name="T4" fmla="*/ 2147483647 w 410"/>
                <a:gd name="T5" fmla="*/ 2147483647 h 628"/>
                <a:gd name="T6" fmla="*/ 2147483647 w 410"/>
                <a:gd name="T7" fmla="*/ 2147483647 h 628"/>
                <a:gd name="T8" fmla="*/ 2147483647 w 410"/>
                <a:gd name="T9" fmla="*/ 2147483647 h 628"/>
                <a:gd name="T10" fmla="*/ 2147483647 w 410"/>
                <a:gd name="T11" fmla="*/ 2147483647 h 628"/>
                <a:gd name="T12" fmla="*/ 2147483647 w 410"/>
                <a:gd name="T13" fmla="*/ 2147483647 h 628"/>
                <a:gd name="T14" fmla="*/ 2147483647 w 410"/>
                <a:gd name="T15" fmla="*/ 2147483647 h 628"/>
                <a:gd name="T16" fmla="*/ 2147483647 w 410"/>
                <a:gd name="T17" fmla="*/ 2147483647 h 628"/>
                <a:gd name="T18" fmla="*/ 2147483647 w 410"/>
                <a:gd name="T19" fmla="*/ 2147483647 h 628"/>
                <a:gd name="T20" fmla="*/ 2147483647 w 410"/>
                <a:gd name="T21" fmla="*/ 2147483647 h 628"/>
                <a:gd name="T22" fmla="*/ 2147483647 w 410"/>
                <a:gd name="T23" fmla="*/ 2147483647 h 628"/>
                <a:gd name="T24" fmla="*/ 2147483647 w 410"/>
                <a:gd name="T25" fmla="*/ 2147483647 h 628"/>
                <a:gd name="T26" fmla="*/ 2147483647 w 410"/>
                <a:gd name="T27" fmla="*/ 0 h 628"/>
                <a:gd name="T28" fmla="*/ 2147483647 w 410"/>
                <a:gd name="T29" fmla="*/ 2147483647 h 628"/>
                <a:gd name="T30" fmla="*/ 2147483647 w 410"/>
                <a:gd name="T31" fmla="*/ 2147483647 h 628"/>
                <a:gd name="T32" fmla="*/ 2147483647 w 410"/>
                <a:gd name="T33" fmla="*/ 2147483647 h 628"/>
                <a:gd name="T34" fmla="*/ 2147483647 w 410"/>
                <a:gd name="T35" fmla="*/ 2147483647 h 628"/>
                <a:gd name="T36" fmla="*/ 2147483647 w 410"/>
                <a:gd name="T37" fmla="*/ 2147483647 h 628"/>
                <a:gd name="T38" fmla="*/ 2147483647 w 410"/>
                <a:gd name="T39" fmla="*/ 2147483647 h 628"/>
                <a:gd name="T40" fmla="*/ 2147483647 w 410"/>
                <a:gd name="T41" fmla="*/ 2147483647 h 628"/>
                <a:gd name="T42" fmla="*/ 2147483647 w 410"/>
                <a:gd name="T43" fmla="*/ 2147483647 h 628"/>
                <a:gd name="T44" fmla="*/ 2147483647 w 410"/>
                <a:gd name="T45" fmla="*/ 2147483647 h 628"/>
                <a:gd name="T46" fmla="*/ 2147483647 w 410"/>
                <a:gd name="T47" fmla="*/ 2147483647 h 628"/>
                <a:gd name="T48" fmla="*/ 2147483647 w 410"/>
                <a:gd name="T49" fmla="*/ 2147483647 h 628"/>
                <a:gd name="T50" fmla="*/ 2147483647 w 410"/>
                <a:gd name="T51" fmla="*/ 2147483647 h 628"/>
                <a:gd name="T52" fmla="*/ 2147483647 w 410"/>
                <a:gd name="T53" fmla="*/ 2147483647 h 628"/>
                <a:gd name="T54" fmla="*/ 2147483647 w 410"/>
                <a:gd name="T55" fmla="*/ 2147483647 h 628"/>
                <a:gd name="T56" fmla="*/ 2147483647 w 410"/>
                <a:gd name="T57" fmla="*/ 2147483647 h 628"/>
                <a:gd name="T58" fmla="*/ 2147483647 w 410"/>
                <a:gd name="T59" fmla="*/ 2147483647 h 628"/>
                <a:gd name="T60" fmla="*/ 2147483647 w 410"/>
                <a:gd name="T61" fmla="*/ 2147483647 h 628"/>
                <a:gd name="T62" fmla="*/ 2147483647 w 410"/>
                <a:gd name="T63" fmla="*/ 2147483647 h 628"/>
                <a:gd name="T64" fmla="*/ 0 w 410"/>
                <a:gd name="T65" fmla="*/ 2147483647 h 628"/>
                <a:gd name="T66" fmla="*/ 2147483647 w 410"/>
                <a:gd name="T67" fmla="*/ 2147483647 h 628"/>
                <a:gd name="T68" fmla="*/ 2147483647 w 410"/>
                <a:gd name="T69" fmla="*/ 2147483647 h 628"/>
                <a:gd name="T70" fmla="*/ 2147483647 w 410"/>
                <a:gd name="T71" fmla="*/ 2147483647 h 628"/>
                <a:gd name="T72" fmla="*/ 2147483647 w 410"/>
                <a:gd name="T73" fmla="*/ 2147483647 h 628"/>
                <a:gd name="T74" fmla="*/ 2147483647 w 410"/>
                <a:gd name="T75" fmla="*/ 2147483647 h 628"/>
                <a:gd name="T76" fmla="*/ 2147483647 w 410"/>
                <a:gd name="T77" fmla="*/ 2147483647 h 628"/>
                <a:gd name="T78" fmla="*/ 2147483647 w 410"/>
                <a:gd name="T79" fmla="*/ 2147483647 h 628"/>
                <a:gd name="T80" fmla="*/ 2147483647 w 410"/>
                <a:gd name="T81" fmla="*/ 2147483647 h 628"/>
                <a:gd name="T82" fmla="*/ 2147483647 w 410"/>
                <a:gd name="T83" fmla="*/ 2147483647 h 628"/>
                <a:gd name="T84" fmla="*/ 2147483647 w 410"/>
                <a:gd name="T85" fmla="*/ 2147483647 h 628"/>
                <a:gd name="T86" fmla="*/ 2147483647 w 410"/>
                <a:gd name="T87" fmla="*/ 2147483647 h 628"/>
                <a:gd name="T88" fmla="*/ 2147483647 w 410"/>
                <a:gd name="T89" fmla="*/ 2147483647 h 628"/>
                <a:gd name="T90" fmla="*/ 2147483647 w 410"/>
                <a:gd name="T91" fmla="*/ 2147483647 h 628"/>
                <a:gd name="T92" fmla="*/ 2147483647 w 410"/>
                <a:gd name="T93" fmla="*/ 2147483647 h 628"/>
                <a:gd name="T94" fmla="*/ 2147483647 w 410"/>
                <a:gd name="T95" fmla="*/ 2147483647 h 628"/>
                <a:gd name="T96" fmla="*/ 2147483647 w 410"/>
                <a:gd name="T97" fmla="*/ 2147483647 h 628"/>
                <a:gd name="T98" fmla="*/ 2147483647 w 410"/>
                <a:gd name="T99" fmla="*/ 2147483647 h 628"/>
                <a:gd name="T100" fmla="*/ 2147483647 w 410"/>
                <a:gd name="T101" fmla="*/ 2147483647 h 628"/>
                <a:gd name="T102" fmla="*/ 2147483647 w 410"/>
                <a:gd name="T103" fmla="*/ 2147483647 h 628"/>
                <a:gd name="T104" fmla="*/ 2147483647 w 410"/>
                <a:gd name="T105" fmla="*/ 2147483647 h 628"/>
                <a:gd name="T106" fmla="*/ 2147483647 w 410"/>
                <a:gd name="T107" fmla="*/ 2147483647 h 628"/>
                <a:gd name="T108" fmla="*/ 2147483647 w 410"/>
                <a:gd name="T109" fmla="*/ 0 h 62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10" h="628">
                  <a:moveTo>
                    <a:pt x="77" y="0"/>
                  </a:moveTo>
                  <a:lnTo>
                    <a:pt x="93" y="2"/>
                  </a:lnTo>
                  <a:lnTo>
                    <a:pt x="107" y="9"/>
                  </a:lnTo>
                  <a:lnTo>
                    <a:pt x="119" y="23"/>
                  </a:lnTo>
                  <a:lnTo>
                    <a:pt x="126" y="41"/>
                  </a:lnTo>
                  <a:lnTo>
                    <a:pt x="144" y="94"/>
                  </a:lnTo>
                  <a:lnTo>
                    <a:pt x="164" y="158"/>
                  </a:lnTo>
                  <a:lnTo>
                    <a:pt x="188" y="227"/>
                  </a:lnTo>
                  <a:lnTo>
                    <a:pt x="214" y="298"/>
                  </a:lnTo>
                  <a:lnTo>
                    <a:pt x="295" y="41"/>
                  </a:lnTo>
                  <a:lnTo>
                    <a:pt x="305" y="21"/>
                  </a:lnTo>
                  <a:lnTo>
                    <a:pt x="319" y="9"/>
                  </a:lnTo>
                  <a:lnTo>
                    <a:pt x="333" y="2"/>
                  </a:lnTo>
                  <a:lnTo>
                    <a:pt x="351" y="0"/>
                  </a:lnTo>
                  <a:lnTo>
                    <a:pt x="368" y="2"/>
                  </a:lnTo>
                  <a:lnTo>
                    <a:pt x="384" y="9"/>
                  </a:lnTo>
                  <a:lnTo>
                    <a:pt x="398" y="21"/>
                  </a:lnTo>
                  <a:lnTo>
                    <a:pt x="406" y="37"/>
                  </a:lnTo>
                  <a:lnTo>
                    <a:pt x="410" y="57"/>
                  </a:lnTo>
                  <a:lnTo>
                    <a:pt x="406" y="81"/>
                  </a:lnTo>
                  <a:lnTo>
                    <a:pt x="293" y="401"/>
                  </a:lnTo>
                  <a:lnTo>
                    <a:pt x="269" y="458"/>
                  </a:lnTo>
                  <a:lnTo>
                    <a:pt x="245" y="507"/>
                  </a:lnTo>
                  <a:lnTo>
                    <a:pt x="218" y="547"/>
                  </a:lnTo>
                  <a:lnTo>
                    <a:pt x="186" y="579"/>
                  </a:lnTo>
                  <a:lnTo>
                    <a:pt x="152" y="604"/>
                  </a:lnTo>
                  <a:lnTo>
                    <a:pt x="111" y="620"/>
                  </a:lnTo>
                  <a:lnTo>
                    <a:pt x="65" y="628"/>
                  </a:lnTo>
                  <a:lnTo>
                    <a:pt x="43" y="626"/>
                  </a:lnTo>
                  <a:lnTo>
                    <a:pt x="23" y="618"/>
                  </a:lnTo>
                  <a:lnTo>
                    <a:pt x="12" y="604"/>
                  </a:lnTo>
                  <a:lnTo>
                    <a:pt x="2" y="588"/>
                  </a:lnTo>
                  <a:lnTo>
                    <a:pt x="0" y="571"/>
                  </a:lnTo>
                  <a:lnTo>
                    <a:pt x="2" y="553"/>
                  </a:lnTo>
                  <a:lnTo>
                    <a:pt x="8" y="539"/>
                  </a:lnTo>
                  <a:lnTo>
                    <a:pt x="17" y="525"/>
                  </a:lnTo>
                  <a:lnTo>
                    <a:pt x="33" y="517"/>
                  </a:lnTo>
                  <a:lnTo>
                    <a:pt x="53" y="511"/>
                  </a:lnTo>
                  <a:lnTo>
                    <a:pt x="75" y="509"/>
                  </a:lnTo>
                  <a:lnTo>
                    <a:pt x="97" y="504"/>
                  </a:lnTo>
                  <a:lnTo>
                    <a:pt x="117" y="492"/>
                  </a:lnTo>
                  <a:lnTo>
                    <a:pt x="138" y="474"/>
                  </a:lnTo>
                  <a:lnTo>
                    <a:pt x="158" y="446"/>
                  </a:lnTo>
                  <a:lnTo>
                    <a:pt x="134" y="391"/>
                  </a:lnTo>
                  <a:lnTo>
                    <a:pt x="113" y="332"/>
                  </a:lnTo>
                  <a:lnTo>
                    <a:pt x="91" y="274"/>
                  </a:lnTo>
                  <a:lnTo>
                    <a:pt x="69" y="217"/>
                  </a:lnTo>
                  <a:lnTo>
                    <a:pt x="49" y="164"/>
                  </a:lnTo>
                  <a:lnTo>
                    <a:pt x="33" y="114"/>
                  </a:lnTo>
                  <a:lnTo>
                    <a:pt x="19" y="73"/>
                  </a:lnTo>
                  <a:lnTo>
                    <a:pt x="17" y="47"/>
                  </a:lnTo>
                  <a:lnTo>
                    <a:pt x="23" y="27"/>
                  </a:lnTo>
                  <a:lnTo>
                    <a:pt x="37" y="11"/>
                  </a:lnTo>
                  <a:lnTo>
                    <a:pt x="57" y="4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0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35" name="Freeform 10"/>
            <p:cNvSpPr>
              <a:spLocks noEditPoints="1"/>
            </p:cNvSpPr>
            <p:nvPr userDrawn="1"/>
          </p:nvSpPr>
          <p:spPr bwMode="black">
            <a:xfrm>
              <a:off x="1293813" y="3948113"/>
              <a:ext cx="328613" cy="373063"/>
            </a:xfrm>
            <a:custGeom>
              <a:avLst/>
              <a:gdLst>
                <a:gd name="T0" fmla="*/ 2147483647 w 414"/>
                <a:gd name="T1" fmla="*/ 2147483647 h 470"/>
                <a:gd name="T2" fmla="*/ 2147483647 w 414"/>
                <a:gd name="T3" fmla="*/ 2147483647 h 470"/>
                <a:gd name="T4" fmla="*/ 2147483647 w 414"/>
                <a:gd name="T5" fmla="*/ 2147483647 h 470"/>
                <a:gd name="T6" fmla="*/ 2147483647 w 414"/>
                <a:gd name="T7" fmla="*/ 2147483647 h 470"/>
                <a:gd name="T8" fmla="*/ 2147483647 w 414"/>
                <a:gd name="T9" fmla="*/ 2147483647 h 470"/>
                <a:gd name="T10" fmla="*/ 2147483647 w 414"/>
                <a:gd name="T11" fmla="*/ 2147483647 h 470"/>
                <a:gd name="T12" fmla="*/ 2147483647 w 414"/>
                <a:gd name="T13" fmla="*/ 2147483647 h 470"/>
                <a:gd name="T14" fmla="*/ 2147483647 w 414"/>
                <a:gd name="T15" fmla="*/ 2147483647 h 470"/>
                <a:gd name="T16" fmla="*/ 2147483647 w 414"/>
                <a:gd name="T17" fmla="*/ 2147483647 h 470"/>
                <a:gd name="T18" fmla="*/ 2147483647 w 414"/>
                <a:gd name="T19" fmla="*/ 0 h 470"/>
                <a:gd name="T20" fmla="*/ 2147483647 w 414"/>
                <a:gd name="T21" fmla="*/ 2147483647 h 470"/>
                <a:gd name="T22" fmla="*/ 2147483647 w 414"/>
                <a:gd name="T23" fmla="*/ 2147483647 h 470"/>
                <a:gd name="T24" fmla="*/ 2147483647 w 414"/>
                <a:gd name="T25" fmla="*/ 2147483647 h 470"/>
                <a:gd name="T26" fmla="*/ 2147483647 w 414"/>
                <a:gd name="T27" fmla="*/ 2147483647 h 470"/>
                <a:gd name="T28" fmla="*/ 2147483647 w 414"/>
                <a:gd name="T29" fmla="*/ 2147483647 h 470"/>
                <a:gd name="T30" fmla="*/ 2147483647 w 414"/>
                <a:gd name="T31" fmla="*/ 2147483647 h 470"/>
                <a:gd name="T32" fmla="*/ 2147483647 w 414"/>
                <a:gd name="T33" fmla="*/ 2147483647 h 470"/>
                <a:gd name="T34" fmla="*/ 2147483647 w 414"/>
                <a:gd name="T35" fmla="*/ 2147483647 h 470"/>
                <a:gd name="T36" fmla="*/ 2147483647 w 414"/>
                <a:gd name="T37" fmla="*/ 2147483647 h 470"/>
                <a:gd name="T38" fmla="*/ 2147483647 w 414"/>
                <a:gd name="T39" fmla="*/ 2147483647 h 470"/>
                <a:gd name="T40" fmla="*/ 2147483647 w 414"/>
                <a:gd name="T41" fmla="*/ 2147483647 h 470"/>
                <a:gd name="T42" fmla="*/ 2147483647 w 414"/>
                <a:gd name="T43" fmla="*/ 2147483647 h 470"/>
                <a:gd name="T44" fmla="*/ 2147483647 w 414"/>
                <a:gd name="T45" fmla="*/ 2147483647 h 470"/>
                <a:gd name="T46" fmla="*/ 2147483647 w 414"/>
                <a:gd name="T47" fmla="*/ 2147483647 h 470"/>
                <a:gd name="T48" fmla="*/ 2147483647 w 414"/>
                <a:gd name="T49" fmla="*/ 2147483647 h 470"/>
                <a:gd name="T50" fmla="*/ 2147483647 w 414"/>
                <a:gd name="T51" fmla="*/ 2147483647 h 470"/>
                <a:gd name="T52" fmla="*/ 2147483647 w 414"/>
                <a:gd name="T53" fmla="*/ 2147483647 h 470"/>
                <a:gd name="T54" fmla="*/ 2147483647 w 414"/>
                <a:gd name="T55" fmla="*/ 2147483647 h 470"/>
                <a:gd name="T56" fmla="*/ 0 w 414"/>
                <a:gd name="T57" fmla="*/ 2147483647 h 470"/>
                <a:gd name="T58" fmla="*/ 2147483647 w 414"/>
                <a:gd name="T59" fmla="*/ 2147483647 h 470"/>
                <a:gd name="T60" fmla="*/ 2147483647 w 414"/>
                <a:gd name="T61" fmla="*/ 2147483647 h 470"/>
                <a:gd name="T62" fmla="*/ 2147483647 w 414"/>
                <a:gd name="T63" fmla="*/ 2147483647 h 470"/>
                <a:gd name="T64" fmla="*/ 2147483647 w 414"/>
                <a:gd name="T65" fmla="*/ 2147483647 h 470"/>
                <a:gd name="T66" fmla="*/ 2147483647 w 414"/>
                <a:gd name="T67" fmla="*/ 2147483647 h 470"/>
                <a:gd name="T68" fmla="*/ 2147483647 w 414"/>
                <a:gd name="T69" fmla="*/ 2147483647 h 470"/>
                <a:gd name="T70" fmla="*/ 2147483647 w 414"/>
                <a:gd name="T71" fmla="*/ 2147483647 h 470"/>
                <a:gd name="T72" fmla="*/ 2147483647 w 414"/>
                <a:gd name="T73" fmla="*/ 2147483647 h 470"/>
                <a:gd name="T74" fmla="*/ 2147483647 w 414"/>
                <a:gd name="T75" fmla="*/ 2147483647 h 470"/>
                <a:gd name="T76" fmla="*/ 2147483647 w 414"/>
                <a:gd name="T77" fmla="*/ 2147483647 h 470"/>
                <a:gd name="T78" fmla="*/ 2147483647 w 414"/>
                <a:gd name="T79" fmla="*/ 2147483647 h 470"/>
                <a:gd name="T80" fmla="*/ 2147483647 w 414"/>
                <a:gd name="T81" fmla="*/ 2147483647 h 470"/>
                <a:gd name="T82" fmla="*/ 2147483647 w 414"/>
                <a:gd name="T83" fmla="*/ 2147483647 h 470"/>
                <a:gd name="T84" fmla="*/ 2147483647 w 414"/>
                <a:gd name="T85" fmla="*/ 2147483647 h 470"/>
                <a:gd name="T86" fmla="*/ 2147483647 w 414"/>
                <a:gd name="T87" fmla="*/ 2147483647 h 47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14" h="470">
                  <a:moveTo>
                    <a:pt x="190" y="278"/>
                  </a:moveTo>
                  <a:lnTo>
                    <a:pt x="162" y="280"/>
                  </a:lnTo>
                  <a:lnTo>
                    <a:pt x="142" y="286"/>
                  </a:lnTo>
                  <a:lnTo>
                    <a:pt x="128" y="298"/>
                  </a:lnTo>
                  <a:lnTo>
                    <a:pt x="120" y="312"/>
                  </a:lnTo>
                  <a:lnTo>
                    <a:pt x="118" y="328"/>
                  </a:lnTo>
                  <a:lnTo>
                    <a:pt x="118" y="334"/>
                  </a:lnTo>
                  <a:lnTo>
                    <a:pt x="120" y="351"/>
                  </a:lnTo>
                  <a:lnTo>
                    <a:pt x="128" y="367"/>
                  </a:lnTo>
                  <a:lnTo>
                    <a:pt x="140" y="377"/>
                  </a:lnTo>
                  <a:lnTo>
                    <a:pt x="160" y="383"/>
                  </a:lnTo>
                  <a:lnTo>
                    <a:pt x="184" y="385"/>
                  </a:lnTo>
                  <a:lnTo>
                    <a:pt x="208" y="383"/>
                  </a:lnTo>
                  <a:lnTo>
                    <a:pt x="228" y="375"/>
                  </a:lnTo>
                  <a:lnTo>
                    <a:pt x="241" y="361"/>
                  </a:lnTo>
                  <a:lnTo>
                    <a:pt x="251" y="341"/>
                  </a:lnTo>
                  <a:lnTo>
                    <a:pt x="253" y="316"/>
                  </a:lnTo>
                  <a:lnTo>
                    <a:pt x="253" y="278"/>
                  </a:lnTo>
                  <a:lnTo>
                    <a:pt x="190" y="278"/>
                  </a:lnTo>
                  <a:close/>
                  <a:moveTo>
                    <a:pt x="196" y="0"/>
                  </a:moveTo>
                  <a:lnTo>
                    <a:pt x="241" y="2"/>
                  </a:lnTo>
                  <a:lnTo>
                    <a:pt x="279" y="11"/>
                  </a:lnTo>
                  <a:lnTo>
                    <a:pt x="309" y="25"/>
                  </a:lnTo>
                  <a:lnTo>
                    <a:pt x="333" y="45"/>
                  </a:lnTo>
                  <a:lnTo>
                    <a:pt x="352" y="71"/>
                  </a:lnTo>
                  <a:lnTo>
                    <a:pt x="364" y="104"/>
                  </a:lnTo>
                  <a:lnTo>
                    <a:pt x="372" y="142"/>
                  </a:lnTo>
                  <a:lnTo>
                    <a:pt x="374" y="189"/>
                  </a:lnTo>
                  <a:lnTo>
                    <a:pt x="374" y="338"/>
                  </a:lnTo>
                  <a:lnTo>
                    <a:pt x="376" y="355"/>
                  </a:lnTo>
                  <a:lnTo>
                    <a:pt x="380" y="369"/>
                  </a:lnTo>
                  <a:lnTo>
                    <a:pt x="388" y="379"/>
                  </a:lnTo>
                  <a:lnTo>
                    <a:pt x="396" y="387"/>
                  </a:lnTo>
                  <a:lnTo>
                    <a:pt x="406" y="395"/>
                  </a:lnTo>
                  <a:lnTo>
                    <a:pt x="412" y="407"/>
                  </a:lnTo>
                  <a:lnTo>
                    <a:pt x="414" y="422"/>
                  </a:lnTo>
                  <a:lnTo>
                    <a:pt x="410" y="440"/>
                  </a:lnTo>
                  <a:lnTo>
                    <a:pt x="402" y="454"/>
                  </a:lnTo>
                  <a:lnTo>
                    <a:pt x="390" y="464"/>
                  </a:lnTo>
                  <a:lnTo>
                    <a:pt x="374" y="468"/>
                  </a:lnTo>
                  <a:lnTo>
                    <a:pt x="352" y="470"/>
                  </a:lnTo>
                  <a:lnTo>
                    <a:pt x="331" y="468"/>
                  </a:lnTo>
                  <a:lnTo>
                    <a:pt x="313" y="460"/>
                  </a:lnTo>
                  <a:lnTo>
                    <a:pt x="299" y="452"/>
                  </a:lnTo>
                  <a:lnTo>
                    <a:pt x="291" y="446"/>
                  </a:lnTo>
                  <a:lnTo>
                    <a:pt x="285" y="440"/>
                  </a:lnTo>
                  <a:lnTo>
                    <a:pt x="281" y="434"/>
                  </a:lnTo>
                  <a:lnTo>
                    <a:pt x="253" y="452"/>
                  </a:lnTo>
                  <a:lnTo>
                    <a:pt x="222" y="462"/>
                  </a:lnTo>
                  <a:lnTo>
                    <a:pt x="190" y="468"/>
                  </a:lnTo>
                  <a:lnTo>
                    <a:pt x="158" y="470"/>
                  </a:lnTo>
                  <a:lnTo>
                    <a:pt x="117" y="468"/>
                  </a:lnTo>
                  <a:lnTo>
                    <a:pt x="81" y="458"/>
                  </a:lnTo>
                  <a:lnTo>
                    <a:pt x="51" y="442"/>
                  </a:lnTo>
                  <a:lnTo>
                    <a:pt x="29" y="422"/>
                  </a:lnTo>
                  <a:lnTo>
                    <a:pt x="11" y="397"/>
                  </a:lnTo>
                  <a:lnTo>
                    <a:pt x="2" y="367"/>
                  </a:lnTo>
                  <a:lnTo>
                    <a:pt x="0" y="332"/>
                  </a:lnTo>
                  <a:lnTo>
                    <a:pt x="0" y="326"/>
                  </a:lnTo>
                  <a:lnTo>
                    <a:pt x="4" y="292"/>
                  </a:lnTo>
                  <a:lnTo>
                    <a:pt x="13" y="262"/>
                  </a:lnTo>
                  <a:lnTo>
                    <a:pt x="33" y="239"/>
                  </a:lnTo>
                  <a:lnTo>
                    <a:pt x="57" y="219"/>
                  </a:lnTo>
                  <a:lnTo>
                    <a:pt x="91" y="203"/>
                  </a:lnTo>
                  <a:lnTo>
                    <a:pt x="128" y="195"/>
                  </a:lnTo>
                  <a:lnTo>
                    <a:pt x="174" y="191"/>
                  </a:lnTo>
                  <a:lnTo>
                    <a:pt x="253" y="191"/>
                  </a:lnTo>
                  <a:lnTo>
                    <a:pt x="253" y="175"/>
                  </a:lnTo>
                  <a:lnTo>
                    <a:pt x="253" y="152"/>
                  </a:lnTo>
                  <a:lnTo>
                    <a:pt x="249" y="132"/>
                  </a:lnTo>
                  <a:lnTo>
                    <a:pt x="241" y="116"/>
                  </a:lnTo>
                  <a:lnTo>
                    <a:pt x="228" y="104"/>
                  </a:lnTo>
                  <a:lnTo>
                    <a:pt x="210" y="96"/>
                  </a:lnTo>
                  <a:lnTo>
                    <a:pt x="186" y="94"/>
                  </a:lnTo>
                  <a:lnTo>
                    <a:pt x="154" y="96"/>
                  </a:lnTo>
                  <a:lnTo>
                    <a:pt x="128" y="104"/>
                  </a:lnTo>
                  <a:lnTo>
                    <a:pt x="107" y="114"/>
                  </a:lnTo>
                  <a:lnTo>
                    <a:pt x="85" y="120"/>
                  </a:lnTo>
                  <a:lnTo>
                    <a:pt x="67" y="118"/>
                  </a:lnTo>
                  <a:lnTo>
                    <a:pt x="51" y="110"/>
                  </a:lnTo>
                  <a:lnTo>
                    <a:pt x="39" y="96"/>
                  </a:lnTo>
                  <a:lnTo>
                    <a:pt x="31" y="81"/>
                  </a:lnTo>
                  <a:lnTo>
                    <a:pt x="31" y="65"/>
                  </a:lnTo>
                  <a:lnTo>
                    <a:pt x="39" y="47"/>
                  </a:lnTo>
                  <a:lnTo>
                    <a:pt x="55" y="33"/>
                  </a:lnTo>
                  <a:lnTo>
                    <a:pt x="87" y="17"/>
                  </a:lnTo>
                  <a:lnTo>
                    <a:pt x="122" y="7"/>
                  </a:lnTo>
                  <a:lnTo>
                    <a:pt x="160" y="2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FF0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36" name="Freeform 11"/>
            <p:cNvSpPr>
              <a:spLocks/>
            </p:cNvSpPr>
            <p:nvPr userDrawn="1"/>
          </p:nvSpPr>
          <p:spPr bwMode="black">
            <a:xfrm>
              <a:off x="1690688" y="3808413"/>
              <a:ext cx="128588" cy="512763"/>
            </a:xfrm>
            <a:custGeom>
              <a:avLst/>
              <a:gdLst>
                <a:gd name="T0" fmla="*/ 2147483647 w 163"/>
                <a:gd name="T1" fmla="*/ 0 h 646"/>
                <a:gd name="T2" fmla="*/ 2147483647 w 163"/>
                <a:gd name="T3" fmla="*/ 2147483647 h 646"/>
                <a:gd name="T4" fmla="*/ 2147483647 w 163"/>
                <a:gd name="T5" fmla="*/ 2147483647 h 646"/>
                <a:gd name="T6" fmla="*/ 2147483647 w 163"/>
                <a:gd name="T7" fmla="*/ 2147483647 h 646"/>
                <a:gd name="T8" fmla="*/ 2147483647 w 163"/>
                <a:gd name="T9" fmla="*/ 2147483647 h 646"/>
                <a:gd name="T10" fmla="*/ 2147483647 w 163"/>
                <a:gd name="T11" fmla="*/ 2147483647 h 646"/>
                <a:gd name="T12" fmla="*/ 2147483647 w 163"/>
                <a:gd name="T13" fmla="*/ 2147483647 h 646"/>
                <a:gd name="T14" fmla="*/ 2147483647 w 163"/>
                <a:gd name="T15" fmla="*/ 2147483647 h 646"/>
                <a:gd name="T16" fmla="*/ 2147483647 w 163"/>
                <a:gd name="T17" fmla="*/ 2147483647 h 646"/>
                <a:gd name="T18" fmla="*/ 2147483647 w 163"/>
                <a:gd name="T19" fmla="*/ 2147483647 h 646"/>
                <a:gd name="T20" fmla="*/ 2147483647 w 163"/>
                <a:gd name="T21" fmla="*/ 2147483647 h 646"/>
                <a:gd name="T22" fmla="*/ 2147483647 w 163"/>
                <a:gd name="T23" fmla="*/ 2147483647 h 646"/>
                <a:gd name="T24" fmla="*/ 2147483647 w 163"/>
                <a:gd name="T25" fmla="*/ 2147483647 h 646"/>
                <a:gd name="T26" fmla="*/ 2147483647 w 163"/>
                <a:gd name="T27" fmla="*/ 2147483647 h 646"/>
                <a:gd name="T28" fmla="*/ 2147483647 w 163"/>
                <a:gd name="T29" fmla="*/ 2147483647 h 646"/>
                <a:gd name="T30" fmla="*/ 2147483647 w 163"/>
                <a:gd name="T31" fmla="*/ 2147483647 h 646"/>
                <a:gd name="T32" fmla="*/ 2147483647 w 163"/>
                <a:gd name="T33" fmla="*/ 2147483647 h 646"/>
                <a:gd name="T34" fmla="*/ 2147483647 w 163"/>
                <a:gd name="T35" fmla="*/ 2147483647 h 646"/>
                <a:gd name="T36" fmla="*/ 2147483647 w 163"/>
                <a:gd name="T37" fmla="*/ 2147483647 h 646"/>
                <a:gd name="T38" fmla="*/ 2147483647 w 163"/>
                <a:gd name="T39" fmla="*/ 2147483647 h 646"/>
                <a:gd name="T40" fmla="*/ 2147483647 w 163"/>
                <a:gd name="T41" fmla="*/ 2147483647 h 646"/>
                <a:gd name="T42" fmla="*/ 2147483647 w 163"/>
                <a:gd name="T43" fmla="*/ 2147483647 h 646"/>
                <a:gd name="T44" fmla="*/ 2147483647 w 163"/>
                <a:gd name="T45" fmla="*/ 2147483647 h 646"/>
                <a:gd name="T46" fmla="*/ 2147483647 w 163"/>
                <a:gd name="T47" fmla="*/ 2147483647 h 646"/>
                <a:gd name="T48" fmla="*/ 0 w 163"/>
                <a:gd name="T49" fmla="*/ 2147483647 h 646"/>
                <a:gd name="T50" fmla="*/ 0 w 163"/>
                <a:gd name="T51" fmla="*/ 2147483647 h 646"/>
                <a:gd name="T52" fmla="*/ 2147483647 w 163"/>
                <a:gd name="T53" fmla="*/ 2147483647 h 646"/>
                <a:gd name="T54" fmla="*/ 2147483647 w 163"/>
                <a:gd name="T55" fmla="*/ 2147483647 h 646"/>
                <a:gd name="T56" fmla="*/ 2147483647 w 163"/>
                <a:gd name="T57" fmla="*/ 2147483647 h 646"/>
                <a:gd name="T58" fmla="*/ 2147483647 w 163"/>
                <a:gd name="T59" fmla="*/ 0 h 64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63" h="646">
                  <a:moveTo>
                    <a:pt x="60" y="0"/>
                  </a:moveTo>
                  <a:lnTo>
                    <a:pt x="83" y="6"/>
                  </a:lnTo>
                  <a:lnTo>
                    <a:pt x="103" y="17"/>
                  </a:lnTo>
                  <a:lnTo>
                    <a:pt x="115" y="37"/>
                  </a:lnTo>
                  <a:lnTo>
                    <a:pt x="119" y="59"/>
                  </a:lnTo>
                  <a:lnTo>
                    <a:pt x="119" y="514"/>
                  </a:lnTo>
                  <a:lnTo>
                    <a:pt x="121" y="531"/>
                  </a:lnTo>
                  <a:lnTo>
                    <a:pt x="127" y="545"/>
                  </a:lnTo>
                  <a:lnTo>
                    <a:pt x="137" y="555"/>
                  </a:lnTo>
                  <a:lnTo>
                    <a:pt x="147" y="563"/>
                  </a:lnTo>
                  <a:lnTo>
                    <a:pt x="155" y="571"/>
                  </a:lnTo>
                  <a:lnTo>
                    <a:pt x="161" y="583"/>
                  </a:lnTo>
                  <a:lnTo>
                    <a:pt x="163" y="598"/>
                  </a:lnTo>
                  <a:lnTo>
                    <a:pt x="161" y="616"/>
                  </a:lnTo>
                  <a:lnTo>
                    <a:pt x="153" y="630"/>
                  </a:lnTo>
                  <a:lnTo>
                    <a:pt x="139" y="640"/>
                  </a:lnTo>
                  <a:lnTo>
                    <a:pt x="123" y="644"/>
                  </a:lnTo>
                  <a:lnTo>
                    <a:pt x="103" y="646"/>
                  </a:lnTo>
                  <a:lnTo>
                    <a:pt x="83" y="644"/>
                  </a:lnTo>
                  <a:lnTo>
                    <a:pt x="66" y="638"/>
                  </a:lnTo>
                  <a:lnTo>
                    <a:pt x="48" y="626"/>
                  </a:lnTo>
                  <a:lnTo>
                    <a:pt x="28" y="610"/>
                  </a:lnTo>
                  <a:lnTo>
                    <a:pt x="14" y="587"/>
                  </a:lnTo>
                  <a:lnTo>
                    <a:pt x="4" y="557"/>
                  </a:lnTo>
                  <a:lnTo>
                    <a:pt x="0" y="523"/>
                  </a:lnTo>
                  <a:lnTo>
                    <a:pt x="0" y="59"/>
                  </a:lnTo>
                  <a:lnTo>
                    <a:pt x="4" y="37"/>
                  </a:lnTo>
                  <a:lnTo>
                    <a:pt x="18" y="17"/>
                  </a:lnTo>
                  <a:lnTo>
                    <a:pt x="38" y="6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0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37" name="Freeform 12"/>
            <p:cNvSpPr>
              <a:spLocks/>
            </p:cNvSpPr>
            <p:nvPr userDrawn="1"/>
          </p:nvSpPr>
          <p:spPr bwMode="black">
            <a:xfrm>
              <a:off x="2062163" y="3798888"/>
              <a:ext cx="458788" cy="525463"/>
            </a:xfrm>
            <a:custGeom>
              <a:avLst/>
              <a:gdLst>
                <a:gd name="T0" fmla="*/ 2147483647 w 577"/>
                <a:gd name="T1" fmla="*/ 0 h 662"/>
                <a:gd name="T2" fmla="*/ 2147483647 w 577"/>
                <a:gd name="T3" fmla="*/ 2147483647 h 662"/>
                <a:gd name="T4" fmla="*/ 2147483647 w 577"/>
                <a:gd name="T5" fmla="*/ 2147483647 h 662"/>
                <a:gd name="T6" fmla="*/ 2147483647 w 577"/>
                <a:gd name="T7" fmla="*/ 2147483647 h 662"/>
                <a:gd name="T8" fmla="*/ 2147483647 w 577"/>
                <a:gd name="T9" fmla="*/ 2147483647 h 662"/>
                <a:gd name="T10" fmla="*/ 2147483647 w 577"/>
                <a:gd name="T11" fmla="*/ 2147483647 h 662"/>
                <a:gd name="T12" fmla="*/ 2147483647 w 577"/>
                <a:gd name="T13" fmla="*/ 2147483647 h 662"/>
                <a:gd name="T14" fmla="*/ 2147483647 w 577"/>
                <a:gd name="T15" fmla="*/ 2147483647 h 662"/>
                <a:gd name="T16" fmla="*/ 2147483647 w 577"/>
                <a:gd name="T17" fmla="*/ 2147483647 h 662"/>
                <a:gd name="T18" fmla="*/ 2147483647 w 577"/>
                <a:gd name="T19" fmla="*/ 2147483647 h 662"/>
                <a:gd name="T20" fmla="*/ 2147483647 w 577"/>
                <a:gd name="T21" fmla="*/ 0 h 662"/>
                <a:gd name="T22" fmla="*/ 2147483647 w 577"/>
                <a:gd name="T23" fmla="*/ 2147483647 h 662"/>
                <a:gd name="T24" fmla="*/ 2147483647 w 577"/>
                <a:gd name="T25" fmla="*/ 2147483647 h 662"/>
                <a:gd name="T26" fmla="*/ 2147483647 w 577"/>
                <a:gd name="T27" fmla="*/ 2147483647 h 662"/>
                <a:gd name="T28" fmla="*/ 2147483647 w 577"/>
                <a:gd name="T29" fmla="*/ 2147483647 h 662"/>
                <a:gd name="T30" fmla="*/ 2147483647 w 577"/>
                <a:gd name="T31" fmla="*/ 2147483647 h 662"/>
                <a:gd name="T32" fmla="*/ 2147483647 w 577"/>
                <a:gd name="T33" fmla="*/ 2147483647 h 662"/>
                <a:gd name="T34" fmla="*/ 2147483647 w 577"/>
                <a:gd name="T35" fmla="*/ 2147483647 h 662"/>
                <a:gd name="T36" fmla="*/ 2147483647 w 577"/>
                <a:gd name="T37" fmla="*/ 2147483647 h 662"/>
                <a:gd name="T38" fmla="*/ 2147483647 w 577"/>
                <a:gd name="T39" fmla="*/ 2147483647 h 662"/>
                <a:gd name="T40" fmla="*/ 2147483647 w 577"/>
                <a:gd name="T41" fmla="*/ 2147483647 h 662"/>
                <a:gd name="T42" fmla="*/ 2147483647 w 577"/>
                <a:gd name="T43" fmla="*/ 2147483647 h 662"/>
                <a:gd name="T44" fmla="*/ 2147483647 w 577"/>
                <a:gd name="T45" fmla="*/ 2147483647 h 662"/>
                <a:gd name="T46" fmla="*/ 2147483647 w 577"/>
                <a:gd name="T47" fmla="*/ 2147483647 h 662"/>
                <a:gd name="T48" fmla="*/ 2147483647 w 577"/>
                <a:gd name="T49" fmla="*/ 2147483647 h 662"/>
                <a:gd name="T50" fmla="*/ 2147483647 w 577"/>
                <a:gd name="T51" fmla="*/ 2147483647 h 662"/>
                <a:gd name="T52" fmla="*/ 2147483647 w 577"/>
                <a:gd name="T53" fmla="*/ 2147483647 h 662"/>
                <a:gd name="T54" fmla="*/ 2147483647 w 577"/>
                <a:gd name="T55" fmla="*/ 2147483647 h 662"/>
                <a:gd name="T56" fmla="*/ 2147483647 w 577"/>
                <a:gd name="T57" fmla="*/ 2147483647 h 662"/>
                <a:gd name="T58" fmla="*/ 2147483647 w 577"/>
                <a:gd name="T59" fmla="*/ 2147483647 h 662"/>
                <a:gd name="T60" fmla="*/ 2147483647 w 577"/>
                <a:gd name="T61" fmla="*/ 2147483647 h 662"/>
                <a:gd name="T62" fmla="*/ 2147483647 w 577"/>
                <a:gd name="T63" fmla="*/ 2147483647 h 662"/>
                <a:gd name="T64" fmla="*/ 2147483647 w 577"/>
                <a:gd name="T65" fmla="*/ 2147483647 h 662"/>
                <a:gd name="T66" fmla="*/ 2147483647 w 577"/>
                <a:gd name="T67" fmla="*/ 2147483647 h 662"/>
                <a:gd name="T68" fmla="*/ 2147483647 w 577"/>
                <a:gd name="T69" fmla="*/ 2147483647 h 662"/>
                <a:gd name="T70" fmla="*/ 2147483647 w 577"/>
                <a:gd name="T71" fmla="*/ 2147483647 h 662"/>
                <a:gd name="T72" fmla="*/ 2147483647 w 577"/>
                <a:gd name="T73" fmla="*/ 2147483647 h 662"/>
                <a:gd name="T74" fmla="*/ 2147483647 w 577"/>
                <a:gd name="T75" fmla="*/ 2147483647 h 662"/>
                <a:gd name="T76" fmla="*/ 2147483647 w 577"/>
                <a:gd name="T77" fmla="*/ 2147483647 h 662"/>
                <a:gd name="T78" fmla="*/ 2147483647 w 577"/>
                <a:gd name="T79" fmla="*/ 2147483647 h 662"/>
                <a:gd name="T80" fmla="*/ 2147483647 w 577"/>
                <a:gd name="T81" fmla="*/ 2147483647 h 662"/>
                <a:gd name="T82" fmla="*/ 0 w 577"/>
                <a:gd name="T83" fmla="*/ 2147483647 h 662"/>
                <a:gd name="T84" fmla="*/ 0 w 577"/>
                <a:gd name="T85" fmla="*/ 2147483647 h 662"/>
                <a:gd name="T86" fmla="*/ 2147483647 w 577"/>
                <a:gd name="T87" fmla="*/ 2147483647 h 662"/>
                <a:gd name="T88" fmla="*/ 2147483647 w 577"/>
                <a:gd name="T89" fmla="*/ 2147483647 h 662"/>
                <a:gd name="T90" fmla="*/ 2147483647 w 577"/>
                <a:gd name="T91" fmla="*/ 2147483647 h 662"/>
                <a:gd name="T92" fmla="*/ 2147483647 w 577"/>
                <a:gd name="T93" fmla="*/ 0 h 66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577" h="662">
                  <a:moveTo>
                    <a:pt x="57" y="0"/>
                  </a:moveTo>
                  <a:lnTo>
                    <a:pt x="77" y="2"/>
                  </a:lnTo>
                  <a:lnTo>
                    <a:pt x="95" y="8"/>
                  </a:lnTo>
                  <a:lnTo>
                    <a:pt x="107" y="20"/>
                  </a:lnTo>
                  <a:lnTo>
                    <a:pt x="117" y="35"/>
                  </a:lnTo>
                  <a:lnTo>
                    <a:pt x="289" y="383"/>
                  </a:lnTo>
                  <a:lnTo>
                    <a:pt x="462" y="33"/>
                  </a:lnTo>
                  <a:lnTo>
                    <a:pt x="474" y="16"/>
                  </a:lnTo>
                  <a:lnTo>
                    <a:pt x="488" y="6"/>
                  </a:lnTo>
                  <a:lnTo>
                    <a:pt x="502" y="2"/>
                  </a:lnTo>
                  <a:lnTo>
                    <a:pt x="519" y="0"/>
                  </a:lnTo>
                  <a:lnTo>
                    <a:pt x="541" y="4"/>
                  </a:lnTo>
                  <a:lnTo>
                    <a:pt x="559" y="18"/>
                  </a:lnTo>
                  <a:lnTo>
                    <a:pt x="571" y="35"/>
                  </a:lnTo>
                  <a:lnTo>
                    <a:pt x="577" y="57"/>
                  </a:lnTo>
                  <a:lnTo>
                    <a:pt x="577" y="605"/>
                  </a:lnTo>
                  <a:lnTo>
                    <a:pt x="571" y="626"/>
                  </a:lnTo>
                  <a:lnTo>
                    <a:pt x="559" y="644"/>
                  </a:lnTo>
                  <a:lnTo>
                    <a:pt x="543" y="656"/>
                  </a:lnTo>
                  <a:lnTo>
                    <a:pt x="519" y="662"/>
                  </a:lnTo>
                  <a:lnTo>
                    <a:pt x="498" y="656"/>
                  </a:lnTo>
                  <a:lnTo>
                    <a:pt x="480" y="644"/>
                  </a:lnTo>
                  <a:lnTo>
                    <a:pt x="468" y="626"/>
                  </a:lnTo>
                  <a:lnTo>
                    <a:pt x="464" y="605"/>
                  </a:lnTo>
                  <a:lnTo>
                    <a:pt x="464" y="269"/>
                  </a:lnTo>
                  <a:lnTo>
                    <a:pt x="343" y="520"/>
                  </a:lnTo>
                  <a:lnTo>
                    <a:pt x="329" y="539"/>
                  </a:lnTo>
                  <a:lnTo>
                    <a:pt x="309" y="551"/>
                  </a:lnTo>
                  <a:lnTo>
                    <a:pt x="287" y="555"/>
                  </a:lnTo>
                  <a:lnTo>
                    <a:pt x="266" y="551"/>
                  </a:lnTo>
                  <a:lnTo>
                    <a:pt x="248" y="539"/>
                  </a:lnTo>
                  <a:lnTo>
                    <a:pt x="232" y="520"/>
                  </a:lnTo>
                  <a:lnTo>
                    <a:pt x="111" y="269"/>
                  </a:lnTo>
                  <a:lnTo>
                    <a:pt x="111" y="605"/>
                  </a:lnTo>
                  <a:lnTo>
                    <a:pt x="107" y="626"/>
                  </a:lnTo>
                  <a:lnTo>
                    <a:pt x="95" y="644"/>
                  </a:lnTo>
                  <a:lnTo>
                    <a:pt x="77" y="656"/>
                  </a:lnTo>
                  <a:lnTo>
                    <a:pt x="55" y="662"/>
                  </a:lnTo>
                  <a:lnTo>
                    <a:pt x="34" y="656"/>
                  </a:lnTo>
                  <a:lnTo>
                    <a:pt x="16" y="644"/>
                  </a:lnTo>
                  <a:lnTo>
                    <a:pt x="4" y="626"/>
                  </a:lnTo>
                  <a:lnTo>
                    <a:pt x="0" y="605"/>
                  </a:lnTo>
                  <a:lnTo>
                    <a:pt x="0" y="57"/>
                  </a:lnTo>
                  <a:lnTo>
                    <a:pt x="4" y="33"/>
                  </a:lnTo>
                  <a:lnTo>
                    <a:pt x="18" y="16"/>
                  </a:lnTo>
                  <a:lnTo>
                    <a:pt x="36" y="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0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38" name="Freeform 13"/>
            <p:cNvSpPr>
              <a:spLocks noEditPoints="1"/>
            </p:cNvSpPr>
            <p:nvPr userDrawn="1"/>
          </p:nvSpPr>
          <p:spPr bwMode="black">
            <a:xfrm>
              <a:off x="2593976" y="3948113"/>
              <a:ext cx="328613" cy="373063"/>
            </a:xfrm>
            <a:custGeom>
              <a:avLst/>
              <a:gdLst>
                <a:gd name="T0" fmla="*/ 2147483647 w 414"/>
                <a:gd name="T1" fmla="*/ 2147483647 h 470"/>
                <a:gd name="T2" fmla="*/ 2147483647 w 414"/>
                <a:gd name="T3" fmla="*/ 2147483647 h 470"/>
                <a:gd name="T4" fmla="*/ 2147483647 w 414"/>
                <a:gd name="T5" fmla="*/ 2147483647 h 470"/>
                <a:gd name="T6" fmla="*/ 2147483647 w 414"/>
                <a:gd name="T7" fmla="*/ 2147483647 h 470"/>
                <a:gd name="T8" fmla="*/ 2147483647 w 414"/>
                <a:gd name="T9" fmla="*/ 2147483647 h 470"/>
                <a:gd name="T10" fmla="*/ 2147483647 w 414"/>
                <a:gd name="T11" fmla="*/ 2147483647 h 470"/>
                <a:gd name="T12" fmla="*/ 2147483647 w 414"/>
                <a:gd name="T13" fmla="*/ 2147483647 h 470"/>
                <a:gd name="T14" fmla="*/ 2147483647 w 414"/>
                <a:gd name="T15" fmla="*/ 2147483647 h 470"/>
                <a:gd name="T16" fmla="*/ 2147483647 w 414"/>
                <a:gd name="T17" fmla="*/ 2147483647 h 470"/>
                <a:gd name="T18" fmla="*/ 2147483647 w 414"/>
                <a:gd name="T19" fmla="*/ 0 h 470"/>
                <a:gd name="T20" fmla="*/ 2147483647 w 414"/>
                <a:gd name="T21" fmla="*/ 2147483647 h 470"/>
                <a:gd name="T22" fmla="*/ 2147483647 w 414"/>
                <a:gd name="T23" fmla="*/ 2147483647 h 470"/>
                <a:gd name="T24" fmla="*/ 2147483647 w 414"/>
                <a:gd name="T25" fmla="*/ 2147483647 h 470"/>
                <a:gd name="T26" fmla="*/ 2147483647 w 414"/>
                <a:gd name="T27" fmla="*/ 2147483647 h 470"/>
                <a:gd name="T28" fmla="*/ 2147483647 w 414"/>
                <a:gd name="T29" fmla="*/ 2147483647 h 470"/>
                <a:gd name="T30" fmla="*/ 2147483647 w 414"/>
                <a:gd name="T31" fmla="*/ 2147483647 h 470"/>
                <a:gd name="T32" fmla="*/ 2147483647 w 414"/>
                <a:gd name="T33" fmla="*/ 2147483647 h 470"/>
                <a:gd name="T34" fmla="*/ 2147483647 w 414"/>
                <a:gd name="T35" fmla="*/ 2147483647 h 470"/>
                <a:gd name="T36" fmla="*/ 2147483647 w 414"/>
                <a:gd name="T37" fmla="*/ 2147483647 h 470"/>
                <a:gd name="T38" fmla="*/ 2147483647 w 414"/>
                <a:gd name="T39" fmla="*/ 2147483647 h 470"/>
                <a:gd name="T40" fmla="*/ 2147483647 w 414"/>
                <a:gd name="T41" fmla="*/ 2147483647 h 470"/>
                <a:gd name="T42" fmla="*/ 2147483647 w 414"/>
                <a:gd name="T43" fmla="*/ 2147483647 h 470"/>
                <a:gd name="T44" fmla="*/ 2147483647 w 414"/>
                <a:gd name="T45" fmla="*/ 2147483647 h 470"/>
                <a:gd name="T46" fmla="*/ 2147483647 w 414"/>
                <a:gd name="T47" fmla="*/ 2147483647 h 470"/>
                <a:gd name="T48" fmla="*/ 2147483647 w 414"/>
                <a:gd name="T49" fmla="*/ 2147483647 h 470"/>
                <a:gd name="T50" fmla="*/ 2147483647 w 414"/>
                <a:gd name="T51" fmla="*/ 2147483647 h 470"/>
                <a:gd name="T52" fmla="*/ 2147483647 w 414"/>
                <a:gd name="T53" fmla="*/ 2147483647 h 470"/>
                <a:gd name="T54" fmla="*/ 2147483647 w 414"/>
                <a:gd name="T55" fmla="*/ 2147483647 h 470"/>
                <a:gd name="T56" fmla="*/ 0 w 414"/>
                <a:gd name="T57" fmla="*/ 2147483647 h 470"/>
                <a:gd name="T58" fmla="*/ 2147483647 w 414"/>
                <a:gd name="T59" fmla="*/ 2147483647 h 470"/>
                <a:gd name="T60" fmla="*/ 2147483647 w 414"/>
                <a:gd name="T61" fmla="*/ 2147483647 h 470"/>
                <a:gd name="T62" fmla="*/ 2147483647 w 414"/>
                <a:gd name="T63" fmla="*/ 2147483647 h 470"/>
                <a:gd name="T64" fmla="*/ 2147483647 w 414"/>
                <a:gd name="T65" fmla="*/ 2147483647 h 470"/>
                <a:gd name="T66" fmla="*/ 2147483647 w 414"/>
                <a:gd name="T67" fmla="*/ 2147483647 h 470"/>
                <a:gd name="T68" fmla="*/ 2147483647 w 414"/>
                <a:gd name="T69" fmla="*/ 2147483647 h 470"/>
                <a:gd name="T70" fmla="*/ 2147483647 w 414"/>
                <a:gd name="T71" fmla="*/ 2147483647 h 470"/>
                <a:gd name="T72" fmla="*/ 2147483647 w 414"/>
                <a:gd name="T73" fmla="*/ 2147483647 h 470"/>
                <a:gd name="T74" fmla="*/ 2147483647 w 414"/>
                <a:gd name="T75" fmla="*/ 2147483647 h 470"/>
                <a:gd name="T76" fmla="*/ 2147483647 w 414"/>
                <a:gd name="T77" fmla="*/ 2147483647 h 470"/>
                <a:gd name="T78" fmla="*/ 2147483647 w 414"/>
                <a:gd name="T79" fmla="*/ 2147483647 h 470"/>
                <a:gd name="T80" fmla="*/ 2147483647 w 414"/>
                <a:gd name="T81" fmla="*/ 2147483647 h 470"/>
                <a:gd name="T82" fmla="*/ 2147483647 w 414"/>
                <a:gd name="T83" fmla="*/ 2147483647 h 470"/>
                <a:gd name="T84" fmla="*/ 2147483647 w 414"/>
                <a:gd name="T85" fmla="*/ 2147483647 h 470"/>
                <a:gd name="T86" fmla="*/ 2147483647 w 414"/>
                <a:gd name="T87" fmla="*/ 0 h 47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14" h="470">
                  <a:moveTo>
                    <a:pt x="190" y="278"/>
                  </a:moveTo>
                  <a:lnTo>
                    <a:pt x="163" y="280"/>
                  </a:lnTo>
                  <a:lnTo>
                    <a:pt x="143" y="286"/>
                  </a:lnTo>
                  <a:lnTo>
                    <a:pt x="129" y="298"/>
                  </a:lnTo>
                  <a:lnTo>
                    <a:pt x="121" y="312"/>
                  </a:lnTo>
                  <a:lnTo>
                    <a:pt x="119" y="328"/>
                  </a:lnTo>
                  <a:lnTo>
                    <a:pt x="119" y="334"/>
                  </a:lnTo>
                  <a:lnTo>
                    <a:pt x="121" y="351"/>
                  </a:lnTo>
                  <a:lnTo>
                    <a:pt x="129" y="367"/>
                  </a:lnTo>
                  <a:lnTo>
                    <a:pt x="141" y="377"/>
                  </a:lnTo>
                  <a:lnTo>
                    <a:pt x="161" y="383"/>
                  </a:lnTo>
                  <a:lnTo>
                    <a:pt x="184" y="385"/>
                  </a:lnTo>
                  <a:lnTo>
                    <a:pt x="208" y="383"/>
                  </a:lnTo>
                  <a:lnTo>
                    <a:pt x="228" y="375"/>
                  </a:lnTo>
                  <a:lnTo>
                    <a:pt x="242" y="361"/>
                  </a:lnTo>
                  <a:lnTo>
                    <a:pt x="252" y="341"/>
                  </a:lnTo>
                  <a:lnTo>
                    <a:pt x="254" y="316"/>
                  </a:lnTo>
                  <a:lnTo>
                    <a:pt x="254" y="278"/>
                  </a:lnTo>
                  <a:lnTo>
                    <a:pt x="190" y="278"/>
                  </a:lnTo>
                  <a:close/>
                  <a:moveTo>
                    <a:pt x="196" y="0"/>
                  </a:moveTo>
                  <a:lnTo>
                    <a:pt x="242" y="2"/>
                  </a:lnTo>
                  <a:lnTo>
                    <a:pt x="280" y="11"/>
                  </a:lnTo>
                  <a:lnTo>
                    <a:pt x="309" y="25"/>
                  </a:lnTo>
                  <a:lnTo>
                    <a:pt x="333" y="45"/>
                  </a:lnTo>
                  <a:lnTo>
                    <a:pt x="353" y="71"/>
                  </a:lnTo>
                  <a:lnTo>
                    <a:pt x="365" y="104"/>
                  </a:lnTo>
                  <a:lnTo>
                    <a:pt x="373" y="142"/>
                  </a:lnTo>
                  <a:lnTo>
                    <a:pt x="375" y="189"/>
                  </a:lnTo>
                  <a:lnTo>
                    <a:pt x="375" y="338"/>
                  </a:lnTo>
                  <a:lnTo>
                    <a:pt x="377" y="355"/>
                  </a:lnTo>
                  <a:lnTo>
                    <a:pt x="381" y="369"/>
                  </a:lnTo>
                  <a:lnTo>
                    <a:pt x="389" y="379"/>
                  </a:lnTo>
                  <a:lnTo>
                    <a:pt x="397" y="387"/>
                  </a:lnTo>
                  <a:lnTo>
                    <a:pt x="406" y="395"/>
                  </a:lnTo>
                  <a:lnTo>
                    <a:pt x="412" y="407"/>
                  </a:lnTo>
                  <a:lnTo>
                    <a:pt x="414" y="422"/>
                  </a:lnTo>
                  <a:lnTo>
                    <a:pt x="412" y="440"/>
                  </a:lnTo>
                  <a:lnTo>
                    <a:pt x="404" y="454"/>
                  </a:lnTo>
                  <a:lnTo>
                    <a:pt x="391" y="464"/>
                  </a:lnTo>
                  <a:lnTo>
                    <a:pt x="375" y="468"/>
                  </a:lnTo>
                  <a:lnTo>
                    <a:pt x="353" y="470"/>
                  </a:lnTo>
                  <a:lnTo>
                    <a:pt x="331" y="468"/>
                  </a:lnTo>
                  <a:lnTo>
                    <a:pt x="313" y="460"/>
                  </a:lnTo>
                  <a:lnTo>
                    <a:pt x="299" y="452"/>
                  </a:lnTo>
                  <a:lnTo>
                    <a:pt x="289" y="444"/>
                  </a:lnTo>
                  <a:lnTo>
                    <a:pt x="282" y="434"/>
                  </a:lnTo>
                  <a:lnTo>
                    <a:pt x="254" y="452"/>
                  </a:lnTo>
                  <a:lnTo>
                    <a:pt x="222" y="462"/>
                  </a:lnTo>
                  <a:lnTo>
                    <a:pt x="190" y="468"/>
                  </a:lnTo>
                  <a:lnTo>
                    <a:pt x="159" y="470"/>
                  </a:lnTo>
                  <a:lnTo>
                    <a:pt x="117" y="468"/>
                  </a:lnTo>
                  <a:lnTo>
                    <a:pt x="81" y="458"/>
                  </a:lnTo>
                  <a:lnTo>
                    <a:pt x="52" y="442"/>
                  </a:lnTo>
                  <a:lnTo>
                    <a:pt x="30" y="422"/>
                  </a:lnTo>
                  <a:lnTo>
                    <a:pt x="12" y="397"/>
                  </a:lnTo>
                  <a:lnTo>
                    <a:pt x="2" y="367"/>
                  </a:lnTo>
                  <a:lnTo>
                    <a:pt x="0" y="332"/>
                  </a:lnTo>
                  <a:lnTo>
                    <a:pt x="0" y="326"/>
                  </a:lnTo>
                  <a:lnTo>
                    <a:pt x="4" y="292"/>
                  </a:lnTo>
                  <a:lnTo>
                    <a:pt x="14" y="262"/>
                  </a:lnTo>
                  <a:lnTo>
                    <a:pt x="34" y="239"/>
                  </a:lnTo>
                  <a:lnTo>
                    <a:pt x="58" y="219"/>
                  </a:lnTo>
                  <a:lnTo>
                    <a:pt x="91" y="203"/>
                  </a:lnTo>
                  <a:lnTo>
                    <a:pt x="131" y="195"/>
                  </a:lnTo>
                  <a:lnTo>
                    <a:pt x="174" y="191"/>
                  </a:lnTo>
                  <a:lnTo>
                    <a:pt x="254" y="191"/>
                  </a:lnTo>
                  <a:lnTo>
                    <a:pt x="254" y="175"/>
                  </a:lnTo>
                  <a:lnTo>
                    <a:pt x="254" y="152"/>
                  </a:lnTo>
                  <a:lnTo>
                    <a:pt x="250" y="132"/>
                  </a:lnTo>
                  <a:lnTo>
                    <a:pt x="242" y="116"/>
                  </a:lnTo>
                  <a:lnTo>
                    <a:pt x="228" y="104"/>
                  </a:lnTo>
                  <a:lnTo>
                    <a:pt x="210" y="96"/>
                  </a:lnTo>
                  <a:lnTo>
                    <a:pt x="186" y="94"/>
                  </a:lnTo>
                  <a:lnTo>
                    <a:pt x="155" y="96"/>
                  </a:lnTo>
                  <a:lnTo>
                    <a:pt x="129" y="104"/>
                  </a:lnTo>
                  <a:lnTo>
                    <a:pt x="107" y="114"/>
                  </a:lnTo>
                  <a:lnTo>
                    <a:pt x="85" y="120"/>
                  </a:lnTo>
                  <a:lnTo>
                    <a:pt x="67" y="118"/>
                  </a:lnTo>
                  <a:lnTo>
                    <a:pt x="52" y="110"/>
                  </a:lnTo>
                  <a:lnTo>
                    <a:pt x="40" y="96"/>
                  </a:lnTo>
                  <a:lnTo>
                    <a:pt x="32" y="81"/>
                  </a:lnTo>
                  <a:lnTo>
                    <a:pt x="32" y="65"/>
                  </a:lnTo>
                  <a:lnTo>
                    <a:pt x="40" y="47"/>
                  </a:lnTo>
                  <a:lnTo>
                    <a:pt x="56" y="33"/>
                  </a:lnTo>
                  <a:lnTo>
                    <a:pt x="87" y="17"/>
                  </a:lnTo>
                  <a:lnTo>
                    <a:pt x="123" y="7"/>
                  </a:lnTo>
                  <a:lnTo>
                    <a:pt x="161" y="2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FF0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39" name="Freeform 14"/>
            <p:cNvSpPr>
              <a:spLocks noEditPoints="1"/>
            </p:cNvSpPr>
            <p:nvPr userDrawn="1"/>
          </p:nvSpPr>
          <p:spPr bwMode="black">
            <a:xfrm>
              <a:off x="2987676" y="3794126"/>
              <a:ext cx="107950" cy="527050"/>
            </a:xfrm>
            <a:custGeom>
              <a:avLst/>
              <a:gdLst>
                <a:gd name="T0" fmla="*/ 2147483647 w 134"/>
                <a:gd name="T1" fmla="*/ 2147483647 h 664"/>
                <a:gd name="T2" fmla="*/ 2147483647 w 134"/>
                <a:gd name="T3" fmla="*/ 2147483647 h 664"/>
                <a:gd name="T4" fmla="*/ 2147483647 w 134"/>
                <a:gd name="T5" fmla="*/ 2147483647 h 664"/>
                <a:gd name="T6" fmla="*/ 2147483647 w 134"/>
                <a:gd name="T7" fmla="*/ 2147483647 h 664"/>
                <a:gd name="T8" fmla="*/ 2147483647 w 134"/>
                <a:gd name="T9" fmla="*/ 2147483647 h 664"/>
                <a:gd name="T10" fmla="*/ 2147483647 w 134"/>
                <a:gd name="T11" fmla="*/ 2147483647 h 664"/>
                <a:gd name="T12" fmla="*/ 2147483647 w 134"/>
                <a:gd name="T13" fmla="*/ 2147483647 h 664"/>
                <a:gd name="T14" fmla="*/ 2147483647 w 134"/>
                <a:gd name="T15" fmla="*/ 2147483647 h 664"/>
                <a:gd name="T16" fmla="*/ 2147483647 w 134"/>
                <a:gd name="T17" fmla="*/ 2147483647 h 664"/>
                <a:gd name="T18" fmla="*/ 2147483647 w 134"/>
                <a:gd name="T19" fmla="*/ 2147483647 h 664"/>
                <a:gd name="T20" fmla="*/ 2147483647 w 134"/>
                <a:gd name="T21" fmla="*/ 2147483647 h 664"/>
                <a:gd name="T22" fmla="*/ 2147483647 w 134"/>
                <a:gd name="T23" fmla="*/ 2147483647 h 664"/>
                <a:gd name="T24" fmla="*/ 2147483647 w 134"/>
                <a:gd name="T25" fmla="*/ 2147483647 h 664"/>
                <a:gd name="T26" fmla="*/ 2147483647 w 134"/>
                <a:gd name="T27" fmla="*/ 2147483647 h 664"/>
                <a:gd name="T28" fmla="*/ 2147483647 w 134"/>
                <a:gd name="T29" fmla="*/ 2147483647 h 664"/>
                <a:gd name="T30" fmla="*/ 2147483647 w 134"/>
                <a:gd name="T31" fmla="*/ 2147483647 h 664"/>
                <a:gd name="T32" fmla="*/ 2147483647 w 134"/>
                <a:gd name="T33" fmla="*/ 2147483647 h 664"/>
                <a:gd name="T34" fmla="*/ 2147483647 w 134"/>
                <a:gd name="T35" fmla="*/ 2147483647 h 664"/>
                <a:gd name="T36" fmla="*/ 2147483647 w 134"/>
                <a:gd name="T37" fmla="*/ 2147483647 h 664"/>
                <a:gd name="T38" fmla="*/ 2147483647 w 134"/>
                <a:gd name="T39" fmla="*/ 0 h 664"/>
                <a:gd name="T40" fmla="*/ 2147483647 w 134"/>
                <a:gd name="T41" fmla="*/ 2147483647 h 664"/>
                <a:gd name="T42" fmla="*/ 2147483647 w 134"/>
                <a:gd name="T43" fmla="*/ 2147483647 h 664"/>
                <a:gd name="T44" fmla="*/ 2147483647 w 134"/>
                <a:gd name="T45" fmla="*/ 2147483647 h 664"/>
                <a:gd name="T46" fmla="*/ 2147483647 w 134"/>
                <a:gd name="T47" fmla="*/ 2147483647 h 664"/>
                <a:gd name="T48" fmla="*/ 2147483647 w 134"/>
                <a:gd name="T49" fmla="*/ 2147483647 h 664"/>
                <a:gd name="T50" fmla="*/ 2147483647 w 134"/>
                <a:gd name="T51" fmla="*/ 2147483647 h 664"/>
                <a:gd name="T52" fmla="*/ 2147483647 w 134"/>
                <a:gd name="T53" fmla="*/ 2147483647 h 664"/>
                <a:gd name="T54" fmla="*/ 2147483647 w 134"/>
                <a:gd name="T55" fmla="*/ 2147483647 h 664"/>
                <a:gd name="T56" fmla="*/ 2147483647 w 134"/>
                <a:gd name="T57" fmla="*/ 2147483647 h 664"/>
                <a:gd name="T58" fmla="*/ 2147483647 w 134"/>
                <a:gd name="T59" fmla="*/ 2147483647 h 664"/>
                <a:gd name="T60" fmla="*/ 2147483647 w 134"/>
                <a:gd name="T61" fmla="*/ 2147483647 h 664"/>
                <a:gd name="T62" fmla="*/ 0 w 134"/>
                <a:gd name="T63" fmla="*/ 2147483647 h 664"/>
                <a:gd name="T64" fmla="*/ 2147483647 w 134"/>
                <a:gd name="T65" fmla="*/ 2147483647 h 664"/>
                <a:gd name="T66" fmla="*/ 2147483647 w 134"/>
                <a:gd name="T67" fmla="*/ 2147483647 h 664"/>
                <a:gd name="T68" fmla="*/ 2147483647 w 134"/>
                <a:gd name="T69" fmla="*/ 2147483647 h 664"/>
                <a:gd name="T70" fmla="*/ 2147483647 w 134"/>
                <a:gd name="T71" fmla="*/ 0 h 66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34" h="664">
                  <a:moveTo>
                    <a:pt x="67" y="194"/>
                  </a:moveTo>
                  <a:lnTo>
                    <a:pt x="91" y="198"/>
                  </a:lnTo>
                  <a:lnTo>
                    <a:pt x="109" y="211"/>
                  </a:lnTo>
                  <a:lnTo>
                    <a:pt x="123" y="231"/>
                  </a:lnTo>
                  <a:lnTo>
                    <a:pt x="126" y="253"/>
                  </a:lnTo>
                  <a:lnTo>
                    <a:pt x="126" y="605"/>
                  </a:lnTo>
                  <a:lnTo>
                    <a:pt x="123" y="628"/>
                  </a:lnTo>
                  <a:lnTo>
                    <a:pt x="109" y="648"/>
                  </a:lnTo>
                  <a:lnTo>
                    <a:pt x="91" y="660"/>
                  </a:lnTo>
                  <a:lnTo>
                    <a:pt x="67" y="664"/>
                  </a:lnTo>
                  <a:lnTo>
                    <a:pt x="43" y="660"/>
                  </a:lnTo>
                  <a:lnTo>
                    <a:pt x="25" y="648"/>
                  </a:lnTo>
                  <a:lnTo>
                    <a:pt x="12" y="628"/>
                  </a:lnTo>
                  <a:lnTo>
                    <a:pt x="8" y="605"/>
                  </a:lnTo>
                  <a:lnTo>
                    <a:pt x="8" y="253"/>
                  </a:lnTo>
                  <a:lnTo>
                    <a:pt x="12" y="231"/>
                  </a:lnTo>
                  <a:lnTo>
                    <a:pt x="25" y="211"/>
                  </a:lnTo>
                  <a:lnTo>
                    <a:pt x="43" y="198"/>
                  </a:lnTo>
                  <a:lnTo>
                    <a:pt x="67" y="194"/>
                  </a:lnTo>
                  <a:close/>
                  <a:moveTo>
                    <a:pt x="67" y="0"/>
                  </a:moveTo>
                  <a:lnTo>
                    <a:pt x="93" y="6"/>
                  </a:lnTo>
                  <a:lnTo>
                    <a:pt x="115" y="20"/>
                  </a:lnTo>
                  <a:lnTo>
                    <a:pt x="128" y="41"/>
                  </a:lnTo>
                  <a:lnTo>
                    <a:pt x="134" y="67"/>
                  </a:lnTo>
                  <a:lnTo>
                    <a:pt x="128" y="93"/>
                  </a:lnTo>
                  <a:lnTo>
                    <a:pt x="115" y="115"/>
                  </a:lnTo>
                  <a:lnTo>
                    <a:pt x="93" y="128"/>
                  </a:lnTo>
                  <a:lnTo>
                    <a:pt x="67" y="134"/>
                  </a:lnTo>
                  <a:lnTo>
                    <a:pt x="41" y="128"/>
                  </a:lnTo>
                  <a:lnTo>
                    <a:pt x="19" y="115"/>
                  </a:lnTo>
                  <a:lnTo>
                    <a:pt x="6" y="93"/>
                  </a:lnTo>
                  <a:lnTo>
                    <a:pt x="0" y="67"/>
                  </a:lnTo>
                  <a:lnTo>
                    <a:pt x="6" y="41"/>
                  </a:lnTo>
                  <a:lnTo>
                    <a:pt x="19" y="20"/>
                  </a:lnTo>
                  <a:lnTo>
                    <a:pt x="41" y="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0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40" name="Freeform 15"/>
            <p:cNvSpPr>
              <a:spLocks/>
            </p:cNvSpPr>
            <p:nvPr userDrawn="1"/>
          </p:nvSpPr>
          <p:spPr bwMode="black">
            <a:xfrm>
              <a:off x="3190876" y="3808413"/>
              <a:ext cx="128588" cy="512763"/>
            </a:xfrm>
            <a:custGeom>
              <a:avLst/>
              <a:gdLst>
                <a:gd name="T0" fmla="*/ 2147483647 w 163"/>
                <a:gd name="T1" fmla="*/ 0 h 646"/>
                <a:gd name="T2" fmla="*/ 2147483647 w 163"/>
                <a:gd name="T3" fmla="*/ 2147483647 h 646"/>
                <a:gd name="T4" fmla="*/ 2147483647 w 163"/>
                <a:gd name="T5" fmla="*/ 2147483647 h 646"/>
                <a:gd name="T6" fmla="*/ 2147483647 w 163"/>
                <a:gd name="T7" fmla="*/ 2147483647 h 646"/>
                <a:gd name="T8" fmla="*/ 2147483647 w 163"/>
                <a:gd name="T9" fmla="*/ 2147483647 h 646"/>
                <a:gd name="T10" fmla="*/ 2147483647 w 163"/>
                <a:gd name="T11" fmla="*/ 2147483647 h 646"/>
                <a:gd name="T12" fmla="*/ 2147483647 w 163"/>
                <a:gd name="T13" fmla="*/ 2147483647 h 646"/>
                <a:gd name="T14" fmla="*/ 2147483647 w 163"/>
                <a:gd name="T15" fmla="*/ 2147483647 h 646"/>
                <a:gd name="T16" fmla="*/ 2147483647 w 163"/>
                <a:gd name="T17" fmla="*/ 2147483647 h 646"/>
                <a:gd name="T18" fmla="*/ 2147483647 w 163"/>
                <a:gd name="T19" fmla="*/ 2147483647 h 646"/>
                <a:gd name="T20" fmla="*/ 2147483647 w 163"/>
                <a:gd name="T21" fmla="*/ 2147483647 h 646"/>
                <a:gd name="T22" fmla="*/ 2147483647 w 163"/>
                <a:gd name="T23" fmla="*/ 2147483647 h 646"/>
                <a:gd name="T24" fmla="*/ 2147483647 w 163"/>
                <a:gd name="T25" fmla="*/ 2147483647 h 646"/>
                <a:gd name="T26" fmla="*/ 2147483647 w 163"/>
                <a:gd name="T27" fmla="*/ 2147483647 h 646"/>
                <a:gd name="T28" fmla="*/ 2147483647 w 163"/>
                <a:gd name="T29" fmla="*/ 2147483647 h 646"/>
                <a:gd name="T30" fmla="*/ 2147483647 w 163"/>
                <a:gd name="T31" fmla="*/ 2147483647 h 646"/>
                <a:gd name="T32" fmla="*/ 2147483647 w 163"/>
                <a:gd name="T33" fmla="*/ 2147483647 h 646"/>
                <a:gd name="T34" fmla="*/ 2147483647 w 163"/>
                <a:gd name="T35" fmla="*/ 2147483647 h 646"/>
                <a:gd name="T36" fmla="*/ 2147483647 w 163"/>
                <a:gd name="T37" fmla="*/ 2147483647 h 646"/>
                <a:gd name="T38" fmla="*/ 2147483647 w 163"/>
                <a:gd name="T39" fmla="*/ 2147483647 h 646"/>
                <a:gd name="T40" fmla="*/ 2147483647 w 163"/>
                <a:gd name="T41" fmla="*/ 2147483647 h 646"/>
                <a:gd name="T42" fmla="*/ 2147483647 w 163"/>
                <a:gd name="T43" fmla="*/ 2147483647 h 646"/>
                <a:gd name="T44" fmla="*/ 2147483647 w 163"/>
                <a:gd name="T45" fmla="*/ 2147483647 h 646"/>
                <a:gd name="T46" fmla="*/ 2147483647 w 163"/>
                <a:gd name="T47" fmla="*/ 2147483647 h 646"/>
                <a:gd name="T48" fmla="*/ 0 w 163"/>
                <a:gd name="T49" fmla="*/ 2147483647 h 646"/>
                <a:gd name="T50" fmla="*/ 0 w 163"/>
                <a:gd name="T51" fmla="*/ 2147483647 h 646"/>
                <a:gd name="T52" fmla="*/ 2147483647 w 163"/>
                <a:gd name="T53" fmla="*/ 2147483647 h 646"/>
                <a:gd name="T54" fmla="*/ 2147483647 w 163"/>
                <a:gd name="T55" fmla="*/ 2147483647 h 646"/>
                <a:gd name="T56" fmla="*/ 2147483647 w 163"/>
                <a:gd name="T57" fmla="*/ 2147483647 h 646"/>
                <a:gd name="T58" fmla="*/ 2147483647 w 163"/>
                <a:gd name="T59" fmla="*/ 0 h 64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63" h="646">
                  <a:moveTo>
                    <a:pt x="60" y="0"/>
                  </a:moveTo>
                  <a:lnTo>
                    <a:pt x="84" y="6"/>
                  </a:lnTo>
                  <a:lnTo>
                    <a:pt x="101" y="17"/>
                  </a:lnTo>
                  <a:lnTo>
                    <a:pt x="115" y="37"/>
                  </a:lnTo>
                  <a:lnTo>
                    <a:pt x="119" y="59"/>
                  </a:lnTo>
                  <a:lnTo>
                    <a:pt x="119" y="514"/>
                  </a:lnTo>
                  <a:lnTo>
                    <a:pt x="121" y="531"/>
                  </a:lnTo>
                  <a:lnTo>
                    <a:pt x="127" y="545"/>
                  </a:lnTo>
                  <a:lnTo>
                    <a:pt x="137" y="555"/>
                  </a:lnTo>
                  <a:lnTo>
                    <a:pt x="147" y="563"/>
                  </a:lnTo>
                  <a:lnTo>
                    <a:pt x="155" y="571"/>
                  </a:lnTo>
                  <a:lnTo>
                    <a:pt x="161" y="583"/>
                  </a:lnTo>
                  <a:lnTo>
                    <a:pt x="163" y="598"/>
                  </a:lnTo>
                  <a:lnTo>
                    <a:pt x="161" y="616"/>
                  </a:lnTo>
                  <a:lnTo>
                    <a:pt x="153" y="630"/>
                  </a:lnTo>
                  <a:lnTo>
                    <a:pt x="139" y="640"/>
                  </a:lnTo>
                  <a:lnTo>
                    <a:pt x="123" y="644"/>
                  </a:lnTo>
                  <a:lnTo>
                    <a:pt x="103" y="646"/>
                  </a:lnTo>
                  <a:lnTo>
                    <a:pt x="84" y="644"/>
                  </a:lnTo>
                  <a:lnTo>
                    <a:pt x="66" y="638"/>
                  </a:lnTo>
                  <a:lnTo>
                    <a:pt x="48" y="626"/>
                  </a:lnTo>
                  <a:lnTo>
                    <a:pt x="28" y="610"/>
                  </a:lnTo>
                  <a:lnTo>
                    <a:pt x="14" y="587"/>
                  </a:lnTo>
                  <a:lnTo>
                    <a:pt x="4" y="557"/>
                  </a:lnTo>
                  <a:lnTo>
                    <a:pt x="0" y="523"/>
                  </a:lnTo>
                  <a:lnTo>
                    <a:pt x="0" y="59"/>
                  </a:lnTo>
                  <a:lnTo>
                    <a:pt x="4" y="37"/>
                  </a:lnTo>
                  <a:lnTo>
                    <a:pt x="18" y="17"/>
                  </a:lnTo>
                  <a:lnTo>
                    <a:pt x="36" y="6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0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41" name="Freeform 16"/>
            <p:cNvSpPr>
              <a:spLocks/>
            </p:cNvSpPr>
            <p:nvPr userDrawn="1"/>
          </p:nvSpPr>
          <p:spPr bwMode="black">
            <a:xfrm>
              <a:off x="3546476" y="3798888"/>
              <a:ext cx="360363" cy="525463"/>
            </a:xfrm>
            <a:custGeom>
              <a:avLst/>
              <a:gdLst>
                <a:gd name="T0" fmla="*/ 2147483647 w 454"/>
                <a:gd name="T1" fmla="*/ 2147483647 h 662"/>
                <a:gd name="T2" fmla="*/ 2147483647 w 454"/>
                <a:gd name="T3" fmla="*/ 2147483647 h 662"/>
                <a:gd name="T4" fmla="*/ 2147483647 w 454"/>
                <a:gd name="T5" fmla="*/ 2147483647 h 662"/>
                <a:gd name="T6" fmla="*/ 2147483647 w 454"/>
                <a:gd name="T7" fmla="*/ 2147483647 h 662"/>
                <a:gd name="T8" fmla="*/ 2147483647 w 454"/>
                <a:gd name="T9" fmla="*/ 2147483647 h 662"/>
                <a:gd name="T10" fmla="*/ 2147483647 w 454"/>
                <a:gd name="T11" fmla="*/ 2147483647 h 662"/>
                <a:gd name="T12" fmla="*/ 2147483647 w 454"/>
                <a:gd name="T13" fmla="*/ 2147483647 h 662"/>
                <a:gd name="T14" fmla="*/ 2147483647 w 454"/>
                <a:gd name="T15" fmla="*/ 2147483647 h 662"/>
                <a:gd name="T16" fmla="*/ 2147483647 w 454"/>
                <a:gd name="T17" fmla="*/ 2147483647 h 662"/>
                <a:gd name="T18" fmla="*/ 2147483647 w 454"/>
                <a:gd name="T19" fmla="*/ 2147483647 h 662"/>
                <a:gd name="T20" fmla="*/ 2147483647 w 454"/>
                <a:gd name="T21" fmla="*/ 2147483647 h 662"/>
                <a:gd name="T22" fmla="*/ 2147483647 w 454"/>
                <a:gd name="T23" fmla="*/ 2147483647 h 662"/>
                <a:gd name="T24" fmla="*/ 2147483647 w 454"/>
                <a:gd name="T25" fmla="*/ 2147483647 h 662"/>
                <a:gd name="T26" fmla="*/ 2147483647 w 454"/>
                <a:gd name="T27" fmla="*/ 2147483647 h 662"/>
                <a:gd name="T28" fmla="*/ 2147483647 w 454"/>
                <a:gd name="T29" fmla="*/ 2147483647 h 662"/>
                <a:gd name="T30" fmla="*/ 2147483647 w 454"/>
                <a:gd name="T31" fmla="*/ 2147483647 h 662"/>
                <a:gd name="T32" fmla="*/ 2147483647 w 454"/>
                <a:gd name="T33" fmla="*/ 2147483647 h 662"/>
                <a:gd name="T34" fmla="*/ 2147483647 w 454"/>
                <a:gd name="T35" fmla="*/ 2147483647 h 662"/>
                <a:gd name="T36" fmla="*/ 2147483647 w 454"/>
                <a:gd name="T37" fmla="*/ 2147483647 h 662"/>
                <a:gd name="T38" fmla="*/ 2147483647 w 454"/>
                <a:gd name="T39" fmla="*/ 2147483647 h 662"/>
                <a:gd name="T40" fmla="*/ 2147483647 w 454"/>
                <a:gd name="T41" fmla="*/ 2147483647 h 662"/>
                <a:gd name="T42" fmla="*/ 2147483647 w 454"/>
                <a:gd name="T43" fmla="*/ 2147483647 h 662"/>
                <a:gd name="T44" fmla="*/ 2147483647 w 454"/>
                <a:gd name="T45" fmla="*/ 2147483647 h 662"/>
                <a:gd name="T46" fmla="*/ 2147483647 w 454"/>
                <a:gd name="T47" fmla="*/ 2147483647 h 662"/>
                <a:gd name="T48" fmla="*/ 2147483647 w 454"/>
                <a:gd name="T49" fmla="*/ 2147483647 h 662"/>
                <a:gd name="T50" fmla="*/ 2147483647 w 454"/>
                <a:gd name="T51" fmla="*/ 2147483647 h 662"/>
                <a:gd name="T52" fmla="*/ 2147483647 w 454"/>
                <a:gd name="T53" fmla="*/ 2147483647 h 662"/>
                <a:gd name="T54" fmla="*/ 2147483647 w 454"/>
                <a:gd name="T55" fmla="*/ 2147483647 h 662"/>
                <a:gd name="T56" fmla="*/ 2147483647 w 454"/>
                <a:gd name="T57" fmla="*/ 2147483647 h 662"/>
                <a:gd name="T58" fmla="*/ 2147483647 w 454"/>
                <a:gd name="T59" fmla="*/ 2147483647 h 662"/>
                <a:gd name="T60" fmla="*/ 2147483647 w 454"/>
                <a:gd name="T61" fmla="*/ 2147483647 h 662"/>
                <a:gd name="T62" fmla="*/ 2147483647 w 454"/>
                <a:gd name="T63" fmla="*/ 2147483647 h 662"/>
                <a:gd name="T64" fmla="*/ 2147483647 w 454"/>
                <a:gd name="T65" fmla="*/ 2147483647 h 662"/>
                <a:gd name="T66" fmla="*/ 2147483647 w 454"/>
                <a:gd name="T67" fmla="*/ 2147483647 h 662"/>
                <a:gd name="T68" fmla="*/ 2147483647 w 454"/>
                <a:gd name="T69" fmla="*/ 2147483647 h 662"/>
                <a:gd name="T70" fmla="*/ 2147483647 w 454"/>
                <a:gd name="T71" fmla="*/ 2147483647 h 662"/>
                <a:gd name="T72" fmla="*/ 2147483647 w 454"/>
                <a:gd name="T73" fmla="*/ 2147483647 h 662"/>
                <a:gd name="T74" fmla="*/ 0 w 454"/>
                <a:gd name="T75" fmla="*/ 2147483647 h 662"/>
                <a:gd name="T76" fmla="*/ 2147483647 w 454"/>
                <a:gd name="T77" fmla="*/ 2147483647 h 662"/>
                <a:gd name="T78" fmla="*/ 2147483647 w 454"/>
                <a:gd name="T79" fmla="*/ 2147483647 h 662"/>
                <a:gd name="T80" fmla="*/ 2147483647 w 454"/>
                <a:gd name="T81" fmla="*/ 2147483647 h 662"/>
                <a:gd name="T82" fmla="*/ 2147483647 w 454"/>
                <a:gd name="T83" fmla="*/ 2147483647 h 662"/>
                <a:gd name="T84" fmla="*/ 2147483647 w 454"/>
                <a:gd name="T85" fmla="*/ 0 h 66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54" h="662">
                  <a:moveTo>
                    <a:pt x="240" y="0"/>
                  </a:moveTo>
                  <a:lnTo>
                    <a:pt x="278" y="2"/>
                  </a:lnTo>
                  <a:lnTo>
                    <a:pt x="316" y="10"/>
                  </a:lnTo>
                  <a:lnTo>
                    <a:pt x="351" y="24"/>
                  </a:lnTo>
                  <a:lnTo>
                    <a:pt x="379" y="43"/>
                  </a:lnTo>
                  <a:lnTo>
                    <a:pt x="395" y="57"/>
                  </a:lnTo>
                  <a:lnTo>
                    <a:pt x="403" y="73"/>
                  </a:lnTo>
                  <a:lnTo>
                    <a:pt x="407" y="89"/>
                  </a:lnTo>
                  <a:lnTo>
                    <a:pt x="405" y="105"/>
                  </a:lnTo>
                  <a:lnTo>
                    <a:pt x="397" y="118"/>
                  </a:lnTo>
                  <a:lnTo>
                    <a:pt x="387" y="130"/>
                  </a:lnTo>
                  <a:lnTo>
                    <a:pt x="371" y="138"/>
                  </a:lnTo>
                  <a:lnTo>
                    <a:pt x="351" y="142"/>
                  </a:lnTo>
                  <a:lnTo>
                    <a:pt x="329" y="138"/>
                  </a:lnTo>
                  <a:lnTo>
                    <a:pt x="310" y="128"/>
                  </a:lnTo>
                  <a:lnTo>
                    <a:pt x="290" y="118"/>
                  </a:lnTo>
                  <a:lnTo>
                    <a:pt x="266" y="112"/>
                  </a:lnTo>
                  <a:lnTo>
                    <a:pt x="240" y="111"/>
                  </a:lnTo>
                  <a:lnTo>
                    <a:pt x="209" y="112"/>
                  </a:lnTo>
                  <a:lnTo>
                    <a:pt x="183" y="122"/>
                  </a:lnTo>
                  <a:lnTo>
                    <a:pt x="161" y="140"/>
                  </a:lnTo>
                  <a:lnTo>
                    <a:pt x="143" y="164"/>
                  </a:lnTo>
                  <a:lnTo>
                    <a:pt x="131" y="195"/>
                  </a:lnTo>
                  <a:lnTo>
                    <a:pt x="125" y="235"/>
                  </a:lnTo>
                  <a:lnTo>
                    <a:pt x="121" y="284"/>
                  </a:lnTo>
                  <a:lnTo>
                    <a:pt x="121" y="379"/>
                  </a:lnTo>
                  <a:lnTo>
                    <a:pt x="125" y="429"/>
                  </a:lnTo>
                  <a:lnTo>
                    <a:pt x="131" y="470"/>
                  </a:lnTo>
                  <a:lnTo>
                    <a:pt x="143" y="502"/>
                  </a:lnTo>
                  <a:lnTo>
                    <a:pt x="161" y="524"/>
                  </a:lnTo>
                  <a:lnTo>
                    <a:pt x="181" y="539"/>
                  </a:lnTo>
                  <a:lnTo>
                    <a:pt x="207" y="549"/>
                  </a:lnTo>
                  <a:lnTo>
                    <a:pt x="234" y="551"/>
                  </a:lnTo>
                  <a:lnTo>
                    <a:pt x="266" y="549"/>
                  </a:lnTo>
                  <a:lnTo>
                    <a:pt x="290" y="541"/>
                  </a:lnTo>
                  <a:lnTo>
                    <a:pt x="308" y="527"/>
                  </a:lnTo>
                  <a:lnTo>
                    <a:pt x="322" y="512"/>
                  </a:lnTo>
                  <a:lnTo>
                    <a:pt x="329" y="492"/>
                  </a:lnTo>
                  <a:lnTo>
                    <a:pt x="333" y="468"/>
                  </a:lnTo>
                  <a:lnTo>
                    <a:pt x="335" y="443"/>
                  </a:lnTo>
                  <a:lnTo>
                    <a:pt x="335" y="415"/>
                  </a:lnTo>
                  <a:lnTo>
                    <a:pt x="276" y="415"/>
                  </a:lnTo>
                  <a:lnTo>
                    <a:pt x="254" y="409"/>
                  </a:lnTo>
                  <a:lnTo>
                    <a:pt x="236" y="397"/>
                  </a:lnTo>
                  <a:lnTo>
                    <a:pt x="224" y="379"/>
                  </a:lnTo>
                  <a:lnTo>
                    <a:pt x="220" y="358"/>
                  </a:lnTo>
                  <a:lnTo>
                    <a:pt x="224" y="336"/>
                  </a:lnTo>
                  <a:lnTo>
                    <a:pt x="236" y="318"/>
                  </a:lnTo>
                  <a:lnTo>
                    <a:pt x="254" y="306"/>
                  </a:lnTo>
                  <a:lnTo>
                    <a:pt x="276" y="300"/>
                  </a:lnTo>
                  <a:lnTo>
                    <a:pt x="395" y="300"/>
                  </a:lnTo>
                  <a:lnTo>
                    <a:pt x="419" y="306"/>
                  </a:lnTo>
                  <a:lnTo>
                    <a:pt x="437" y="318"/>
                  </a:lnTo>
                  <a:lnTo>
                    <a:pt x="448" y="338"/>
                  </a:lnTo>
                  <a:lnTo>
                    <a:pt x="454" y="361"/>
                  </a:lnTo>
                  <a:lnTo>
                    <a:pt x="454" y="439"/>
                  </a:lnTo>
                  <a:lnTo>
                    <a:pt x="450" y="476"/>
                  </a:lnTo>
                  <a:lnTo>
                    <a:pt x="444" y="514"/>
                  </a:lnTo>
                  <a:lnTo>
                    <a:pt x="433" y="547"/>
                  </a:lnTo>
                  <a:lnTo>
                    <a:pt x="415" y="579"/>
                  </a:lnTo>
                  <a:lnTo>
                    <a:pt x="393" y="607"/>
                  </a:lnTo>
                  <a:lnTo>
                    <a:pt x="363" y="628"/>
                  </a:lnTo>
                  <a:lnTo>
                    <a:pt x="327" y="646"/>
                  </a:lnTo>
                  <a:lnTo>
                    <a:pt x="286" y="658"/>
                  </a:lnTo>
                  <a:lnTo>
                    <a:pt x="234" y="662"/>
                  </a:lnTo>
                  <a:lnTo>
                    <a:pt x="187" y="658"/>
                  </a:lnTo>
                  <a:lnTo>
                    <a:pt x="145" y="648"/>
                  </a:lnTo>
                  <a:lnTo>
                    <a:pt x="109" y="632"/>
                  </a:lnTo>
                  <a:lnTo>
                    <a:pt x="80" y="610"/>
                  </a:lnTo>
                  <a:lnTo>
                    <a:pt x="54" y="583"/>
                  </a:lnTo>
                  <a:lnTo>
                    <a:pt x="34" y="551"/>
                  </a:lnTo>
                  <a:lnTo>
                    <a:pt x="20" y="514"/>
                  </a:lnTo>
                  <a:lnTo>
                    <a:pt x="8" y="474"/>
                  </a:lnTo>
                  <a:lnTo>
                    <a:pt x="2" y="429"/>
                  </a:lnTo>
                  <a:lnTo>
                    <a:pt x="0" y="381"/>
                  </a:lnTo>
                  <a:lnTo>
                    <a:pt x="0" y="280"/>
                  </a:lnTo>
                  <a:lnTo>
                    <a:pt x="2" y="233"/>
                  </a:lnTo>
                  <a:lnTo>
                    <a:pt x="8" y="190"/>
                  </a:lnTo>
                  <a:lnTo>
                    <a:pt x="20" y="150"/>
                  </a:lnTo>
                  <a:lnTo>
                    <a:pt x="34" y="112"/>
                  </a:lnTo>
                  <a:lnTo>
                    <a:pt x="54" y="81"/>
                  </a:lnTo>
                  <a:lnTo>
                    <a:pt x="80" y="53"/>
                  </a:lnTo>
                  <a:lnTo>
                    <a:pt x="111" y="29"/>
                  </a:lnTo>
                  <a:lnTo>
                    <a:pt x="147" y="14"/>
                  </a:lnTo>
                  <a:lnTo>
                    <a:pt x="191" y="4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FF0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42" name="Freeform 17"/>
            <p:cNvSpPr>
              <a:spLocks/>
            </p:cNvSpPr>
            <p:nvPr userDrawn="1"/>
          </p:nvSpPr>
          <p:spPr bwMode="black">
            <a:xfrm>
              <a:off x="3968751" y="3948113"/>
              <a:ext cx="273050" cy="373063"/>
            </a:xfrm>
            <a:custGeom>
              <a:avLst/>
              <a:gdLst>
                <a:gd name="T0" fmla="*/ 2147483647 w 345"/>
                <a:gd name="T1" fmla="*/ 0 h 470"/>
                <a:gd name="T2" fmla="*/ 2147483647 w 345"/>
                <a:gd name="T3" fmla="*/ 2147483647 h 470"/>
                <a:gd name="T4" fmla="*/ 2147483647 w 345"/>
                <a:gd name="T5" fmla="*/ 2147483647 h 470"/>
                <a:gd name="T6" fmla="*/ 2147483647 w 345"/>
                <a:gd name="T7" fmla="*/ 2147483647 h 470"/>
                <a:gd name="T8" fmla="*/ 2147483647 w 345"/>
                <a:gd name="T9" fmla="*/ 2147483647 h 470"/>
                <a:gd name="T10" fmla="*/ 2147483647 w 345"/>
                <a:gd name="T11" fmla="*/ 2147483647 h 470"/>
                <a:gd name="T12" fmla="*/ 2147483647 w 345"/>
                <a:gd name="T13" fmla="*/ 2147483647 h 470"/>
                <a:gd name="T14" fmla="*/ 2147483647 w 345"/>
                <a:gd name="T15" fmla="*/ 2147483647 h 470"/>
                <a:gd name="T16" fmla="*/ 2147483647 w 345"/>
                <a:gd name="T17" fmla="*/ 2147483647 h 470"/>
                <a:gd name="T18" fmla="*/ 2147483647 w 345"/>
                <a:gd name="T19" fmla="*/ 2147483647 h 470"/>
                <a:gd name="T20" fmla="*/ 2147483647 w 345"/>
                <a:gd name="T21" fmla="*/ 2147483647 h 470"/>
                <a:gd name="T22" fmla="*/ 2147483647 w 345"/>
                <a:gd name="T23" fmla="*/ 2147483647 h 470"/>
                <a:gd name="T24" fmla="*/ 2147483647 w 345"/>
                <a:gd name="T25" fmla="*/ 2147483647 h 470"/>
                <a:gd name="T26" fmla="*/ 2147483647 w 345"/>
                <a:gd name="T27" fmla="*/ 2147483647 h 470"/>
                <a:gd name="T28" fmla="*/ 2147483647 w 345"/>
                <a:gd name="T29" fmla="*/ 2147483647 h 470"/>
                <a:gd name="T30" fmla="*/ 2147483647 w 345"/>
                <a:gd name="T31" fmla="*/ 2147483647 h 470"/>
                <a:gd name="T32" fmla="*/ 2147483647 w 345"/>
                <a:gd name="T33" fmla="*/ 2147483647 h 470"/>
                <a:gd name="T34" fmla="*/ 2147483647 w 345"/>
                <a:gd name="T35" fmla="*/ 2147483647 h 470"/>
                <a:gd name="T36" fmla="*/ 2147483647 w 345"/>
                <a:gd name="T37" fmla="*/ 2147483647 h 470"/>
                <a:gd name="T38" fmla="*/ 2147483647 w 345"/>
                <a:gd name="T39" fmla="*/ 2147483647 h 470"/>
                <a:gd name="T40" fmla="*/ 2147483647 w 345"/>
                <a:gd name="T41" fmla="*/ 2147483647 h 470"/>
                <a:gd name="T42" fmla="*/ 2147483647 w 345"/>
                <a:gd name="T43" fmla="*/ 2147483647 h 470"/>
                <a:gd name="T44" fmla="*/ 2147483647 w 345"/>
                <a:gd name="T45" fmla="*/ 2147483647 h 470"/>
                <a:gd name="T46" fmla="*/ 2147483647 w 345"/>
                <a:gd name="T47" fmla="*/ 2147483647 h 470"/>
                <a:gd name="T48" fmla="*/ 2147483647 w 345"/>
                <a:gd name="T49" fmla="*/ 2147483647 h 470"/>
                <a:gd name="T50" fmla="*/ 2147483647 w 345"/>
                <a:gd name="T51" fmla="*/ 2147483647 h 470"/>
                <a:gd name="T52" fmla="*/ 2147483647 w 345"/>
                <a:gd name="T53" fmla="*/ 2147483647 h 470"/>
                <a:gd name="T54" fmla="*/ 2147483647 w 345"/>
                <a:gd name="T55" fmla="*/ 2147483647 h 470"/>
                <a:gd name="T56" fmla="*/ 2147483647 w 345"/>
                <a:gd name="T57" fmla="*/ 2147483647 h 470"/>
                <a:gd name="T58" fmla="*/ 2147483647 w 345"/>
                <a:gd name="T59" fmla="*/ 2147483647 h 470"/>
                <a:gd name="T60" fmla="*/ 2147483647 w 345"/>
                <a:gd name="T61" fmla="*/ 2147483647 h 470"/>
                <a:gd name="T62" fmla="*/ 2147483647 w 345"/>
                <a:gd name="T63" fmla="*/ 2147483647 h 470"/>
                <a:gd name="T64" fmla="*/ 2147483647 w 345"/>
                <a:gd name="T65" fmla="*/ 2147483647 h 470"/>
                <a:gd name="T66" fmla="*/ 2147483647 w 345"/>
                <a:gd name="T67" fmla="*/ 2147483647 h 470"/>
                <a:gd name="T68" fmla="*/ 2147483647 w 345"/>
                <a:gd name="T69" fmla="*/ 2147483647 h 470"/>
                <a:gd name="T70" fmla="*/ 2147483647 w 345"/>
                <a:gd name="T71" fmla="*/ 2147483647 h 470"/>
                <a:gd name="T72" fmla="*/ 0 w 345"/>
                <a:gd name="T73" fmla="*/ 2147483647 h 470"/>
                <a:gd name="T74" fmla="*/ 2147483647 w 345"/>
                <a:gd name="T75" fmla="*/ 2147483647 h 470"/>
                <a:gd name="T76" fmla="*/ 2147483647 w 345"/>
                <a:gd name="T77" fmla="*/ 2147483647 h 470"/>
                <a:gd name="T78" fmla="*/ 2147483647 w 345"/>
                <a:gd name="T79" fmla="*/ 2147483647 h 470"/>
                <a:gd name="T80" fmla="*/ 2147483647 w 345"/>
                <a:gd name="T81" fmla="*/ 2147483647 h 470"/>
                <a:gd name="T82" fmla="*/ 2147483647 w 345"/>
                <a:gd name="T83" fmla="*/ 2147483647 h 470"/>
                <a:gd name="T84" fmla="*/ 2147483647 w 345"/>
                <a:gd name="T85" fmla="*/ 2147483647 h 470"/>
                <a:gd name="T86" fmla="*/ 2147483647 w 345"/>
                <a:gd name="T87" fmla="*/ 2147483647 h 470"/>
                <a:gd name="T88" fmla="*/ 2147483647 w 345"/>
                <a:gd name="T89" fmla="*/ 2147483647 h 470"/>
                <a:gd name="T90" fmla="*/ 2147483647 w 345"/>
                <a:gd name="T91" fmla="*/ 2147483647 h 470"/>
                <a:gd name="T92" fmla="*/ 2147483647 w 345"/>
                <a:gd name="T93" fmla="*/ 2147483647 h 470"/>
                <a:gd name="T94" fmla="*/ 2147483647 w 345"/>
                <a:gd name="T95" fmla="*/ 2147483647 h 470"/>
                <a:gd name="T96" fmla="*/ 2147483647 w 345"/>
                <a:gd name="T97" fmla="*/ 2147483647 h 470"/>
                <a:gd name="T98" fmla="*/ 2147483647 w 345"/>
                <a:gd name="T99" fmla="*/ 2147483647 h 470"/>
                <a:gd name="T100" fmla="*/ 2147483647 w 345"/>
                <a:gd name="T101" fmla="*/ 2147483647 h 470"/>
                <a:gd name="T102" fmla="*/ 2147483647 w 345"/>
                <a:gd name="T103" fmla="*/ 2147483647 h 470"/>
                <a:gd name="T104" fmla="*/ 2147483647 w 345"/>
                <a:gd name="T105" fmla="*/ 0 h 47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45" h="470">
                  <a:moveTo>
                    <a:pt x="265" y="0"/>
                  </a:moveTo>
                  <a:lnTo>
                    <a:pt x="287" y="2"/>
                  </a:lnTo>
                  <a:lnTo>
                    <a:pt x="305" y="7"/>
                  </a:lnTo>
                  <a:lnTo>
                    <a:pt x="321" y="13"/>
                  </a:lnTo>
                  <a:lnTo>
                    <a:pt x="335" y="27"/>
                  </a:lnTo>
                  <a:lnTo>
                    <a:pt x="343" y="41"/>
                  </a:lnTo>
                  <a:lnTo>
                    <a:pt x="345" y="59"/>
                  </a:lnTo>
                  <a:lnTo>
                    <a:pt x="341" y="77"/>
                  </a:lnTo>
                  <a:lnTo>
                    <a:pt x="333" y="96"/>
                  </a:lnTo>
                  <a:lnTo>
                    <a:pt x="319" y="110"/>
                  </a:lnTo>
                  <a:lnTo>
                    <a:pt x="299" y="118"/>
                  </a:lnTo>
                  <a:lnTo>
                    <a:pt x="275" y="118"/>
                  </a:lnTo>
                  <a:lnTo>
                    <a:pt x="267" y="116"/>
                  </a:lnTo>
                  <a:lnTo>
                    <a:pt x="255" y="114"/>
                  </a:lnTo>
                  <a:lnTo>
                    <a:pt x="238" y="114"/>
                  </a:lnTo>
                  <a:lnTo>
                    <a:pt x="218" y="116"/>
                  </a:lnTo>
                  <a:lnTo>
                    <a:pt x="198" y="122"/>
                  </a:lnTo>
                  <a:lnTo>
                    <a:pt x="182" y="132"/>
                  </a:lnTo>
                  <a:lnTo>
                    <a:pt x="170" y="146"/>
                  </a:lnTo>
                  <a:lnTo>
                    <a:pt x="162" y="166"/>
                  </a:lnTo>
                  <a:lnTo>
                    <a:pt x="162" y="411"/>
                  </a:lnTo>
                  <a:lnTo>
                    <a:pt x="156" y="434"/>
                  </a:lnTo>
                  <a:lnTo>
                    <a:pt x="144" y="454"/>
                  </a:lnTo>
                  <a:lnTo>
                    <a:pt x="125" y="466"/>
                  </a:lnTo>
                  <a:lnTo>
                    <a:pt x="103" y="470"/>
                  </a:lnTo>
                  <a:lnTo>
                    <a:pt x="79" y="466"/>
                  </a:lnTo>
                  <a:lnTo>
                    <a:pt x="59" y="454"/>
                  </a:lnTo>
                  <a:lnTo>
                    <a:pt x="45" y="434"/>
                  </a:lnTo>
                  <a:lnTo>
                    <a:pt x="41" y="411"/>
                  </a:lnTo>
                  <a:lnTo>
                    <a:pt x="41" y="140"/>
                  </a:lnTo>
                  <a:lnTo>
                    <a:pt x="39" y="120"/>
                  </a:lnTo>
                  <a:lnTo>
                    <a:pt x="33" y="108"/>
                  </a:lnTo>
                  <a:lnTo>
                    <a:pt x="25" y="98"/>
                  </a:lnTo>
                  <a:lnTo>
                    <a:pt x="16" y="89"/>
                  </a:lnTo>
                  <a:lnTo>
                    <a:pt x="8" y="81"/>
                  </a:lnTo>
                  <a:lnTo>
                    <a:pt x="2" y="69"/>
                  </a:lnTo>
                  <a:lnTo>
                    <a:pt x="0" y="55"/>
                  </a:lnTo>
                  <a:lnTo>
                    <a:pt x="2" y="37"/>
                  </a:lnTo>
                  <a:lnTo>
                    <a:pt x="10" y="23"/>
                  </a:lnTo>
                  <a:lnTo>
                    <a:pt x="21" y="13"/>
                  </a:lnTo>
                  <a:lnTo>
                    <a:pt x="37" y="7"/>
                  </a:lnTo>
                  <a:lnTo>
                    <a:pt x="59" y="6"/>
                  </a:lnTo>
                  <a:lnTo>
                    <a:pt x="65" y="6"/>
                  </a:lnTo>
                  <a:lnTo>
                    <a:pt x="71" y="6"/>
                  </a:lnTo>
                  <a:lnTo>
                    <a:pt x="77" y="7"/>
                  </a:lnTo>
                  <a:lnTo>
                    <a:pt x="105" y="19"/>
                  </a:lnTo>
                  <a:lnTo>
                    <a:pt x="127" y="35"/>
                  </a:lnTo>
                  <a:lnTo>
                    <a:pt x="142" y="57"/>
                  </a:lnTo>
                  <a:lnTo>
                    <a:pt x="168" y="31"/>
                  </a:lnTo>
                  <a:lnTo>
                    <a:pt x="194" y="15"/>
                  </a:lnTo>
                  <a:lnTo>
                    <a:pt x="222" y="6"/>
                  </a:lnTo>
                  <a:lnTo>
                    <a:pt x="245" y="2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FF0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43" name="Freeform 18"/>
            <p:cNvSpPr>
              <a:spLocks noEditPoints="1"/>
            </p:cNvSpPr>
            <p:nvPr userDrawn="1"/>
          </p:nvSpPr>
          <p:spPr bwMode="black">
            <a:xfrm>
              <a:off x="4268788" y="3948113"/>
              <a:ext cx="301625" cy="373063"/>
            </a:xfrm>
            <a:custGeom>
              <a:avLst/>
              <a:gdLst>
                <a:gd name="T0" fmla="*/ 2147483647 w 381"/>
                <a:gd name="T1" fmla="*/ 2147483647 h 470"/>
                <a:gd name="T2" fmla="*/ 2147483647 w 381"/>
                <a:gd name="T3" fmla="*/ 2147483647 h 470"/>
                <a:gd name="T4" fmla="*/ 2147483647 w 381"/>
                <a:gd name="T5" fmla="*/ 2147483647 h 470"/>
                <a:gd name="T6" fmla="*/ 2147483647 w 381"/>
                <a:gd name="T7" fmla="*/ 2147483647 h 470"/>
                <a:gd name="T8" fmla="*/ 2147483647 w 381"/>
                <a:gd name="T9" fmla="*/ 2147483647 h 470"/>
                <a:gd name="T10" fmla="*/ 2147483647 w 381"/>
                <a:gd name="T11" fmla="*/ 2147483647 h 470"/>
                <a:gd name="T12" fmla="*/ 2147483647 w 381"/>
                <a:gd name="T13" fmla="*/ 2147483647 h 470"/>
                <a:gd name="T14" fmla="*/ 2147483647 w 381"/>
                <a:gd name="T15" fmla="*/ 2147483647 h 470"/>
                <a:gd name="T16" fmla="*/ 2147483647 w 381"/>
                <a:gd name="T17" fmla="*/ 2147483647 h 470"/>
                <a:gd name="T18" fmla="*/ 2147483647 w 381"/>
                <a:gd name="T19" fmla="*/ 2147483647 h 470"/>
                <a:gd name="T20" fmla="*/ 2147483647 w 381"/>
                <a:gd name="T21" fmla="*/ 2147483647 h 470"/>
                <a:gd name="T22" fmla="*/ 2147483647 w 381"/>
                <a:gd name="T23" fmla="*/ 2147483647 h 470"/>
                <a:gd name="T24" fmla="*/ 2147483647 w 381"/>
                <a:gd name="T25" fmla="*/ 2147483647 h 470"/>
                <a:gd name="T26" fmla="*/ 2147483647 w 381"/>
                <a:gd name="T27" fmla="*/ 2147483647 h 470"/>
                <a:gd name="T28" fmla="*/ 2147483647 w 381"/>
                <a:gd name="T29" fmla="*/ 2147483647 h 470"/>
                <a:gd name="T30" fmla="*/ 2147483647 w 381"/>
                <a:gd name="T31" fmla="*/ 2147483647 h 470"/>
                <a:gd name="T32" fmla="*/ 2147483647 w 381"/>
                <a:gd name="T33" fmla="*/ 2147483647 h 470"/>
                <a:gd name="T34" fmla="*/ 2147483647 w 381"/>
                <a:gd name="T35" fmla="*/ 2147483647 h 470"/>
                <a:gd name="T36" fmla="*/ 2147483647 w 381"/>
                <a:gd name="T37" fmla="*/ 2147483647 h 470"/>
                <a:gd name="T38" fmla="*/ 2147483647 w 381"/>
                <a:gd name="T39" fmla="*/ 2147483647 h 470"/>
                <a:gd name="T40" fmla="*/ 2147483647 w 381"/>
                <a:gd name="T41" fmla="*/ 2147483647 h 470"/>
                <a:gd name="T42" fmla="*/ 2147483647 w 381"/>
                <a:gd name="T43" fmla="*/ 2147483647 h 470"/>
                <a:gd name="T44" fmla="*/ 2147483647 w 381"/>
                <a:gd name="T45" fmla="*/ 2147483647 h 470"/>
                <a:gd name="T46" fmla="*/ 2147483647 w 381"/>
                <a:gd name="T47" fmla="*/ 0 h 470"/>
                <a:gd name="T48" fmla="*/ 2147483647 w 381"/>
                <a:gd name="T49" fmla="*/ 2147483647 h 470"/>
                <a:gd name="T50" fmla="*/ 2147483647 w 381"/>
                <a:gd name="T51" fmla="*/ 2147483647 h 470"/>
                <a:gd name="T52" fmla="*/ 2147483647 w 381"/>
                <a:gd name="T53" fmla="*/ 2147483647 h 470"/>
                <a:gd name="T54" fmla="*/ 2147483647 w 381"/>
                <a:gd name="T55" fmla="*/ 2147483647 h 470"/>
                <a:gd name="T56" fmla="*/ 2147483647 w 381"/>
                <a:gd name="T57" fmla="*/ 2147483647 h 470"/>
                <a:gd name="T58" fmla="*/ 2147483647 w 381"/>
                <a:gd name="T59" fmla="*/ 2147483647 h 470"/>
                <a:gd name="T60" fmla="*/ 2147483647 w 381"/>
                <a:gd name="T61" fmla="*/ 2147483647 h 470"/>
                <a:gd name="T62" fmla="*/ 2147483647 w 381"/>
                <a:gd name="T63" fmla="*/ 2147483647 h 470"/>
                <a:gd name="T64" fmla="*/ 2147483647 w 381"/>
                <a:gd name="T65" fmla="*/ 2147483647 h 470"/>
                <a:gd name="T66" fmla="*/ 2147483647 w 381"/>
                <a:gd name="T67" fmla="*/ 2147483647 h 470"/>
                <a:gd name="T68" fmla="*/ 2147483647 w 381"/>
                <a:gd name="T69" fmla="*/ 2147483647 h 470"/>
                <a:gd name="T70" fmla="*/ 2147483647 w 381"/>
                <a:gd name="T71" fmla="*/ 2147483647 h 470"/>
                <a:gd name="T72" fmla="*/ 2147483647 w 381"/>
                <a:gd name="T73" fmla="*/ 2147483647 h 470"/>
                <a:gd name="T74" fmla="*/ 2147483647 w 381"/>
                <a:gd name="T75" fmla="*/ 2147483647 h 470"/>
                <a:gd name="T76" fmla="*/ 2147483647 w 381"/>
                <a:gd name="T77" fmla="*/ 2147483647 h 470"/>
                <a:gd name="T78" fmla="*/ 2147483647 w 381"/>
                <a:gd name="T79" fmla="*/ 2147483647 h 470"/>
                <a:gd name="T80" fmla="*/ 2147483647 w 381"/>
                <a:gd name="T81" fmla="*/ 2147483647 h 470"/>
                <a:gd name="T82" fmla="*/ 2147483647 w 381"/>
                <a:gd name="T83" fmla="*/ 2147483647 h 470"/>
                <a:gd name="T84" fmla="*/ 2147483647 w 381"/>
                <a:gd name="T85" fmla="*/ 2147483647 h 470"/>
                <a:gd name="T86" fmla="*/ 2147483647 w 381"/>
                <a:gd name="T87" fmla="*/ 2147483647 h 470"/>
                <a:gd name="T88" fmla="*/ 2147483647 w 381"/>
                <a:gd name="T89" fmla="*/ 2147483647 h 470"/>
                <a:gd name="T90" fmla="*/ 2147483647 w 381"/>
                <a:gd name="T91" fmla="*/ 2147483647 h 470"/>
                <a:gd name="T92" fmla="*/ 2147483647 w 381"/>
                <a:gd name="T93" fmla="*/ 2147483647 h 470"/>
                <a:gd name="T94" fmla="*/ 2147483647 w 381"/>
                <a:gd name="T95" fmla="*/ 2147483647 h 470"/>
                <a:gd name="T96" fmla="*/ 0 w 381"/>
                <a:gd name="T97" fmla="*/ 2147483647 h 470"/>
                <a:gd name="T98" fmla="*/ 0 w 381"/>
                <a:gd name="T99" fmla="*/ 2147483647 h 470"/>
                <a:gd name="T100" fmla="*/ 2147483647 w 381"/>
                <a:gd name="T101" fmla="*/ 2147483647 h 470"/>
                <a:gd name="T102" fmla="*/ 2147483647 w 381"/>
                <a:gd name="T103" fmla="*/ 2147483647 h 470"/>
                <a:gd name="T104" fmla="*/ 2147483647 w 381"/>
                <a:gd name="T105" fmla="*/ 2147483647 h 470"/>
                <a:gd name="T106" fmla="*/ 2147483647 w 381"/>
                <a:gd name="T107" fmla="*/ 2147483647 h 470"/>
                <a:gd name="T108" fmla="*/ 2147483647 w 381"/>
                <a:gd name="T109" fmla="*/ 2147483647 h 470"/>
                <a:gd name="T110" fmla="*/ 2147483647 w 381"/>
                <a:gd name="T111" fmla="*/ 2147483647 h 470"/>
                <a:gd name="T112" fmla="*/ 2147483647 w 381"/>
                <a:gd name="T113" fmla="*/ 2147483647 h 470"/>
                <a:gd name="T114" fmla="*/ 2147483647 w 381"/>
                <a:gd name="T115" fmla="*/ 0 h 4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81" h="470">
                  <a:moveTo>
                    <a:pt x="191" y="108"/>
                  </a:moveTo>
                  <a:lnTo>
                    <a:pt x="165" y="110"/>
                  </a:lnTo>
                  <a:lnTo>
                    <a:pt x="145" y="122"/>
                  </a:lnTo>
                  <a:lnTo>
                    <a:pt x="131" y="138"/>
                  </a:lnTo>
                  <a:lnTo>
                    <a:pt x="123" y="160"/>
                  </a:lnTo>
                  <a:lnTo>
                    <a:pt x="119" y="189"/>
                  </a:lnTo>
                  <a:lnTo>
                    <a:pt x="119" y="282"/>
                  </a:lnTo>
                  <a:lnTo>
                    <a:pt x="123" y="310"/>
                  </a:lnTo>
                  <a:lnTo>
                    <a:pt x="131" y="334"/>
                  </a:lnTo>
                  <a:lnTo>
                    <a:pt x="145" y="349"/>
                  </a:lnTo>
                  <a:lnTo>
                    <a:pt x="165" y="359"/>
                  </a:lnTo>
                  <a:lnTo>
                    <a:pt x="191" y="363"/>
                  </a:lnTo>
                  <a:lnTo>
                    <a:pt x="216" y="359"/>
                  </a:lnTo>
                  <a:lnTo>
                    <a:pt x="236" y="349"/>
                  </a:lnTo>
                  <a:lnTo>
                    <a:pt x="250" y="334"/>
                  </a:lnTo>
                  <a:lnTo>
                    <a:pt x="258" y="310"/>
                  </a:lnTo>
                  <a:lnTo>
                    <a:pt x="262" y="282"/>
                  </a:lnTo>
                  <a:lnTo>
                    <a:pt x="262" y="189"/>
                  </a:lnTo>
                  <a:lnTo>
                    <a:pt x="258" y="160"/>
                  </a:lnTo>
                  <a:lnTo>
                    <a:pt x="250" y="138"/>
                  </a:lnTo>
                  <a:lnTo>
                    <a:pt x="236" y="122"/>
                  </a:lnTo>
                  <a:lnTo>
                    <a:pt x="216" y="110"/>
                  </a:lnTo>
                  <a:lnTo>
                    <a:pt x="191" y="108"/>
                  </a:lnTo>
                  <a:close/>
                  <a:moveTo>
                    <a:pt x="191" y="0"/>
                  </a:moveTo>
                  <a:lnTo>
                    <a:pt x="236" y="4"/>
                  </a:lnTo>
                  <a:lnTo>
                    <a:pt x="276" y="15"/>
                  </a:lnTo>
                  <a:lnTo>
                    <a:pt x="310" y="31"/>
                  </a:lnTo>
                  <a:lnTo>
                    <a:pt x="335" y="55"/>
                  </a:lnTo>
                  <a:lnTo>
                    <a:pt x="355" y="83"/>
                  </a:lnTo>
                  <a:lnTo>
                    <a:pt x="371" y="116"/>
                  </a:lnTo>
                  <a:lnTo>
                    <a:pt x="379" y="150"/>
                  </a:lnTo>
                  <a:lnTo>
                    <a:pt x="381" y="187"/>
                  </a:lnTo>
                  <a:lnTo>
                    <a:pt x="381" y="282"/>
                  </a:lnTo>
                  <a:lnTo>
                    <a:pt x="379" y="320"/>
                  </a:lnTo>
                  <a:lnTo>
                    <a:pt x="371" y="355"/>
                  </a:lnTo>
                  <a:lnTo>
                    <a:pt x="355" y="387"/>
                  </a:lnTo>
                  <a:lnTo>
                    <a:pt x="335" y="415"/>
                  </a:lnTo>
                  <a:lnTo>
                    <a:pt x="310" y="438"/>
                  </a:lnTo>
                  <a:lnTo>
                    <a:pt x="276" y="456"/>
                  </a:lnTo>
                  <a:lnTo>
                    <a:pt x="236" y="466"/>
                  </a:lnTo>
                  <a:lnTo>
                    <a:pt x="191" y="470"/>
                  </a:lnTo>
                  <a:lnTo>
                    <a:pt x="145" y="466"/>
                  </a:lnTo>
                  <a:lnTo>
                    <a:pt x="105" y="456"/>
                  </a:lnTo>
                  <a:lnTo>
                    <a:pt x="72" y="438"/>
                  </a:lnTo>
                  <a:lnTo>
                    <a:pt x="46" y="415"/>
                  </a:lnTo>
                  <a:lnTo>
                    <a:pt x="26" y="387"/>
                  </a:lnTo>
                  <a:lnTo>
                    <a:pt x="10" y="355"/>
                  </a:lnTo>
                  <a:lnTo>
                    <a:pt x="2" y="320"/>
                  </a:lnTo>
                  <a:lnTo>
                    <a:pt x="0" y="282"/>
                  </a:lnTo>
                  <a:lnTo>
                    <a:pt x="0" y="187"/>
                  </a:lnTo>
                  <a:lnTo>
                    <a:pt x="2" y="150"/>
                  </a:lnTo>
                  <a:lnTo>
                    <a:pt x="10" y="116"/>
                  </a:lnTo>
                  <a:lnTo>
                    <a:pt x="26" y="83"/>
                  </a:lnTo>
                  <a:lnTo>
                    <a:pt x="46" y="55"/>
                  </a:lnTo>
                  <a:lnTo>
                    <a:pt x="72" y="31"/>
                  </a:lnTo>
                  <a:lnTo>
                    <a:pt x="105" y="15"/>
                  </a:lnTo>
                  <a:lnTo>
                    <a:pt x="145" y="4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FF0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44" name="Freeform 19"/>
            <p:cNvSpPr>
              <a:spLocks/>
            </p:cNvSpPr>
            <p:nvPr userDrawn="1"/>
          </p:nvSpPr>
          <p:spPr bwMode="black">
            <a:xfrm>
              <a:off x="4656138" y="3948113"/>
              <a:ext cx="331788" cy="373063"/>
            </a:xfrm>
            <a:custGeom>
              <a:avLst/>
              <a:gdLst>
                <a:gd name="T0" fmla="*/ 2147483647 w 418"/>
                <a:gd name="T1" fmla="*/ 0 h 470"/>
                <a:gd name="T2" fmla="*/ 2147483647 w 418"/>
                <a:gd name="T3" fmla="*/ 2147483647 h 470"/>
                <a:gd name="T4" fmla="*/ 2147483647 w 418"/>
                <a:gd name="T5" fmla="*/ 2147483647 h 470"/>
                <a:gd name="T6" fmla="*/ 2147483647 w 418"/>
                <a:gd name="T7" fmla="*/ 2147483647 h 470"/>
                <a:gd name="T8" fmla="*/ 2147483647 w 418"/>
                <a:gd name="T9" fmla="*/ 2147483647 h 470"/>
                <a:gd name="T10" fmla="*/ 2147483647 w 418"/>
                <a:gd name="T11" fmla="*/ 2147483647 h 470"/>
                <a:gd name="T12" fmla="*/ 2147483647 w 418"/>
                <a:gd name="T13" fmla="*/ 2147483647 h 470"/>
                <a:gd name="T14" fmla="*/ 2147483647 w 418"/>
                <a:gd name="T15" fmla="*/ 2147483647 h 470"/>
                <a:gd name="T16" fmla="*/ 2147483647 w 418"/>
                <a:gd name="T17" fmla="*/ 2147483647 h 470"/>
                <a:gd name="T18" fmla="*/ 2147483647 w 418"/>
                <a:gd name="T19" fmla="*/ 2147483647 h 470"/>
                <a:gd name="T20" fmla="*/ 2147483647 w 418"/>
                <a:gd name="T21" fmla="*/ 2147483647 h 470"/>
                <a:gd name="T22" fmla="*/ 2147483647 w 418"/>
                <a:gd name="T23" fmla="*/ 2147483647 h 470"/>
                <a:gd name="T24" fmla="*/ 2147483647 w 418"/>
                <a:gd name="T25" fmla="*/ 2147483647 h 470"/>
                <a:gd name="T26" fmla="*/ 2147483647 w 418"/>
                <a:gd name="T27" fmla="*/ 2147483647 h 470"/>
                <a:gd name="T28" fmla="*/ 2147483647 w 418"/>
                <a:gd name="T29" fmla="*/ 2147483647 h 470"/>
                <a:gd name="T30" fmla="*/ 2147483647 w 418"/>
                <a:gd name="T31" fmla="*/ 2147483647 h 470"/>
                <a:gd name="T32" fmla="*/ 2147483647 w 418"/>
                <a:gd name="T33" fmla="*/ 2147483647 h 470"/>
                <a:gd name="T34" fmla="*/ 2147483647 w 418"/>
                <a:gd name="T35" fmla="*/ 2147483647 h 470"/>
                <a:gd name="T36" fmla="*/ 2147483647 w 418"/>
                <a:gd name="T37" fmla="*/ 2147483647 h 470"/>
                <a:gd name="T38" fmla="*/ 2147483647 w 418"/>
                <a:gd name="T39" fmla="*/ 0 h 470"/>
                <a:gd name="T40" fmla="*/ 2147483647 w 418"/>
                <a:gd name="T41" fmla="*/ 2147483647 h 470"/>
                <a:gd name="T42" fmla="*/ 2147483647 w 418"/>
                <a:gd name="T43" fmla="*/ 2147483647 h 470"/>
                <a:gd name="T44" fmla="*/ 2147483647 w 418"/>
                <a:gd name="T45" fmla="*/ 2147483647 h 470"/>
                <a:gd name="T46" fmla="*/ 2147483647 w 418"/>
                <a:gd name="T47" fmla="*/ 2147483647 h 470"/>
                <a:gd name="T48" fmla="*/ 2147483647 w 418"/>
                <a:gd name="T49" fmla="*/ 2147483647 h 470"/>
                <a:gd name="T50" fmla="*/ 2147483647 w 418"/>
                <a:gd name="T51" fmla="*/ 2147483647 h 470"/>
                <a:gd name="T52" fmla="*/ 2147483647 w 418"/>
                <a:gd name="T53" fmla="*/ 2147483647 h 470"/>
                <a:gd name="T54" fmla="*/ 2147483647 w 418"/>
                <a:gd name="T55" fmla="*/ 2147483647 h 470"/>
                <a:gd name="T56" fmla="*/ 2147483647 w 418"/>
                <a:gd name="T57" fmla="*/ 2147483647 h 470"/>
                <a:gd name="T58" fmla="*/ 2147483647 w 418"/>
                <a:gd name="T59" fmla="*/ 2147483647 h 470"/>
                <a:gd name="T60" fmla="*/ 2147483647 w 418"/>
                <a:gd name="T61" fmla="*/ 2147483647 h 470"/>
                <a:gd name="T62" fmla="*/ 2147483647 w 418"/>
                <a:gd name="T63" fmla="*/ 2147483647 h 470"/>
                <a:gd name="T64" fmla="*/ 2147483647 w 418"/>
                <a:gd name="T65" fmla="*/ 2147483647 h 470"/>
                <a:gd name="T66" fmla="*/ 2147483647 w 418"/>
                <a:gd name="T67" fmla="*/ 2147483647 h 470"/>
                <a:gd name="T68" fmla="*/ 2147483647 w 418"/>
                <a:gd name="T69" fmla="*/ 2147483647 h 470"/>
                <a:gd name="T70" fmla="*/ 2147483647 w 418"/>
                <a:gd name="T71" fmla="*/ 2147483647 h 470"/>
                <a:gd name="T72" fmla="*/ 2147483647 w 418"/>
                <a:gd name="T73" fmla="*/ 2147483647 h 470"/>
                <a:gd name="T74" fmla="*/ 2147483647 w 418"/>
                <a:gd name="T75" fmla="*/ 2147483647 h 470"/>
                <a:gd name="T76" fmla="*/ 2147483647 w 418"/>
                <a:gd name="T77" fmla="*/ 2147483647 h 470"/>
                <a:gd name="T78" fmla="*/ 2147483647 w 418"/>
                <a:gd name="T79" fmla="*/ 2147483647 h 470"/>
                <a:gd name="T80" fmla="*/ 2147483647 w 418"/>
                <a:gd name="T81" fmla="*/ 2147483647 h 470"/>
                <a:gd name="T82" fmla="*/ 2147483647 w 418"/>
                <a:gd name="T83" fmla="*/ 2147483647 h 470"/>
                <a:gd name="T84" fmla="*/ 2147483647 w 418"/>
                <a:gd name="T85" fmla="*/ 2147483647 h 470"/>
                <a:gd name="T86" fmla="*/ 2147483647 w 418"/>
                <a:gd name="T87" fmla="*/ 2147483647 h 470"/>
                <a:gd name="T88" fmla="*/ 2147483647 w 418"/>
                <a:gd name="T89" fmla="*/ 2147483647 h 470"/>
                <a:gd name="T90" fmla="*/ 2147483647 w 418"/>
                <a:gd name="T91" fmla="*/ 2147483647 h 470"/>
                <a:gd name="T92" fmla="*/ 2147483647 w 418"/>
                <a:gd name="T93" fmla="*/ 2147483647 h 470"/>
                <a:gd name="T94" fmla="*/ 2147483647 w 418"/>
                <a:gd name="T95" fmla="*/ 2147483647 h 470"/>
                <a:gd name="T96" fmla="*/ 2147483647 w 418"/>
                <a:gd name="T97" fmla="*/ 2147483647 h 470"/>
                <a:gd name="T98" fmla="*/ 2147483647 w 418"/>
                <a:gd name="T99" fmla="*/ 2147483647 h 470"/>
                <a:gd name="T100" fmla="*/ 2147483647 w 418"/>
                <a:gd name="T101" fmla="*/ 2147483647 h 470"/>
                <a:gd name="T102" fmla="*/ 2147483647 w 418"/>
                <a:gd name="T103" fmla="*/ 2147483647 h 470"/>
                <a:gd name="T104" fmla="*/ 2147483647 w 418"/>
                <a:gd name="T105" fmla="*/ 2147483647 h 470"/>
                <a:gd name="T106" fmla="*/ 2147483647 w 418"/>
                <a:gd name="T107" fmla="*/ 2147483647 h 470"/>
                <a:gd name="T108" fmla="*/ 0 w 418"/>
                <a:gd name="T109" fmla="*/ 2147483647 h 470"/>
                <a:gd name="T110" fmla="*/ 0 w 418"/>
                <a:gd name="T111" fmla="*/ 2147483647 h 470"/>
                <a:gd name="T112" fmla="*/ 2147483647 w 418"/>
                <a:gd name="T113" fmla="*/ 2147483647 h 470"/>
                <a:gd name="T114" fmla="*/ 2147483647 w 418"/>
                <a:gd name="T115" fmla="*/ 2147483647 h 470"/>
                <a:gd name="T116" fmla="*/ 2147483647 w 418"/>
                <a:gd name="T117" fmla="*/ 2147483647 h 470"/>
                <a:gd name="T118" fmla="*/ 2147483647 w 418"/>
                <a:gd name="T119" fmla="*/ 0 h 47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18" h="470">
                  <a:moveTo>
                    <a:pt x="59" y="0"/>
                  </a:moveTo>
                  <a:lnTo>
                    <a:pt x="83" y="4"/>
                  </a:lnTo>
                  <a:lnTo>
                    <a:pt x="101" y="17"/>
                  </a:lnTo>
                  <a:lnTo>
                    <a:pt x="115" y="37"/>
                  </a:lnTo>
                  <a:lnTo>
                    <a:pt x="119" y="59"/>
                  </a:lnTo>
                  <a:lnTo>
                    <a:pt x="119" y="290"/>
                  </a:lnTo>
                  <a:lnTo>
                    <a:pt x="121" y="310"/>
                  </a:lnTo>
                  <a:lnTo>
                    <a:pt x="125" y="326"/>
                  </a:lnTo>
                  <a:lnTo>
                    <a:pt x="131" y="339"/>
                  </a:lnTo>
                  <a:lnTo>
                    <a:pt x="143" y="349"/>
                  </a:lnTo>
                  <a:lnTo>
                    <a:pt x="161" y="355"/>
                  </a:lnTo>
                  <a:lnTo>
                    <a:pt x="182" y="357"/>
                  </a:lnTo>
                  <a:lnTo>
                    <a:pt x="212" y="353"/>
                  </a:lnTo>
                  <a:lnTo>
                    <a:pt x="238" y="341"/>
                  </a:lnTo>
                  <a:lnTo>
                    <a:pt x="256" y="322"/>
                  </a:lnTo>
                  <a:lnTo>
                    <a:pt x="256" y="59"/>
                  </a:lnTo>
                  <a:lnTo>
                    <a:pt x="260" y="37"/>
                  </a:lnTo>
                  <a:lnTo>
                    <a:pt x="274" y="17"/>
                  </a:lnTo>
                  <a:lnTo>
                    <a:pt x="293" y="4"/>
                  </a:lnTo>
                  <a:lnTo>
                    <a:pt x="315" y="0"/>
                  </a:lnTo>
                  <a:lnTo>
                    <a:pt x="339" y="4"/>
                  </a:lnTo>
                  <a:lnTo>
                    <a:pt x="359" y="17"/>
                  </a:lnTo>
                  <a:lnTo>
                    <a:pt x="371" y="37"/>
                  </a:lnTo>
                  <a:lnTo>
                    <a:pt x="375" y="59"/>
                  </a:lnTo>
                  <a:lnTo>
                    <a:pt x="375" y="338"/>
                  </a:lnTo>
                  <a:lnTo>
                    <a:pt x="379" y="355"/>
                  </a:lnTo>
                  <a:lnTo>
                    <a:pt x="385" y="369"/>
                  </a:lnTo>
                  <a:lnTo>
                    <a:pt x="393" y="379"/>
                  </a:lnTo>
                  <a:lnTo>
                    <a:pt x="402" y="387"/>
                  </a:lnTo>
                  <a:lnTo>
                    <a:pt x="410" y="395"/>
                  </a:lnTo>
                  <a:lnTo>
                    <a:pt x="416" y="407"/>
                  </a:lnTo>
                  <a:lnTo>
                    <a:pt x="418" y="422"/>
                  </a:lnTo>
                  <a:lnTo>
                    <a:pt x="416" y="440"/>
                  </a:lnTo>
                  <a:lnTo>
                    <a:pt x="408" y="454"/>
                  </a:lnTo>
                  <a:lnTo>
                    <a:pt x="394" y="464"/>
                  </a:lnTo>
                  <a:lnTo>
                    <a:pt x="379" y="468"/>
                  </a:lnTo>
                  <a:lnTo>
                    <a:pt x="359" y="470"/>
                  </a:lnTo>
                  <a:lnTo>
                    <a:pt x="339" y="468"/>
                  </a:lnTo>
                  <a:lnTo>
                    <a:pt x="321" y="462"/>
                  </a:lnTo>
                  <a:lnTo>
                    <a:pt x="303" y="450"/>
                  </a:lnTo>
                  <a:lnTo>
                    <a:pt x="293" y="444"/>
                  </a:lnTo>
                  <a:lnTo>
                    <a:pt x="287" y="436"/>
                  </a:lnTo>
                  <a:lnTo>
                    <a:pt x="280" y="424"/>
                  </a:lnTo>
                  <a:lnTo>
                    <a:pt x="254" y="444"/>
                  </a:lnTo>
                  <a:lnTo>
                    <a:pt x="224" y="458"/>
                  </a:lnTo>
                  <a:lnTo>
                    <a:pt x="188" y="468"/>
                  </a:lnTo>
                  <a:lnTo>
                    <a:pt x="149" y="470"/>
                  </a:lnTo>
                  <a:lnTo>
                    <a:pt x="113" y="468"/>
                  </a:lnTo>
                  <a:lnTo>
                    <a:pt x="81" y="458"/>
                  </a:lnTo>
                  <a:lnTo>
                    <a:pt x="55" y="444"/>
                  </a:lnTo>
                  <a:lnTo>
                    <a:pt x="34" y="424"/>
                  </a:lnTo>
                  <a:lnTo>
                    <a:pt x="20" y="401"/>
                  </a:lnTo>
                  <a:lnTo>
                    <a:pt x="8" y="373"/>
                  </a:lnTo>
                  <a:lnTo>
                    <a:pt x="2" y="339"/>
                  </a:lnTo>
                  <a:lnTo>
                    <a:pt x="0" y="306"/>
                  </a:lnTo>
                  <a:lnTo>
                    <a:pt x="0" y="59"/>
                  </a:lnTo>
                  <a:lnTo>
                    <a:pt x="4" y="37"/>
                  </a:lnTo>
                  <a:lnTo>
                    <a:pt x="18" y="17"/>
                  </a:lnTo>
                  <a:lnTo>
                    <a:pt x="36" y="4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0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45" name="Freeform 20"/>
            <p:cNvSpPr>
              <a:spLocks noEditPoints="1"/>
            </p:cNvSpPr>
            <p:nvPr userDrawn="1"/>
          </p:nvSpPr>
          <p:spPr bwMode="black">
            <a:xfrm>
              <a:off x="5037138" y="3948113"/>
              <a:ext cx="328613" cy="498475"/>
            </a:xfrm>
            <a:custGeom>
              <a:avLst/>
              <a:gdLst>
                <a:gd name="T0" fmla="*/ 2147483647 w 414"/>
                <a:gd name="T1" fmla="*/ 2147483647 h 628"/>
                <a:gd name="T2" fmla="*/ 2147483647 w 414"/>
                <a:gd name="T3" fmla="*/ 2147483647 h 628"/>
                <a:gd name="T4" fmla="*/ 2147483647 w 414"/>
                <a:gd name="T5" fmla="*/ 2147483647 h 628"/>
                <a:gd name="T6" fmla="*/ 2147483647 w 414"/>
                <a:gd name="T7" fmla="*/ 2147483647 h 628"/>
                <a:gd name="T8" fmla="*/ 2147483647 w 414"/>
                <a:gd name="T9" fmla="*/ 2147483647 h 628"/>
                <a:gd name="T10" fmla="*/ 2147483647 w 414"/>
                <a:gd name="T11" fmla="*/ 2147483647 h 628"/>
                <a:gd name="T12" fmla="*/ 2147483647 w 414"/>
                <a:gd name="T13" fmla="*/ 2147483647 h 628"/>
                <a:gd name="T14" fmla="*/ 2147483647 w 414"/>
                <a:gd name="T15" fmla="*/ 2147483647 h 628"/>
                <a:gd name="T16" fmla="*/ 2147483647 w 414"/>
                <a:gd name="T17" fmla="*/ 2147483647 h 628"/>
                <a:gd name="T18" fmla="*/ 2147483647 w 414"/>
                <a:gd name="T19" fmla="*/ 0 h 628"/>
                <a:gd name="T20" fmla="*/ 2147483647 w 414"/>
                <a:gd name="T21" fmla="*/ 2147483647 h 628"/>
                <a:gd name="T22" fmla="*/ 2147483647 w 414"/>
                <a:gd name="T23" fmla="*/ 2147483647 h 628"/>
                <a:gd name="T24" fmla="*/ 2147483647 w 414"/>
                <a:gd name="T25" fmla="*/ 2147483647 h 628"/>
                <a:gd name="T26" fmla="*/ 2147483647 w 414"/>
                <a:gd name="T27" fmla="*/ 0 h 628"/>
                <a:gd name="T28" fmla="*/ 2147483647 w 414"/>
                <a:gd name="T29" fmla="*/ 2147483647 h 628"/>
                <a:gd name="T30" fmla="*/ 2147483647 w 414"/>
                <a:gd name="T31" fmla="*/ 2147483647 h 628"/>
                <a:gd name="T32" fmla="*/ 2147483647 w 414"/>
                <a:gd name="T33" fmla="*/ 2147483647 h 628"/>
                <a:gd name="T34" fmla="*/ 2147483647 w 414"/>
                <a:gd name="T35" fmla="*/ 2147483647 h 628"/>
                <a:gd name="T36" fmla="*/ 2147483647 w 414"/>
                <a:gd name="T37" fmla="*/ 2147483647 h 628"/>
                <a:gd name="T38" fmla="*/ 2147483647 w 414"/>
                <a:gd name="T39" fmla="*/ 2147483647 h 628"/>
                <a:gd name="T40" fmla="*/ 2147483647 w 414"/>
                <a:gd name="T41" fmla="*/ 2147483647 h 628"/>
                <a:gd name="T42" fmla="*/ 2147483647 w 414"/>
                <a:gd name="T43" fmla="*/ 2147483647 h 628"/>
                <a:gd name="T44" fmla="*/ 2147483647 w 414"/>
                <a:gd name="T45" fmla="*/ 2147483647 h 628"/>
                <a:gd name="T46" fmla="*/ 2147483647 w 414"/>
                <a:gd name="T47" fmla="*/ 2147483647 h 628"/>
                <a:gd name="T48" fmla="*/ 2147483647 w 414"/>
                <a:gd name="T49" fmla="*/ 2147483647 h 628"/>
                <a:gd name="T50" fmla="*/ 2147483647 w 414"/>
                <a:gd name="T51" fmla="*/ 2147483647 h 628"/>
                <a:gd name="T52" fmla="*/ 2147483647 w 414"/>
                <a:gd name="T53" fmla="*/ 2147483647 h 628"/>
                <a:gd name="T54" fmla="*/ 2147483647 w 414"/>
                <a:gd name="T55" fmla="*/ 2147483647 h 628"/>
                <a:gd name="T56" fmla="*/ 2147483647 w 414"/>
                <a:gd name="T57" fmla="*/ 2147483647 h 628"/>
                <a:gd name="T58" fmla="*/ 2147483647 w 414"/>
                <a:gd name="T59" fmla="*/ 2147483647 h 628"/>
                <a:gd name="T60" fmla="*/ 2147483647 w 414"/>
                <a:gd name="T61" fmla="*/ 2147483647 h 628"/>
                <a:gd name="T62" fmla="*/ 2147483647 w 414"/>
                <a:gd name="T63" fmla="*/ 2147483647 h 628"/>
                <a:gd name="T64" fmla="*/ 2147483647 w 414"/>
                <a:gd name="T65" fmla="*/ 2147483647 h 628"/>
                <a:gd name="T66" fmla="*/ 2147483647 w 414"/>
                <a:gd name="T67" fmla="*/ 2147483647 h 628"/>
                <a:gd name="T68" fmla="*/ 2147483647 w 414"/>
                <a:gd name="T69" fmla="*/ 0 h 62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14" h="628">
                  <a:moveTo>
                    <a:pt x="224" y="100"/>
                  </a:moveTo>
                  <a:lnTo>
                    <a:pt x="202" y="104"/>
                  </a:lnTo>
                  <a:lnTo>
                    <a:pt x="180" y="112"/>
                  </a:lnTo>
                  <a:lnTo>
                    <a:pt x="158" y="126"/>
                  </a:lnTo>
                  <a:lnTo>
                    <a:pt x="158" y="343"/>
                  </a:lnTo>
                  <a:lnTo>
                    <a:pt x="180" y="357"/>
                  </a:lnTo>
                  <a:lnTo>
                    <a:pt x="202" y="367"/>
                  </a:lnTo>
                  <a:lnTo>
                    <a:pt x="224" y="371"/>
                  </a:lnTo>
                  <a:lnTo>
                    <a:pt x="251" y="367"/>
                  </a:lnTo>
                  <a:lnTo>
                    <a:pt x="271" y="355"/>
                  </a:lnTo>
                  <a:lnTo>
                    <a:pt x="285" y="338"/>
                  </a:lnTo>
                  <a:lnTo>
                    <a:pt x="293" y="314"/>
                  </a:lnTo>
                  <a:lnTo>
                    <a:pt x="295" y="284"/>
                  </a:lnTo>
                  <a:lnTo>
                    <a:pt x="295" y="179"/>
                  </a:lnTo>
                  <a:lnTo>
                    <a:pt x="293" y="152"/>
                  </a:lnTo>
                  <a:lnTo>
                    <a:pt x="285" y="130"/>
                  </a:lnTo>
                  <a:lnTo>
                    <a:pt x="271" y="114"/>
                  </a:lnTo>
                  <a:lnTo>
                    <a:pt x="251" y="104"/>
                  </a:lnTo>
                  <a:lnTo>
                    <a:pt x="224" y="100"/>
                  </a:lnTo>
                  <a:close/>
                  <a:moveTo>
                    <a:pt x="59" y="0"/>
                  </a:moveTo>
                  <a:lnTo>
                    <a:pt x="79" y="2"/>
                  </a:lnTo>
                  <a:lnTo>
                    <a:pt x="97" y="7"/>
                  </a:lnTo>
                  <a:lnTo>
                    <a:pt x="115" y="19"/>
                  </a:lnTo>
                  <a:lnTo>
                    <a:pt x="125" y="27"/>
                  </a:lnTo>
                  <a:lnTo>
                    <a:pt x="133" y="35"/>
                  </a:lnTo>
                  <a:lnTo>
                    <a:pt x="164" y="17"/>
                  </a:lnTo>
                  <a:lnTo>
                    <a:pt x="204" y="4"/>
                  </a:lnTo>
                  <a:lnTo>
                    <a:pt x="244" y="0"/>
                  </a:lnTo>
                  <a:lnTo>
                    <a:pt x="285" y="4"/>
                  </a:lnTo>
                  <a:lnTo>
                    <a:pt x="319" y="11"/>
                  </a:lnTo>
                  <a:lnTo>
                    <a:pt x="349" y="27"/>
                  </a:lnTo>
                  <a:lnTo>
                    <a:pt x="372" y="49"/>
                  </a:lnTo>
                  <a:lnTo>
                    <a:pt x="390" y="75"/>
                  </a:lnTo>
                  <a:lnTo>
                    <a:pt x="404" y="108"/>
                  </a:lnTo>
                  <a:lnTo>
                    <a:pt x="412" y="146"/>
                  </a:lnTo>
                  <a:lnTo>
                    <a:pt x="414" y="189"/>
                  </a:lnTo>
                  <a:lnTo>
                    <a:pt x="414" y="260"/>
                  </a:lnTo>
                  <a:lnTo>
                    <a:pt x="412" y="308"/>
                  </a:lnTo>
                  <a:lnTo>
                    <a:pt x="406" y="349"/>
                  </a:lnTo>
                  <a:lnTo>
                    <a:pt x="394" y="385"/>
                  </a:lnTo>
                  <a:lnTo>
                    <a:pt x="378" y="415"/>
                  </a:lnTo>
                  <a:lnTo>
                    <a:pt x="357" y="438"/>
                  </a:lnTo>
                  <a:lnTo>
                    <a:pt x="329" y="456"/>
                  </a:lnTo>
                  <a:lnTo>
                    <a:pt x="293" y="466"/>
                  </a:lnTo>
                  <a:lnTo>
                    <a:pt x="251" y="470"/>
                  </a:lnTo>
                  <a:lnTo>
                    <a:pt x="218" y="468"/>
                  </a:lnTo>
                  <a:lnTo>
                    <a:pt x="186" y="458"/>
                  </a:lnTo>
                  <a:lnTo>
                    <a:pt x="158" y="444"/>
                  </a:lnTo>
                  <a:lnTo>
                    <a:pt x="158" y="569"/>
                  </a:lnTo>
                  <a:lnTo>
                    <a:pt x="154" y="590"/>
                  </a:lnTo>
                  <a:lnTo>
                    <a:pt x="140" y="610"/>
                  </a:lnTo>
                  <a:lnTo>
                    <a:pt x="123" y="622"/>
                  </a:lnTo>
                  <a:lnTo>
                    <a:pt x="99" y="628"/>
                  </a:lnTo>
                  <a:lnTo>
                    <a:pt x="75" y="622"/>
                  </a:lnTo>
                  <a:lnTo>
                    <a:pt x="57" y="610"/>
                  </a:lnTo>
                  <a:lnTo>
                    <a:pt x="43" y="590"/>
                  </a:lnTo>
                  <a:lnTo>
                    <a:pt x="39" y="569"/>
                  </a:lnTo>
                  <a:lnTo>
                    <a:pt x="39" y="134"/>
                  </a:lnTo>
                  <a:lnTo>
                    <a:pt x="37" y="116"/>
                  </a:lnTo>
                  <a:lnTo>
                    <a:pt x="31" y="102"/>
                  </a:lnTo>
                  <a:lnTo>
                    <a:pt x="25" y="92"/>
                  </a:lnTo>
                  <a:lnTo>
                    <a:pt x="16" y="85"/>
                  </a:lnTo>
                  <a:lnTo>
                    <a:pt x="8" y="75"/>
                  </a:lnTo>
                  <a:lnTo>
                    <a:pt x="2" y="63"/>
                  </a:lnTo>
                  <a:lnTo>
                    <a:pt x="0" y="49"/>
                  </a:lnTo>
                  <a:lnTo>
                    <a:pt x="2" y="31"/>
                  </a:lnTo>
                  <a:lnTo>
                    <a:pt x="10" y="17"/>
                  </a:lnTo>
                  <a:lnTo>
                    <a:pt x="24" y="7"/>
                  </a:lnTo>
                  <a:lnTo>
                    <a:pt x="39" y="2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0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1031" name="Line 12"/>
          <p:cNvSpPr>
            <a:spLocks noChangeShapeType="1"/>
          </p:cNvSpPr>
          <p:nvPr userDrawn="1"/>
        </p:nvSpPr>
        <p:spPr bwMode="auto">
          <a:xfrm>
            <a:off x="0" y="5822950"/>
            <a:ext cx="9144000" cy="0"/>
          </a:xfrm>
          <a:prstGeom prst="line">
            <a:avLst/>
          </a:prstGeom>
          <a:noFill/>
          <a:ln w="57150">
            <a:solidFill>
              <a:srgbClr val="EC111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0196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277813" indent="-2778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Verdana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447675" indent="9525" algn="l" rtl="0" eaLnBrk="0" fontAlgn="base" hangingPunct="0">
        <a:spcBef>
          <a:spcPct val="20000"/>
        </a:spcBef>
        <a:spcAft>
          <a:spcPct val="0"/>
        </a:spcAft>
        <a:defRPr sz="2000" kern="1200">
          <a:solidFill>
            <a:schemeClr val="tx2"/>
          </a:solidFill>
          <a:latin typeface="Arial" pitchFamily="34" charset="0"/>
          <a:ea typeface="+mn-ea"/>
          <a:cs typeface="+mn-cs"/>
        </a:defRPr>
      </a:lvl2pPr>
      <a:lvl3pPr marL="996950" indent="-18573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358900" indent="-1809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Arial" pitchFamily="34" charset="0"/>
          <a:ea typeface="+mn-ea"/>
          <a:cs typeface="+mn-cs"/>
        </a:defRPr>
      </a:lvl4pPr>
      <a:lvl5pPr marL="1725613" indent="-1857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6700" y="1868488"/>
            <a:ext cx="8428038" cy="1143000"/>
          </a:xfrm>
        </p:spPr>
        <p:txBody>
          <a:bodyPr/>
          <a:lstStyle/>
          <a:p>
            <a:pPr eaLnBrk="1" hangingPunct="1"/>
            <a:r>
              <a:rPr lang="en-GB" altLang="en-US" dirty="0"/>
              <a:t>Safety, Health &amp; Environment (SHE)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7500" y="3179763"/>
            <a:ext cx="8428038" cy="1998662"/>
          </a:xfrm>
        </p:spPr>
        <p:txBody>
          <a:bodyPr/>
          <a:lstStyle/>
          <a:p>
            <a:pPr eaLnBrk="1" hangingPunct="1"/>
            <a:r>
              <a:rPr lang="en-GB" altLang="en-US" b="1" dirty="0"/>
              <a:t>Effective 2019-2020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D05722E6-2D0D-4850-BEB1-7388F487FEFD}"/>
              </a:ext>
            </a:extLst>
          </p:cNvPr>
          <p:cNvCxnSpPr/>
          <p:nvPr/>
        </p:nvCxnSpPr>
        <p:spPr>
          <a:xfrm flipH="1" flipV="1">
            <a:off x="542586" y="2991325"/>
            <a:ext cx="428442" cy="56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9BD34F45-DD2F-4524-A00B-80D1FFD00E00}"/>
              </a:ext>
            </a:extLst>
          </p:cNvPr>
          <p:cNvCxnSpPr/>
          <p:nvPr/>
        </p:nvCxnSpPr>
        <p:spPr>
          <a:xfrm flipH="1" flipV="1">
            <a:off x="548574" y="4027698"/>
            <a:ext cx="428442" cy="56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xmlns="" id="{26F2BBCB-C946-49F1-B6EB-EE81785B5C3A}"/>
              </a:ext>
            </a:extLst>
          </p:cNvPr>
          <p:cNvCxnSpPr>
            <a:cxnSpLocks/>
          </p:cNvCxnSpPr>
          <p:nvPr/>
        </p:nvCxnSpPr>
        <p:spPr>
          <a:xfrm>
            <a:off x="7950694" y="1369336"/>
            <a:ext cx="0" cy="10442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DE8E3FED-E82C-4453-B240-7ABE425747C8}"/>
              </a:ext>
            </a:extLst>
          </p:cNvPr>
          <p:cNvCxnSpPr/>
          <p:nvPr/>
        </p:nvCxnSpPr>
        <p:spPr>
          <a:xfrm flipH="1" flipV="1">
            <a:off x="5529848" y="4066153"/>
            <a:ext cx="428442" cy="56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CCAAFF68-4994-46A3-8B93-F29DFBA433EE}"/>
              </a:ext>
            </a:extLst>
          </p:cNvPr>
          <p:cNvCxnSpPr/>
          <p:nvPr/>
        </p:nvCxnSpPr>
        <p:spPr>
          <a:xfrm flipH="1" flipV="1">
            <a:off x="5525217" y="2075708"/>
            <a:ext cx="428442" cy="56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8B0DCCCC-7F1C-48F2-A127-3A946A55156A}"/>
              </a:ext>
            </a:extLst>
          </p:cNvPr>
          <p:cNvCxnSpPr>
            <a:cxnSpLocks/>
          </p:cNvCxnSpPr>
          <p:nvPr/>
        </p:nvCxnSpPr>
        <p:spPr>
          <a:xfrm flipH="1">
            <a:off x="5526665" y="1369336"/>
            <a:ext cx="1454" cy="27035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B945ADF3-89B1-4AC1-9B13-CA040FE0ABCD}"/>
              </a:ext>
            </a:extLst>
          </p:cNvPr>
          <p:cNvCxnSpPr/>
          <p:nvPr/>
        </p:nvCxnSpPr>
        <p:spPr>
          <a:xfrm flipH="1" flipV="1">
            <a:off x="5528119" y="3034005"/>
            <a:ext cx="428442" cy="56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23814BA7-9158-4C30-AC78-AEF55ED89A83}"/>
              </a:ext>
            </a:extLst>
          </p:cNvPr>
          <p:cNvCxnSpPr>
            <a:cxnSpLocks/>
            <a:endCxn id="25" idx="2"/>
          </p:cNvCxnSpPr>
          <p:nvPr/>
        </p:nvCxnSpPr>
        <p:spPr>
          <a:xfrm>
            <a:off x="4659502" y="1369337"/>
            <a:ext cx="651" cy="11377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0A296B5B-42F2-453C-B87F-8D319BD8EFB0}"/>
              </a:ext>
            </a:extLst>
          </p:cNvPr>
          <p:cNvCxnSpPr>
            <a:cxnSpLocks/>
          </p:cNvCxnSpPr>
          <p:nvPr/>
        </p:nvCxnSpPr>
        <p:spPr>
          <a:xfrm flipH="1" flipV="1">
            <a:off x="542586" y="5103785"/>
            <a:ext cx="55653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49395E6B-0352-49A8-B301-4D48EC3F4060}"/>
              </a:ext>
            </a:extLst>
          </p:cNvPr>
          <p:cNvCxnSpPr>
            <a:cxnSpLocks/>
          </p:cNvCxnSpPr>
          <p:nvPr/>
        </p:nvCxnSpPr>
        <p:spPr>
          <a:xfrm>
            <a:off x="1401504" y="1369337"/>
            <a:ext cx="0" cy="10442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7">
            <a:extLst>
              <a:ext uri="{FF2B5EF4-FFF2-40B4-BE49-F238E27FC236}">
                <a16:creationId xmlns:a16="http://schemas.microsoft.com/office/drawing/2014/main" xmlns="" id="{D346CD11-3C19-4C80-A5B8-10DEB0481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738" y="268288"/>
            <a:ext cx="8310562" cy="563562"/>
          </a:xfrm>
        </p:spPr>
        <p:txBody>
          <a:bodyPr/>
          <a:lstStyle/>
          <a:p>
            <a:pPr algn="ctr"/>
            <a:r>
              <a:rPr lang="en-GB" altLang="en-US" sz="2800" b="0" dirty="0">
                <a:solidFill>
                  <a:srgbClr val="FF0000"/>
                </a:solidFill>
                <a:latin typeface="ChevinBold" panose="02000700000000000000" pitchFamily="2" charset="0"/>
              </a:rPr>
              <a:t>SHE Centre of Excellence Team (11)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2C8BCA78-34FC-4E82-9DCA-FB09B1E9E962}"/>
              </a:ext>
            </a:extLst>
          </p:cNvPr>
          <p:cNvSpPr/>
          <p:nvPr/>
        </p:nvSpPr>
        <p:spPr bwMode="auto">
          <a:xfrm>
            <a:off x="3942962" y="1675743"/>
            <a:ext cx="1434382" cy="83137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00" dirty="0">
                <a:solidFill>
                  <a:srgbClr val="FFFFFF"/>
                </a:solidFill>
                <a:latin typeface="ChevinLight" panose="02000300000000000000" pitchFamily="2" charset="0"/>
              </a:rPr>
              <a:t>Engineering and Assets SHE Manager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GB" sz="1000" dirty="0">
              <a:solidFill>
                <a:srgbClr val="000000"/>
              </a:solidFill>
              <a:latin typeface="ChevinLight" panose="02000300000000000000" pitchFamily="2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00" dirty="0">
                <a:solidFill>
                  <a:srgbClr val="000000"/>
                </a:solidFill>
                <a:latin typeface="ChevinLight" panose="02000300000000000000" pitchFamily="2" charset="0"/>
              </a:rPr>
              <a:t>Del Roffey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GB" sz="1100" dirty="0">
              <a:solidFill>
                <a:srgbClr val="000000"/>
              </a:solidFill>
              <a:latin typeface="ChevinLight" panose="020003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28F449E8-46F8-4D81-9C53-9EA167B8B9CA}"/>
              </a:ext>
            </a:extLst>
          </p:cNvPr>
          <p:cNvSpPr/>
          <p:nvPr/>
        </p:nvSpPr>
        <p:spPr bwMode="auto">
          <a:xfrm>
            <a:off x="665952" y="3598106"/>
            <a:ext cx="1488951" cy="94719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00" dirty="0">
                <a:solidFill>
                  <a:srgbClr val="FFFFFF"/>
                </a:solidFill>
                <a:latin typeface="ChevinLight" panose="02000300000000000000" pitchFamily="2" charset="0"/>
              </a:rPr>
              <a:t>Property Risk &amp; Compliance Assurance Manager (Electrical &amp; Fire)</a:t>
            </a:r>
            <a:endParaRPr lang="en-GB" sz="1000" b="1" dirty="0">
              <a:solidFill>
                <a:srgbClr val="FF0000"/>
              </a:solidFill>
              <a:latin typeface="ChevinLight" panose="02000300000000000000" pitchFamily="2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GB" sz="1000" dirty="0">
              <a:solidFill>
                <a:schemeClr val="tx1"/>
              </a:solidFill>
              <a:latin typeface="ChevinLight" panose="02000300000000000000" pitchFamily="2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00" dirty="0">
                <a:solidFill>
                  <a:schemeClr val="tx1"/>
                </a:solidFill>
                <a:latin typeface="ChevinLight" panose="02000300000000000000" pitchFamily="2" charset="0"/>
              </a:rPr>
              <a:t>Ian Robertson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CE6F80A2-F2F7-42CD-BFA3-7C8D4C524213}"/>
              </a:ext>
            </a:extLst>
          </p:cNvPr>
          <p:cNvSpPr/>
          <p:nvPr/>
        </p:nvSpPr>
        <p:spPr bwMode="auto">
          <a:xfrm>
            <a:off x="675753" y="4666499"/>
            <a:ext cx="1451503" cy="96200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00" dirty="0">
                <a:solidFill>
                  <a:srgbClr val="FFFFFF"/>
                </a:solidFill>
                <a:latin typeface="ChevinLight" panose="02000300000000000000" pitchFamily="2" charset="0"/>
              </a:rPr>
              <a:t>Property Risk &amp; Compliance Assurance Advisor (Gas &amp; Pressure)</a:t>
            </a:r>
            <a:endParaRPr lang="en-GB" sz="1000" b="1" dirty="0">
              <a:solidFill>
                <a:srgbClr val="FF0000"/>
              </a:solidFill>
              <a:latin typeface="ChevinLight" panose="02000300000000000000" pitchFamily="2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GB" sz="1000" dirty="0">
              <a:solidFill>
                <a:schemeClr val="tx1"/>
              </a:solidFill>
              <a:latin typeface="ChevinLight" panose="02000300000000000000" pitchFamily="2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00" dirty="0">
                <a:solidFill>
                  <a:schemeClr val="tx1"/>
                </a:solidFill>
                <a:latin typeface="ChevinLight" panose="02000300000000000000" pitchFamily="2" charset="0"/>
              </a:rPr>
              <a:t>Mick Hallam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E1130590-BB9F-4E23-8453-0BA930BD2047}"/>
              </a:ext>
            </a:extLst>
          </p:cNvPr>
          <p:cNvSpPr/>
          <p:nvPr/>
        </p:nvSpPr>
        <p:spPr bwMode="auto">
          <a:xfrm>
            <a:off x="5679845" y="1675743"/>
            <a:ext cx="1406288" cy="82112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00" dirty="0">
                <a:solidFill>
                  <a:srgbClr val="FFFFFF"/>
                </a:solidFill>
                <a:latin typeface="ChevinLight" panose="02000300000000000000" pitchFamily="2" charset="0"/>
              </a:rPr>
              <a:t>Risk &amp; Compliance Lead (Fire &amp; Building Fabric)</a:t>
            </a:r>
            <a:r>
              <a:rPr lang="en-GB" sz="1000" b="1" dirty="0">
                <a:solidFill>
                  <a:srgbClr val="FF0000"/>
                </a:solidFill>
                <a:latin typeface="ChevinLight" panose="02000300000000000000" pitchFamily="2" charset="0"/>
              </a:rPr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GB" sz="1000" dirty="0">
              <a:solidFill>
                <a:schemeClr val="tx1"/>
              </a:solidFill>
              <a:latin typeface="ChevinLight" panose="02000300000000000000" pitchFamily="2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00" dirty="0">
                <a:solidFill>
                  <a:schemeClr val="tx1"/>
                </a:solidFill>
                <a:latin typeface="ChevinLight" panose="02000300000000000000" pitchFamily="2" charset="0"/>
              </a:rPr>
              <a:t>Susan Lowrie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EBE717CF-1795-4EEC-B395-F7B482380701}"/>
              </a:ext>
            </a:extLst>
          </p:cNvPr>
          <p:cNvSpPr/>
          <p:nvPr/>
        </p:nvSpPr>
        <p:spPr bwMode="auto">
          <a:xfrm>
            <a:off x="7357017" y="1665498"/>
            <a:ext cx="1393283" cy="8416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00" dirty="0">
                <a:solidFill>
                  <a:srgbClr val="FFFFFF"/>
                </a:solidFill>
                <a:latin typeface="ChevinLight" panose="02000300000000000000" pitchFamily="2" charset="0"/>
              </a:rPr>
              <a:t>Programmes SHE Business Partner</a:t>
            </a:r>
            <a:endParaRPr lang="en-GB" sz="1000" b="1" dirty="0">
              <a:solidFill>
                <a:srgbClr val="FF0000"/>
              </a:solidFill>
              <a:latin typeface="ChevinLight" panose="02000300000000000000" pitchFamily="2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GB" sz="1000" dirty="0">
              <a:solidFill>
                <a:schemeClr val="tx1"/>
              </a:solidFill>
              <a:latin typeface="ChevinLight" panose="02000300000000000000" pitchFamily="2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00" dirty="0">
                <a:solidFill>
                  <a:schemeClr val="tx1"/>
                </a:solidFill>
                <a:latin typeface="ChevinLight" panose="02000300000000000000" pitchFamily="2" charset="0"/>
              </a:rPr>
              <a:t>Susan Cuddihey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1BC9E967-1527-4349-9737-9532953CA7D8}"/>
              </a:ext>
            </a:extLst>
          </p:cNvPr>
          <p:cNvSpPr/>
          <p:nvPr/>
        </p:nvSpPr>
        <p:spPr>
          <a:xfrm>
            <a:off x="1206939" y="811484"/>
            <a:ext cx="6916555" cy="69120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400" dirty="0">
                <a:solidFill>
                  <a:srgbClr val="FFFFFF"/>
                </a:solidFill>
                <a:latin typeface="ChevinLight" panose="02000300000000000000" pitchFamily="2" charset="0"/>
              </a:rPr>
              <a:t>Group Head of SHE Centre of Excellence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GB" sz="1400" dirty="0">
              <a:solidFill>
                <a:schemeClr val="tx1"/>
              </a:solidFill>
              <a:latin typeface="ChevinLight" panose="02000300000000000000" pitchFamily="2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400" dirty="0">
                <a:solidFill>
                  <a:schemeClr val="tx1"/>
                </a:solidFill>
                <a:latin typeface="ChevinLight" panose="02000300000000000000" pitchFamily="2" charset="0"/>
              </a:rPr>
              <a:t>Richard Bennion</a:t>
            </a:r>
            <a:endParaRPr lang="en-GB" sz="1400" b="1" dirty="0">
              <a:solidFill>
                <a:srgbClr val="FF0000"/>
              </a:solidFill>
              <a:latin typeface="ChevinLight" panose="02000300000000000000" pitchFamily="2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8054739C-0FF8-43B0-952B-45AFB0CDE0CC}"/>
              </a:ext>
            </a:extLst>
          </p:cNvPr>
          <p:cNvSpPr/>
          <p:nvPr/>
        </p:nvSpPr>
        <p:spPr bwMode="auto">
          <a:xfrm>
            <a:off x="677475" y="2575246"/>
            <a:ext cx="1503931" cy="91303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00" dirty="0">
                <a:solidFill>
                  <a:srgbClr val="FFFFFF"/>
                </a:solidFill>
                <a:latin typeface="ChevinLight" panose="02000300000000000000" pitchFamily="2" charset="0"/>
              </a:rPr>
              <a:t>Property Risk &amp; Compliance Assurance Advisor (Water &amp; Lifts)</a:t>
            </a:r>
            <a:endParaRPr lang="en-GB" sz="1000" b="1" dirty="0">
              <a:solidFill>
                <a:srgbClr val="FF0000"/>
              </a:solidFill>
              <a:latin typeface="ChevinLight" panose="02000300000000000000" pitchFamily="2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GB" sz="1000" dirty="0">
              <a:solidFill>
                <a:schemeClr val="tx1"/>
              </a:solidFill>
              <a:latin typeface="ChevinLight" panose="02000300000000000000" pitchFamily="2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00" dirty="0">
                <a:solidFill>
                  <a:schemeClr val="tx1"/>
                </a:solidFill>
                <a:latin typeface="ChevinLight" panose="02000300000000000000" pitchFamily="2" charset="0"/>
              </a:rPr>
              <a:t>Graham Evans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1BA23D65-FEE1-49C7-9CF2-88C2A4C9D07B}"/>
              </a:ext>
            </a:extLst>
          </p:cNvPr>
          <p:cNvCxnSpPr>
            <a:cxnSpLocks/>
          </p:cNvCxnSpPr>
          <p:nvPr/>
        </p:nvCxnSpPr>
        <p:spPr>
          <a:xfrm>
            <a:off x="532385" y="2075543"/>
            <a:ext cx="10201" cy="30359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A7AB555-02D9-4FA0-8BBE-1B00E4D57E5E}"/>
              </a:ext>
            </a:extLst>
          </p:cNvPr>
          <p:cNvSpPr/>
          <p:nvPr/>
        </p:nvSpPr>
        <p:spPr bwMode="auto">
          <a:xfrm>
            <a:off x="448044" y="1656629"/>
            <a:ext cx="1473798" cy="83137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00" dirty="0">
                <a:solidFill>
                  <a:srgbClr val="FFFFFF"/>
                </a:solidFill>
                <a:latin typeface="ChevinLight" panose="02000300000000000000" pitchFamily="2" charset="0"/>
              </a:rPr>
              <a:t>Technical Assurance &amp; SHEQ Manager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GB" sz="1000" dirty="0">
              <a:solidFill>
                <a:schemeClr val="tx1"/>
              </a:solidFill>
              <a:latin typeface="ChevinLight" panose="02000300000000000000" pitchFamily="2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00" dirty="0">
                <a:solidFill>
                  <a:schemeClr val="tx1"/>
                </a:solidFill>
                <a:latin typeface="ChevinLight" panose="02000300000000000000" pitchFamily="2" charset="0"/>
              </a:rPr>
              <a:t>Richard Booth-Davey</a:t>
            </a:r>
            <a:endParaRPr lang="en-GB" sz="1000" b="1" dirty="0">
              <a:solidFill>
                <a:srgbClr val="FF0000"/>
              </a:solidFill>
              <a:latin typeface="ChevinLight" panose="02000300000000000000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CED2CCDF-9505-4B77-BC39-6D1A5219D8AF}"/>
              </a:ext>
            </a:extLst>
          </p:cNvPr>
          <p:cNvSpPr/>
          <p:nvPr/>
        </p:nvSpPr>
        <p:spPr bwMode="auto">
          <a:xfrm>
            <a:off x="5691616" y="3593026"/>
            <a:ext cx="1418026" cy="90522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00" dirty="0">
                <a:solidFill>
                  <a:srgbClr val="FFFFFF"/>
                </a:solidFill>
                <a:latin typeface="ChevinLight" panose="02000300000000000000" pitchFamily="2" charset="0"/>
              </a:rPr>
              <a:t>Risk &amp; Compliance Lead (Energy &amp; BES)</a:t>
            </a:r>
            <a:endParaRPr lang="en-GB" sz="1000" b="1" dirty="0">
              <a:solidFill>
                <a:srgbClr val="FF0000"/>
              </a:solidFill>
              <a:latin typeface="ChevinLight" panose="02000300000000000000" pitchFamily="2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GB" sz="1000" dirty="0">
              <a:solidFill>
                <a:schemeClr val="tx1"/>
              </a:solidFill>
              <a:latin typeface="ChevinLight" panose="02000300000000000000" pitchFamily="2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00" dirty="0">
                <a:solidFill>
                  <a:schemeClr val="tx1"/>
                </a:solidFill>
                <a:latin typeface="ChevinLight" panose="02000300000000000000" pitchFamily="2" charset="0"/>
              </a:rPr>
              <a:t>Tim Williams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GB" sz="1000" b="1" dirty="0">
              <a:solidFill>
                <a:srgbClr val="FF0000"/>
              </a:solidFill>
              <a:latin typeface="ChevinLight" panose="020003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309281" y="1369337"/>
            <a:ext cx="1455315" cy="2152648"/>
            <a:chOff x="2309281" y="1369337"/>
            <a:chExt cx="1455315" cy="2152648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D41175CB-63CC-4240-A275-18548104AE94}"/>
                </a:ext>
              </a:extLst>
            </p:cNvPr>
            <p:cNvCxnSpPr>
              <a:cxnSpLocks/>
            </p:cNvCxnSpPr>
            <p:nvPr/>
          </p:nvCxnSpPr>
          <p:spPr>
            <a:xfrm>
              <a:off x="2990701" y="1369337"/>
              <a:ext cx="0" cy="14270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323E024C-2BFA-4A20-822B-27006541F262}"/>
                </a:ext>
              </a:extLst>
            </p:cNvPr>
            <p:cNvSpPr/>
            <p:nvPr/>
          </p:nvSpPr>
          <p:spPr bwMode="auto">
            <a:xfrm>
              <a:off x="2309281" y="1670655"/>
              <a:ext cx="1451399" cy="809776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en-GB" sz="1000" dirty="0">
                  <a:solidFill>
                    <a:srgbClr val="FFFFFF"/>
                  </a:solidFill>
                  <a:latin typeface="ChevinLight" panose="02000300000000000000" pitchFamily="2" charset="0"/>
                </a:rPr>
                <a:t>Environment &amp; Sustainability Manager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GB" sz="1000" dirty="0">
                <a:solidFill>
                  <a:schemeClr val="tx1"/>
                </a:solidFill>
                <a:latin typeface="ChevinLight" panose="02000300000000000000" pitchFamily="2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en-GB" sz="1000" dirty="0">
                  <a:solidFill>
                    <a:schemeClr val="tx1"/>
                  </a:solidFill>
                  <a:latin typeface="ChevinLight" panose="02000300000000000000" pitchFamily="2" charset="0"/>
                </a:rPr>
                <a:t>Elizabeth Payne</a:t>
              </a:r>
              <a:endParaRPr lang="en-GB" sz="1000" b="1" dirty="0">
                <a:solidFill>
                  <a:srgbClr val="FF0000"/>
                </a:solidFill>
                <a:latin typeface="ChevinLight" panose="02000300000000000000" pitchFamily="2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B2711DC9-DE7D-4B3C-89A2-2BBD84A077D4}"/>
                </a:ext>
              </a:extLst>
            </p:cNvPr>
            <p:cNvSpPr/>
            <p:nvPr/>
          </p:nvSpPr>
          <p:spPr bwMode="auto">
            <a:xfrm>
              <a:off x="2319910" y="2589528"/>
              <a:ext cx="1444686" cy="932457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en-GB" sz="1000" dirty="0">
                  <a:solidFill>
                    <a:srgbClr val="FFFFFF"/>
                  </a:solidFill>
                  <a:latin typeface="ChevinLight" panose="02000300000000000000" pitchFamily="2" charset="0"/>
                </a:rPr>
                <a:t>Carbon &amp; Environment Programme Manager</a:t>
              </a:r>
              <a:r>
                <a:rPr lang="en-GB" sz="1000" b="1" dirty="0">
                  <a:solidFill>
                    <a:srgbClr val="FF0000"/>
                  </a:solidFill>
                  <a:latin typeface="ChevinLight" panose="02000300000000000000" pitchFamily="2" charset="0"/>
                </a:rPr>
                <a:t> 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GB" sz="1000" dirty="0">
                <a:solidFill>
                  <a:schemeClr val="tx1"/>
                </a:solidFill>
                <a:latin typeface="ChevinLight" panose="02000300000000000000" pitchFamily="2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en-GB" sz="1000" dirty="0">
                  <a:solidFill>
                    <a:schemeClr val="tx1"/>
                  </a:solidFill>
                  <a:latin typeface="ChevinLight" panose="02000300000000000000" pitchFamily="2" charset="0"/>
                </a:rPr>
                <a:t>David Waterston</a:t>
              </a:r>
              <a:endParaRPr lang="en-GB" sz="1000" b="1" dirty="0">
                <a:solidFill>
                  <a:srgbClr val="FF0000"/>
                </a:solidFill>
                <a:latin typeface="ChevinLight" panose="02000300000000000000" pitchFamily="2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9D77BCC8-B4E5-4E5A-BAA0-3892A267D91B}"/>
              </a:ext>
            </a:extLst>
          </p:cNvPr>
          <p:cNvSpPr/>
          <p:nvPr/>
        </p:nvSpPr>
        <p:spPr bwMode="auto">
          <a:xfrm>
            <a:off x="7470869" y="2731747"/>
            <a:ext cx="959650" cy="687755"/>
          </a:xfrm>
          <a:prstGeom prst="rect">
            <a:avLst/>
          </a:prstGeom>
          <a:solidFill>
            <a:srgbClr val="0070C0">
              <a:alpha val="35000"/>
            </a:srgbClr>
          </a:solidFill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00" dirty="0">
                <a:solidFill>
                  <a:schemeClr val="tx1"/>
                </a:solidFill>
                <a:latin typeface="ChevinLight" panose="02000300000000000000" pitchFamily="2" charset="0"/>
              </a:rPr>
              <a:t>External asbestos support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D05722E6-2D0D-4850-BEB1-7388F487FEFD}"/>
              </a:ext>
            </a:extLst>
          </p:cNvPr>
          <p:cNvCxnSpPr/>
          <p:nvPr/>
        </p:nvCxnSpPr>
        <p:spPr>
          <a:xfrm flipH="1" flipV="1">
            <a:off x="7024272" y="3030995"/>
            <a:ext cx="428442" cy="5641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9D77BCC8-B4E5-4E5A-BAA0-3892A267D91B}"/>
              </a:ext>
            </a:extLst>
          </p:cNvPr>
          <p:cNvSpPr/>
          <p:nvPr/>
        </p:nvSpPr>
        <p:spPr bwMode="auto">
          <a:xfrm>
            <a:off x="5682091" y="2587280"/>
            <a:ext cx="1411312" cy="90393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00" dirty="0">
                <a:solidFill>
                  <a:srgbClr val="FFFFFF"/>
                </a:solidFill>
                <a:latin typeface="ChevinLight" panose="02000300000000000000" pitchFamily="2" charset="0"/>
              </a:rPr>
              <a:t>Risk &amp; Compliance Lead (Asbestos, Construction &amp; CDM)</a:t>
            </a:r>
            <a:endParaRPr lang="en-GB" sz="1000" b="1" dirty="0">
              <a:solidFill>
                <a:srgbClr val="FF0000"/>
              </a:solidFill>
              <a:latin typeface="ChevinLight" panose="02000300000000000000" pitchFamily="2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GB" sz="1000" dirty="0">
              <a:solidFill>
                <a:schemeClr val="tx1"/>
              </a:solidFill>
              <a:latin typeface="ChevinLight" panose="02000300000000000000" pitchFamily="2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00" dirty="0">
                <a:solidFill>
                  <a:schemeClr val="tx1"/>
                </a:solidFill>
                <a:latin typeface="ChevinLight" panose="02000300000000000000" pitchFamily="2" charset="0"/>
              </a:rPr>
              <a:t>Rachel Price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GB" sz="1000" b="1" dirty="0">
              <a:solidFill>
                <a:srgbClr val="FF0000"/>
              </a:solidFill>
              <a:latin typeface="ChevinLight" panose="020003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043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F4FC857B-5253-442F-A2A9-CE88531F9C56}"/>
              </a:ext>
            </a:extLst>
          </p:cNvPr>
          <p:cNvCxnSpPr>
            <a:cxnSpLocks/>
          </p:cNvCxnSpPr>
          <p:nvPr/>
        </p:nvCxnSpPr>
        <p:spPr>
          <a:xfrm>
            <a:off x="5324714" y="1613711"/>
            <a:ext cx="0" cy="1313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cxnSpLocks/>
          </p:cNvCxnSpPr>
          <p:nvPr/>
        </p:nvCxnSpPr>
        <p:spPr>
          <a:xfrm>
            <a:off x="3474143" y="1613711"/>
            <a:ext cx="0" cy="1313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2" name="Title 7"/>
          <p:cNvSpPr>
            <a:spLocks noGrp="1"/>
          </p:cNvSpPr>
          <p:nvPr>
            <p:ph type="title"/>
          </p:nvPr>
        </p:nvSpPr>
        <p:spPr>
          <a:xfrm>
            <a:off x="287338" y="93409"/>
            <a:ext cx="8866187" cy="563562"/>
          </a:xfrm>
        </p:spPr>
        <p:txBody>
          <a:bodyPr/>
          <a:lstStyle/>
          <a:p>
            <a:pPr algn="ctr"/>
            <a:r>
              <a:rPr lang="en-GB" altLang="en-US" sz="2800" b="0" dirty="0">
                <a:solidFill>
                  <a:srgbClr val="FF0000"/>
                </a:solidFill>
                <a:latin typeface="ChevinBold" panose="02000700000000000000" pitchFamily="2" charset="0"/>
              </a:rPr>
              <a:t>Health and Wellbeing Team (2)</a:t>
            </a:r>
          </a:p>
        </p:txBody>
      </p:sp>
      <p:sp>
        <p:nvSpPr>
          <p:cNvPr id="9" name="Rectangle 8"/>
          <p:cNvSpPr/>
          <p:nvPr/>
        </p:nvSpPr>
        <p:spPr>
          <a:xfrm>
            <a:off x="2981497" y="663471"/>
            <a:ext cx="3009999" cy="94932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hevinLight" panose="02000300000000000000" pitchFamily="2" charset="0"/>
                <a:ea typeface="+mn-ea"/>
                <a:cs typeface="+mn-cs"/>
              </a:rPr>
              <a:t>Group Head of Health &amp; Wellbeing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srgbClr val="000000"/>
              </a:solidFill>
              <a:latin typeface="ChevinLight" panose="02000300000000000000" pitchFamily="2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rgbClr val="000000"/>
                </a:solidFill>
                <a:latin typeface="ChevinLight" panose="02000300000000000000" pitchFamily="2" charset="0"/>
              </a:rPr>
              <a:t>Rachel Boon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evinLight" panose="02000300000000000000" pitchFamily="2" charset="0"/>
              <a:ea typeface="+mn-ea"/>
              <a:cs typeface="+mn-cs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5948363" y="477387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384292" y="5833273"/>
            <a:ext cx="87597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4564173" y="1902231"/>
            <a:ext cx="1728000" cy="1224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hevinLight" panose="02000300000000000000" pitchFamily="2" charset="0"/>
                <a:ea typeface="+mn-ea"/>
                <a:cs typeface="+mn-cs"/>
              </a:rPr>
              <a:t>Occupational Health &amp; Ergonomics Manager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evinLight" panose="020003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evinLight" panose="02000300000000000000" pitchFamily="2" charset="0"/>
                <a:ea typeface="+mn-ea"/>
                <a:cs typeface="+mn-cs"/>
              </a:rPr>
              <a:t>Dr. Corinne Parsons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603862" y="1909685"/>
            <a:ext cx="1728000" cy="1224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hevinLight" panose="02000300000000000000" pitchFamily="2" charset="0"/>
                <a:ea typeface="+mn-ea"/>
                <a:cs typeface="+mn-cs"/>
              </a:rPr>
              <a:t>Occupational Health Development and Systems Manager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evinLight" panose="020003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evinLight" panose="02000300000000000000" pitchFamily="2" charset="0"/>
                <a:ea typeface="+mn-ea"/>
                <a:cs typeface="+mn-cs"/>
              </a:rPr>
              <a:t>Daniel Clarke</a:t>
            </a:r>
          </a:p>
        </p:txBody>
      </p:sp>
    </p:spTree>
    <p:extLst>
      <p:ext uri="{BB962C8B-B14F-4D97-AF65-F5344CB8AC3E}">
        <p14:creationId xmlns:p14="http://schemas.microsoft.com/office/powerpoint/2010/main" val="2626610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>
            <a:cxnSpLocks/>
          </p:cNvCxnSpPr>
          <p:nvPr/>
        </p:nvCxnSpPr>
        <p:spPr>
          <a:xfrm>
            <a:off x="3608548" y="2691432"/>
            <a:ext cx="0" cy="4070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cxnSpLocks/>
          </p:cNvCxnSpPr>
          <p:nvPr/>
        </p:nvCxnSpPr>
        <p:spPr bwMode="auto">
          <a:xfrm>
            <a:off x="3731665" y="3098505"/>
            <a:ext cx="0" cy="2239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4" name="Title 7"/>
          <p:cNvSpPr>
            <a:spLocks noGrp="1"/>
          </p:cNvSpPr>
          <p:nvPr>
            <p:ph type="title"/>
          </p:nvPr>
        </p:nvSpPr>
        <p:spPr>
          <a:xfrm>
            <a:off x="417513" y="279400"/>
            <a:ext cx="8310562" cy="56356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2800" b="0" dirty="0">
                <a:solidFill>
                  <a:srgbClr val="FF0000"/>
                </a:solidFill>
                <a:latin typeface="ChevinBold" panose="02000700000000000000" pitchFamily="2" charset="0"/>
              </a:rPr>
              <a:t>Group SHE Leadership Team (5)</a:t>
            </a:r>
            <a:endParaRPr lang="en-GB" altLang="en-US" sz="2000" b="0" dirty="0">
              <a:solidFill>
                <a:srgbClr val="FF0000"/>
              </a:solidFill>
              <a:latin typeface="ChevinBold" panose="02000700000000000000" pitchFamily="2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5335160" y="1938103"/>
            <a:ext cx="12176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531506" y="1617741"/>
            <a:ext cx="2225675" cy="704850"/>
          </a:xfrm>
          <a:prstGeom prst="rect">
            <a:avLst/>
          </a:prstGeom>
          <a:solidFill>
            <a:srgbClr val="0070C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hevinLight" panose="02000300000000000000" pitchFamily="2" charset="0"/>
                <a:ea typeface="+mn-ea"/>
                <a:cs typeface="+mn-cs"/>
              </a:rPr>
              <a:t>Personal Assistant*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hevinLight" panose="020003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evinLight" panose="02000300000000000000" pitchFamily="2" charset="0"/>
                <a:ea typeface="+mn-ea"/>
                <a:cs typeface="+mn-cs"/>
              </a:rPr>
              <a:t>Mandy Larkin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5044918" y="2679111"/>
            <a:ext cx="0" cy="647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 bwMode="auto">
          <a:xfrm>
            <a:off x="4587147" y="2929080"/>
            <a:ext cx="1224000" cy="1224000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hevinLight" panose="02000300000000000000" pitchFamily="2" charset="0"/>
                <a:ea typeface="+mn-ea"/>
                <a:cs typeface="+mn-cs"/>
              </a:rPr>
              <a:t>Group Head of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hevinLight" panose="02000300000000000000" pitchFamily="2" charset="0"/>
                <a:ea typeface="+mn-ea"/>
                <a:cs typeface="+mn-cs"/>
              </a:rPr>
              <a:t>SHE Centre of Excellence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evinLight" panose="020003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evinLight" panose="020003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evinLight" panose="02000300000000000000" pitchFamily="2" charset="0"/>
                <a:ea typeface="+mn-ea"/>
                <a:cs typeface="+mn-cs"/>
              </a:rPr>
              <a:t>Richard Bennion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hevinLight" panose="02000300000000000000" pitchFamily="2" charset="0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3048031" y="2929080"/>
            <a:ext cx="1224000" cy="1224000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hevinLight" panose="02000300000000000000" pitchFamily="2" charset="0"/>
                <a:ea typeface="+mn-ea"/>
                <a:cs typeface="+mn-cs"/>
              </a:rPr>
              <a:t>Group Head of SHE Standards and Reporting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rgbClr val="000000"/>
              </a:solidFill>
              <a:latin typeface="ChevinLight" panose="02000300000000000000" pitchFamily="2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000000"/>
                </a:solidFill>
                <a:latin typeface="ChevinLight" panose="02000300000000000000" pitchFamily="2" charset="0"/>
              </a:rPr>
              <a:t>James Radley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hevinLight" panose="02000300000000000000" pitchFamily="2" charset="0"/>
              <a:ea typeface="+mn-ea"/>
              <a:cs typeface="+mn-cs"/>
            </a:endParaRPr>
          </a:p>
        </p:txBody>
      </p:sp>
      <p:cxnSp>
        <p:nvCxnSpPr>
          <p:cNvPr id="45" name="Straight Connector 44"/>
          <p:cNvCxnSpPr>
            <a:cxnSpLocks/>
          </p:cNvCxnSpPr>
          <p:nvPr/>
        </p:nvCxnSpPr>
        <p:spPr>
          <a:xfrm>
            <a:off x="1984851" y="2677898"/>
            <a:ext cx="4652283" cy="182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 bwMode="auto">
          <a:xfrm>
            <a:off x="6637135" y="2679111"/>
            <a:ext cx="0" cy="647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 bwMode="auto">
          <a:xfrm>
            <a:off x="6072164" y="2902132"/>
            <a:ext cx="1224000" cy="1250947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hevinLight" panose="02000300000000000000" pitchFamily="2" charset="0"/>
                <a:ea typeface="+mn-ea"/>
                <a:cs typeface="+mn-cs"/>
              </a:rPr>
              <a:t>Group Head of Health and Wellbeing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rgbClr val="000000"/>
              </a:solidFill>
              <a:latin typeface="ChevinLight" panose="02000300000000000000" pitchFamily="2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000000"/>
                </a:solidFill>
                <a:latin typeface="ChevinLight" panose="02000300000000000000" pitchFamily="2" charset="0"/>
              </a:rPr>
              <a:t>Rachel Boon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hevinLight" panose="02000300000000000000" pitchFamily="2" charset="0"/>
              <a:ea typeface="+mn-ea"/>
              <a:cs typeface="+mn-cs"/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1984852" y="2679111"/>
            <a:ext cx="0" cy="647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 bwMode="auto">
          <a:xfrm>
            <a:off x="1508907" y="2905684"/>
            <a:ext cx="1224000" cy="124739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hevinLight" panose="02000300000000000000" pitchFamily="2" charset="0"/>
                <a:ea typeface="+mn-ea"/>
                <a:cs typeface="+mn-cs"/>
              </a:rPr>
              <a:t>Group Head of SHE Field Operations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evinLight" panose="020003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evinLight" panose="02000300000000000000" pitchFamily="2" charset="0"/>
                <a:ea typeface="+mn-ea"/>
                <a:cs typeface="+mn-cs"/>
              </a:rPr>
              <a:t>Andy Pearson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hevinLight" panose="02000300000000000000" pitchFamily="2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71387" y="1247965"/>
            <a:ext cx="2905125" cy="122492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hevinLight" panose="02000300000000000000" pitchFamily="2" charset="0"/>
                <a:ea typeface="+mn-ea"/>
                <a:cs typeface="Arial" panose="020B0604020202020204" pitchFamily="34" charset="0"/>
              </a:rPr>
              <a:t>Global Director of Safety, Health, Wellbeing and Sustainability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evinLight" panose="02000300000000000000" pitchFamily="2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evinLight" panose="02000300000000000000" pitchFamily="2" charset="0"/>
                <a:ea typeface="+mn-ea"/>
                <a:cs typeface="Arial" panose="020B0604020202020204" pitchFamily="34" charset="0"/>
              </a:rPr>
              <a:t>Dr. Shaun Davis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evinLight" panose="02000300000000000000" pitchFamily="2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CBDF3D9-9B33-46B3-B2B8-572E7ADB90C0}"/>
              </a:ext>
            </a:extLst>
          </p:cNvPr>
          <p:cNvCxnSpPr>
            <a:cxnSpLocks/>
          </p:cNvCxnSpPr>
          <p:nvPr/>
        </p:nvCxnSpPr>
        <p:spPr>
          <a:xfrm>
            <a:off x="4410653" y="2483507"/>
            <a:ext cx="0" cy="2126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CB09CB5-2841-4798-BDDE-F08F94F182A8}"/>
              </a:ext>
            </a:extLst>
          </p:cNvPr>
          <p:cNvSpPr txBox="1"/>
          <p:nvPr/>
        </p:nvSpPr>
        <p:spPr>
          <a:xfrm>
            <a:off x="417513" y="6051479"/>
            <a:ext cx="508943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* Nb. this role is not on the SHE function establishment and is budgeted and paid for in the HR Services area.</a:t>
            </a:r>
          </a:p>
        </p:txBody>
      </p:sp>
    </p:spTree>
    <p:extLst>
      <p:ext uri="{BB962C8B-B14F-4D97-AF65-F5344CB8AC3E}">
        <p14:creationId xmlns:p14="http://schemas.microsoft.com/office/powerpoint/2010/main" val="3947126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>
            <a:cxnSpLocks/>
          </p:cNvCxnSpPr>
          <p:nvPr/>
        </p:nvCxnSpPr>
        <p:spPr>
          <a:xfrm>
            <a:off x="2479425" y="2265142"/>
            <a:ext cx="0" cy="766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517" name="Group 2"/>
          <p:cNvGrpSpPr>
            <a:grpSpLocks/>
          </p:cNvGrpSpPr>
          <p:nvPr/>
        </p:nvGrpSpPr>
        <p:grpSpPr bwMode="auto">
          <a:xfrm>
            <a:off x="1990962" y="2275215"/>
            <a:ext cx="4525570" cy="3019799"/>
            <a:chOff x="-980191" y="3101402"/>
            <a:chExt cx="6189159" cy="1754757"/>
          </a:xfrm>
        </p:grpSpPr>
        <p:grpSp>
          <p:nvGrpSpPr>
            <p:cNvPr id="21518" name="Group 1"/>
            <p:cNvGrpSpPr>
              <a:grpSpLocks/>
            </p:cNvGrpSpPr>
            <p:nvPr/>
          </p:nvGrpSpPr>
          <p:grpSpPr bwMode="auto">
            <a:xfrm>
              <a:off x="-980191" y="3101402"/>
              <a:ext cx="2568252" cy="1754756"/>
              <a:chOff x="-980191" y="3101402"/>
              <a:chExt cx="2568252" cy="1754756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1588061" y="3101402"/>
                <a:ext cx="0" cy="41875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ectangle 13"/>
              <p:cNvSpPr/>
              <p:nvPr/>
            </p:nvSpPr>
            <p:spPr>
              <a:xfrm>
                <a:off x="-980191" y="3252660"/>
                <a:ext cx="1550127" cy="1603498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95000"/>
                      </a:srgbClr>
                    </a:solidFill>
                    <a:effectLst/>
                    <a:uLnTx/>
                    <a:uFillTx/>
                    <a:latin typeface="ChevinLight" panose="02000300000000000000" pitchFamily="2" charset="0"/>
                    <a:ea typeface="+mn-ea"/>
                    <a:cs typeface="+mn-cs"/>
                  </a:rPr>
                  <a:t>North</a:t>
                </a:r>
                <a:r>
                  <a:rPr kumimoji="0" lang="en-GB" sz="1200" b="0" i="0" u="none" strike="noStrike" kern="1200" cap="none" spc="0" normalizeH="0" noProof="0" dirty="0">
                    <a:ln>
                      <a:noFill/>
                    </a:ln>
                    <a:solidFill>
                      <a:srgbClr val="FFFFFF">
                        <a:lumMod val="95000"/>
                      </a:srgbClr>
                    </a:solidFill>
                    <a:effectLst/>
                    <a:uLnTx/>
                    <a:uFillTx/>
                    <a:latin typeface="ChevinLight" panose="02000300000000000000" pitchFamily="2" charset="0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dirty="0">
                    <a:solidFill>
                      <a:srgbClr val="FFFFFF">
                        <a:lumMod val="95000"/>
                      </a:srgbClr>
                    </a:solidFill>
                    <a:latin typeface="ChevinLight" panose="02000300000000000000" pitchFamily="2" charset="0"/>
                  </a:rPr>
                  <a:t>S</a:t>
                </a: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95000"/>
                      </a:srgbClr>
                    </a:solidFill>
                    <a:effectLst/>
                    <a:uLnTx/>
                    <a:uFillTx/>
                    <a:latin typeface="ChevinLight" panose="02000300000000000000" pitchFamily="2" charset="0"/>
                    <a:ea typeface="+mn-ea"/>
                    <a:cs typeface="+mn-cs"/>
                  </a:rPr>
                  <a:t>HE Strategic Business Partner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95000"/>
                      </a:srgbClr>
                    </a:solidFill>
                    <a:effectLst/>
                    <a:uLnTx/>
                    <a:uFillTx/>
                    <a:latin typeface="ChevinLight" panose="02000300000000000000" pitchFamily="2" charset="0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hevinLight" panose="02000300000000000000" pitchFamily="2" charset="0"/>
                    <a:ea typeface="+mn-ea"/>
                    <a:cs typeface="+mn-cs"/>
                  </a:rPr>
                  <a:t>Freddie</a:t>
                </a:r>
                <a:r>
                  <a:rPr kumimoji="0" lang="en-GB" sz="120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hevinLight" panose="02000300000000000000" pitchFamily="2" charset="0"/>
                    <a:ea typeface="+mn-ea"/>
                    <a:cs typeface="+mn-cs"/>
                  </a:rPr>
                  <a:t> Warnock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hevinLight" panose="02000300000000000000" pitchFamily="2" charset="0"/>
                  <a:ea typeface="+mn-ea"/>
                  <a:cs typeface="+mn-cs"/>
                </a:endParaRPr>
              </a:p>
              <a:p>
                <a:pPr lv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hevinLight" panose="02000300000000000000" pitchFamily="2" charset="0"/>
                    <a:ea typeface="+mn-ea"/>
                    <a:cs typeface="+mn-cs"/>
                  </a:rPr>
                  <a:t>1 x </a:t>
                </a:r>
                <a:r>
                  <a:rPr lang="en-GB" sz="1200" dirty="0">
                    <a:solidFill>
                      <a:srgbClr val="000000"/>
                    </a:solidFill>
                    <a:latin typeface="ChevinLight" panose="02000300000000000000" pitchFamily="2" charset="0"/>
                  </a:rPr>
                  <a:t>B9 Senior SHE BP</a:t>
                </a: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hevinLight" panose="02000300000000000000" pitchFamily="2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hevinLight" panose="02000300000000000000" pitchFamily="2" charset="0"/>
                    <a:ea typeface="+mn-ea"/>
                    <a:cs typeface="+mn-cs"/>
                  </a:rPr>
                  <a:t>11 x SHE BP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833328" y="3101402"/>
              <a:ext cx="2473475" cy="1754757"/>
              <a:chOff x="987703" y="3101402"/>
              <a:chExt cx="2473475" cy="1754757"/>
            </a:xfrm>
            <a:solidFill>
              <a:schemeClr val="bg1">
                <a:lumMod val="50000"/>
              </a:schemeClr>
            </a:solidFill>
          </p:grpSpPr>
          <p:cxnSp>
            <p:nvCxnSpPr>
              <p:cNvPr id="10" name="Straight Connector 9"/>
              <p:cNvCxnSpPr/>
              <p:nvPr/>
            </p:nvCxnSpPr>
            <p:spPr>
              <a:xfrm flipV="1">
                <a:off x="3461178" y="3101402"/>
                <a:ext cx="0" cy="41592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ctangle 19"/>
              <p:cNvSpPr/>
              <p:nvPr/>
            </p:nvSpPr>
            <p:spPr>
              <a:xfrm>
                <a:off x="987703" y="3248753"/>
                <a:ext cx="1550855" cy="1607406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95000"/>
                      </a:srgbClr>
                    </a:solidFill>
                    <a:effectLst/>
                    <a:uLnTx/>
                    <a:uFillTx/>
                    <a:latin typeface="ChevinLight" panose="02000300000000000000" pitchFamily="2" charset="0"/>
                    <a:ea typeface="+mn-ea"/>
                    <a:cs typeface="+mn-cs"/>
                  </a:rPr>
                  <a:t>Central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95000"/>
                      </a:srgbClr>
                    </a:solidFill>
                    <a:effectLst/>
                    <a:uLnTx/>
                    <a:uFillTx/>
                    <a:latin typeface="ChevinLight" panose="02000300000000000000" pitchFamily="2" charset="0"/>
                    <a:ea typeface="+mn-ea"/>
                    <a:cs typeface="+mn-cs"/>
                  </a:rPr>
                  <a:t>SHE Strategic Business Partner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hevinLight" panose="02000300000000000000" pitchFamily="2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dirty="0">
                    <a:solidFill>
                      <a:srgbClr val="000000"/>
                    </a:solidFill>
                    <a:latin typeface="ChevinLight" panose="02000300000000000000" pitchFamily="2" charset="0"/>
                  </a:rPr>
                  <a:t>Matthew Humphreys</a:t>
                </a:r>
                <a:endParaRPr kumimoji="0" lang="en-GB" sz="12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hevinLight" panose="02000300000000000000" pitchFamily="2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hevinLight" panose="02000300000000000000" pitchFamily="2" charset="0"/>
                  <a:ea typeface="+mn-ea"/>
                  <a:cs typeface="+mn-cs"/>
                </a:endParaRPr>
              </a:p>
              <a:p>
                <a:pPr lv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hevinLight" panose="02000300000000000000" pitchFamily="2" charset="0"/>
                    <a:ea typeface="+mn-ea"/>
                    <a:cs typeface="+mn-cs"/>
                  </a:rPr>
                  <a:t>1 x B9 </a:t>
                </a:r>
                <a:r>
                  <a:rPr lang="en-GB" sz="1200" dirty="0">
                    <a:solidFill>
                      <a:srgbClr val="000000"/>
                    </a:solidFill>
                    <a:latin typeface="ChevinLight" panose="02000300000000000000" pitchFamily="2" charset="0"/>
                  </a:rPr>
                  <a:t>Senior </a:t>
                </a: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hevinLight" panose="02000300000000000000" pitchFamily="2" charset="0"/>
                    <a:ea typeface="+mn-ea"/>
                    <a:cs typeface="+mn-cs"/>
                  </a:rPr>
                  <a:t>SHE BP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hevinLight" panose="02000300000000000000" pitchFamily="2" charset="0"/>
                    <a:ea typeface="+mn-ea"/>
                    <a:cs typeface="+mn-cs"/>
                  </a:rPr>
                  <a:t>10 x SHE BP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dirty="0">
                    <a:solidFill>
                      <a:srgbClr val="000000"/>
                    </a:solidFill>
                    <a:latin typeface="ChevinLight" panose="02000300000000000000" pitchFamily="2" charset="0"/>
                  </a:rPr>
                  <a:t>2 x Property SHEQ BP</a:t>
                </a: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hevinLight" panose="02000300000000000000" pitchFamily="2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2618077" y="3101404"/>
              <a:ext cx="2590891" cy="1754755"/>
              <a:chOff x="1349427" y="3103379"/>
              <a:chExt cx="2590891" cy="1754755"/>
            </a:xfrm>
            <a:solidFill>
              <a:schemeClr val="bg1">
                <a:lumMod val="50000"/>
              </a:schemeClr>
            </a:solidFill>
          </p:grpSpPr>
          <p:sp>
            <p:nvSpPr>
              <p:cNvPr id="37" name="Rectangle 36"/>
              <p:cNvSpPr/>
              <p:nvPr/>
            </p:nvSpPr>
            <p:spPr>
              <a:xfrm>
                <a:off x="1349427" y="3250728"/>
                <a:ext cx="1627256" cy="1607406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95000"/>
                      </a:srgbClr>
                    </a:solidFill>
                    <a:effectLst/>
                    <a:uLnTx/>
                    <a:uFillTx/>
                    <a:latin typeface="ChevinLight" panose="02000300000000000000" pitchFamily="2" charset="0"/>
                    <a:ea typeface="+mn-ea"/>
                    <a:cs typeface="+mn-cs"/>
                  </a:rPr>
                  <a:t>South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95000"/>
                      </a:srgbClr>
                    </a:solidFill>
                    <a:effectLst/>
                    <a:uLnTx/>
                    <a:uFillTx/>
                    <a:latin typeface="ChevinLight" panose="02000300000000000000" pitchFamily="2" charset="0"/>
                    <a:ea typeface="+mn-ea"/>
                    <a:cs typeface="+mn-cs"/>
                  </a:rPr>
                  <a:t>SHE Strategic Business Partner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hevinLight" panose="02000300000000000000" pitchFamily="2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dirty="0">
                    <a:solidFill>
                      <a:srgbClr val="000000"/>
                    </a:solidFill>
                    <a:latin typeface="ChevinLight" panose="02000300000000000000" pitchFamily="2" charset="0"/>
                  </a:rPr>
                  <a:t>Jayne Callaghan-Jarvis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hevinLight" panose="02000300000000000000" pitchFamily="2" charset="0"/>
                </a:endParaRPr>
              </a:p>
              <a:p>
                <a:pPr lv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hevinLight" panose="02000300000000000000" pitchFamily="2" charset="0"/>
                    <a:ea typeface="+mn-ea"/>
                    <a:cs typeface="+mn-cs"/>
                  </a:rPr>
                  <a:t>1 x B9 </a:t>
                </a:r>
                <a:r>
                  <a:rPr lang="en-GB" sz="1200" dirty="0">
                    <a:solidFill>
                      <a:srgbClr val="000000"/>
                    </a:solidFill>
                    <a:latin typeface="ChevinLight" panose="02000300000000000000" pitchFamily="2" charset="0"/>
                  </a:rPr>
                  <a:t>Senior SHE BP</a:t>
                </a: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hevinLight" panose="02000300000000000000" pitchFamily="2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hevinLight" panose="02000300000000000000" pitchFamily="2" charset="0"/>
                    <a:ea typeface="+mn-ea"/>
                    <a:cs typeface="+mn-cs"/>
                  </a:rPr>
                  <a:t>11 x SHE BP</a:t>
                </a:r>
              </a:p>
            </p:txBody>
          </p:sp>
          <p:cxnSp>
            <p:nvCxnSpPr>
              <p:cNvPr id="38" name="Straight Connector 37"/>
              <p:cNvCxnSpPr>
                <a:cxnSpLocks/>
                <a:stCxn id="47" idx="2"/>
              </p:cNvCxnSpPr>
              <p:nvPr/>
            </p:nvCxnSpPr>
            <p:spPr>
              <a:xfrm flipV="1">
                <a:off x="3940318" y="3103379"/>
                <a:ext cx="0" cy="175475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Rectangle 46"/>
          <p:cNvSpPr/>
          <p:nvPr/>
        </p:nvSpPr>
        <p:spPr bwMode="auto">
          <a:xfrm>
            <a:off x="5956697" y="2502010"/>
            <a:ext cx="1119670" cy="279300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ChevinLight" panose="02000300000000000000" pitchFamily="2" charset="0"/>
                <a:ea typeface="+mn-ea"/>
                <a:cs typeface="+mn-cs"/>
              </a:rPr>
              <a:t>Logistics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ChevinLight" panose="02000300000000000000" pitchFamily="2" charset="0"/>
                <a:ea typeface="+mn-ea"/>
                <a:cs typeface="+mn-cs"/>
              </a:rPr>
              <a:t>SHE Strategic Business Partner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ChevinLight" panose="02000300000000000000" pitchFamily="2" charset="0"/>
                <a:ea typeface="+mn-ea"/>
                <a:cs typeface="+mn-cs"/>
              </a:rPr>
              <a:t> 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hevinLight" panose="020003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000000"/>
                </a:solidFill>
                <a:latin typeface="ChevinLight" panose="02000300000000000000" pitchFamily="2" charset="0"/>
              </a:rPr>
              <a:t>Stuart </a:t>
            </a: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evinLight" panose="02000300000000000000" pitchFamily="2" charset="0"/>
                <a:ea typeface="+mn-ea"/>
                <a:cs typeface="+mn-cs"/>
              </a:rPr>
              <a:t>Harrison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evinLight" panose="020003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evinLight" panose="02000300000000000000" pitchFamily="2" charset="0"/>
              </a:rPr>
              <a:t>1x Road Safety Manager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>
                <a:solidFill>
                  <a:srgbClr val="000000"/>
                </a:solidFill>
                <a:latin typeface="ChevinLight" panose="02000300000000000000" pitchFamily="2" charset="0"/>
              </a:rPr>
              <a:t>1 x Road Safety Programmes Manager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>
                <a:solidFill>
                  <a:srgbClr val="000000"/>
                </a:solidFill>
                <a:latin typeface="ChevinLight" panose="02000300000000000000" pitchFamily="2" charset="0"/>
              </a:rPr>
              <a:t>1 x Road Safety Programmes Support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evinLight" panose="02000300000000000000" pitchFamily="2" charset="0"/>
              </a:rPr>
              <a:t>1 x Fleet SHE BP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evinLight" panose="02000300000000000000" pitchFamily="2" charset="0"/>
              <a:ea typeface="+mn-ea"/>
              <a:cs typeface="+mn-cs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11B2BC04-9841-4E29-A237-912CD40E28B8}"/>
              </a:ext>
            </a:extLst>
          </p:cNvPr>
          <p:cNvCxnSpPr/>
          <p:nvPr/>
        </p:nvCxnSpPr>
        <p:spPr bwMode="auto">
          <a:xfrm flipV="1">
            <a:off x="4511675" y="1635048"/>
            <a:ext cx="0" cy="640167"/>
          </a:xfrm>
          <a:prstGeom prst="line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7" name="Title 7"/>
          <p:cNvSpPr>
            <a:spLocks noGrp="1"/>
          </p:cNvSpPr>
          <p:nvPr>
            <p:ph type="title"/>
          </p:nvPr>
        </p:nvSpPr>
        <p:spPr>
          <a:xfrm>
            <a:off x="417513" y="279400"/>
            <a:ext cx="8310562" cy="56356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2800" b="0" dirty="0">
                <a:solidFill>
                  <a:srgbClr val="FF0000"/>
                </a:solidFill>
                <a:latin typeface="ChevinBold" panose="02000700000000000000" pitchFamily="2" charset="0"/>
              </a:rPr>
              <a:t>Group SHE Field Operations Leadership Team (5)</a:t>
            </a:r>
            <a:endParaRPr lang="en-GB" altLang="en-US" sz="2000" b="0" dirty="0">
              <a:solidFill>
                <a:srgbClr val="FF0000"/>
              </a:solidFill>
              <a:latin typeface="ChevinBold" panose="020007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59113" y="1079500"/>
            <a:ext cx="2905125" cy="108108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rgbClr val="FFFFFF"/>
                </a:solidFill>
                <a:latin typeface="ChevinLight" panose="02000300000000000000" pitchFamily="2" charset="0"/>
              </a:rPr>
              <a:t>Group Head of SHE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hevinLight" panose="02000300000000000000" pitchFamily="2" charset="0"/>
                <a:ea typeface="+mn-ea"/>
                <a:cs typeface="+mn-cs"/>
              </a:rPr>
              <a:t>Field Operations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evinLight" panose="020003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evinLight" panose="02000300000000000000" pitchFamily="2" charset="0"/>
                <a:ea typeface="+mn-ea"/>
                <a:cs typeface="+mn-cs"/>
              </a:rPr>
              <a:t>Andy Pearson </a:t>
            </a:r>
          </a:p>
        </p:txBody>
      </p:sp>
      <p:cxnSp>
        <p:nvCxnSpPr>
          <p:cNvPr id="21" name="Straight Connector 20"/>
          <p:cNvCxnSpPr>
            <a:cxnSpLocks/>
          </p:cNvCxnSpPr>
          <p:nvPr/>
        </p:nvCxnSpPr>
        <p:spPr bwMode="auto">
          <a:xfrm>
            <a:off x="2479425" y="2265140"/>
            <a:ext cx="53039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 bwMode="auto">
          <a:xfrm flipV="1">
            <a:off x="7783357" y="2284743"/>
            <a:ext cx="0" cy="3019794"/>
          </a:xfrm>
          <a:prstGeom prst="line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 bwMode="auto">
          <a:xfrm>
            <a:off x="7242572" y="2482960"/>
            <a:ext cx="1119670" cy="28215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ChevinLight" panose="02000300000000000000" pitchFamily="2" charset="0"/>
                <a:ea typeface="+mn-ea"/>
                <a:cs typeface="+mn-cs"/>
              </a:rPr>
              <a:t>Commercial SHE Strategic Business Partner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ChevinLight" panose="02000300000000000000" pitchFamily="2" charset="0"/>
                <a:ea typeface="+mn-ea"/>
                <a:cs typeface="+mn-cs"/>
              </a:rPr>
              <a:t> 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hevinLight" panose="020003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000000"/>
                </a:solidFill>
                <a:latin typeface="ChevinLight" panose="02000300000000000000" pitchFamily="2" charset="0"/>
              </a:rPr>
              <a:t>Robert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000000"/>
                </a:solidFill>
                <a:latin typeface="ChevinLight" panose="02000300000000000000" pitchFamily="2" charset="0"/>
              </a:rPr>
              <a:t>Kelly</a:t>
            </a:r>
            <a:endParaRPr kumimoji="0" lang="en-GB" sz="1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evinLight" panose="020003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evinLight" panose="02000300000000000000" pitchFamily="2" charset="0"/>
              <a:ea typeface="+mn-ea"/>
              <a:cs typeface="+mn-cs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200" dirty="0">
                <a:solidFill>
                  <a:srgbClr val="000000"/>
                </a:solidFill>
                <a:latin typeface="ChevinLight" panose="02000300000000000000" pitchFamily="2" charset="0"/>
              </a:rPr>
              <a:t>4 x SHE BP</a:t>
            </a:r>
            <a:endParaRPr lang="en-GB" sz="1050" dirty="0">
              <a:solidFill>
                <a:srgbClr val="000000"/>
              </a:solidFill>
              <a:latin typeface="ChevinLight" panose="02000300000000000000" pitchFamily="2" charset="0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00" dirty="0">
                <a:solidFill>
                  <a:srgbClr val="000000"/>
                </a:solidFill>
                <a:latin typeface="ChevinLight" panose="02000300000000000000" pitchFamily="2" charset="0"/>
              </a:rPr>
              <a:t>(3 x Commercial)</a:t>
            </a:r>
          </a:p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00" dirty="0">
                <a:solidFill>
                  <a:srgbClr val="000000"/>
                </a:solidFill>
                <a:latin typeface="ChevinLight" panose="02000300000000000000" pitchFamily="2" charset="0"/>
              </a:rPr>
              <a:t>(1 x International)</a:t>
            </a:r>
          </a:p>
        </p:txBody>
      </p:sp>
    </p:spTree>
    <p:extLst>
      <p:ext uri="{BB962C8B-B14F-4D97-AF65-F5344CB8AC3E}">
        <p14:creationId xmlns:p14="http://schemas.microsoft.com/office/powerpoint/2010/main" val="113659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xmlns="" id="{A01FEAB4-7684-47FC-BF49-E5165AC2E9AD}"/>
              </a:ext>
            </a:extLst>
          </p:cNvPr>
          <p:cNvCxnSpPr/>
          <p:nvPr/>
        </p:nvCxnSpPr>
        <p:spPr>
          <a:xfrm flipV="1">
            <a:off x="3340857" y="4723422"/>
            <a:ext cx="92475" cy="4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FCF8C083-AC58-4F15-9E7B-0BEEA7CF9B4A}"/>
              </a:ext>
            </a:extLst>
          </p:cNvPr>
          <p:cNvCxnSpPr/>
          <p:nvPr/>
        </p:nvCxnSpPr>
        <p:spPr>
          <a:xfrm flipV="1">
            <a:off x="3354901" y="4074497"/>
            <a:ext cx="92475" cy="4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11" name="Straight Connector 21510">
            <a:extLst>
              <a:ext uri="{FF2B5EF4-FFF2-40B4-BE49-F238E27FC236}">
                <a16:creationId xmlns:a16="http://schemas.microsoft.com/office/drawing/2014/main" xmlns="" id="{D471162C-B4C6-46F9-8F46-62641CF73F78}"/>
              </a:ext>
            </a:extLst>
          </p:cNvPr>
          <p:cNvCxnSpPr>
            <a:stCxn id="26" idx="3"/>
          </p:cNvCxnSpPr>
          <p:nvPr/>
        </p:nvCxnSpPr>
        <p:spPr>
          <a:xfrm flipV="1">
            <a:off x="3358860" y="3465172"/>
            <a:ext cx="92475" cy="4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28" name="Straight Connector 21527">
            <a:extLst>
              <a:ext uri="{FF2B5EF4-FFF2-40B4-BE49-F238E27FC236}">
                <a16:creationId xmlns:a16="http://schemas.microsoft.com/office/drawing/2014/main" xmlns="" id="{74145ACF-2D0A-465E-A493-BF67E2E46D26}"/>
              </a:ext>
            </a:extLst>
          </p:cNvPr>
          <p:cNvCxnSpPr>
            <a:cxnSpLocks/>
            <a:stCxn id="52" idx="1"/>
          </p:cNvCxnSpPr>
          <p:nvPr/>
        </p:nvCxnSpPr>
        <p:spPr>
          <a:xfrm flipH="1">
            <a:off x="5845965" y="4747279"/>
            <a:ext cx="966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25" name="Straight Connector 21524">
            <a:extLst>
              <a:ext uri="{FF2B5EF4-FFF2-40B4-BE49-F238E27FC236}">
                <a16:creationId xmlns:a16="http://schemas.microsoft.com/office/drawing/2014/main" xmlns="" id="{9BDCA4B5-2E78-4FBA-81CD-1548866E578D}"/>
              </a:ext>
            </a:extLst>
          </p:cNvPr>
          <p:cNvCxnSpPr>
            <a:cxnSpLocks/>
            <a:stCxn id="51" idx="1"/>
          </p:cNvCxnSpPr>
          <p:nvPr/>
        </p:nvCxnSpPr>
        <p:spPr>
          <a:xfrm flipH="1">
            <a:off x="5845965" y="4106226"/>
            <a:ext cx="966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23" name="Straight Connector 21522">
            <a:extLst>
              <a:ext uri="{FF2B5EF4-FFF2-40B4-BE49-F238E27FC236}">
                <a16:creationId xmlns:a16="http://schemas.microsoft.com/office/drawing/2014/main" xmlns="" id="{5DAF539A-8E90-4AB2-AC2E-9F9713D96DB3}"/>
              </a:ext>
            </a:extLst>
          </p:cNvPr>
          <p:cNvCxnSpPr>
            <a:stCxn id="31" idx="1"/>
          </p:cNvCxnSpPr>
          <p:nvPr/>
        </p:nvCxnSpPr>
        <p:spPr>
          <a:xfrm flipH="1" flipV="1">
            <a:off x="5845965" y="3465172"/>
            <a:ext cx="96604" cy="4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08" name="Straight Connector 21507">
            <a:extLst>
              <a:ext uri="{FF2B5EF4-FFF2-40B4-BE49-F238E27FC236}">
                <a16:creationId xmlns:a16="http://schemas.microsoft.com/office/drawing/2014/main" xmlns="" id="{A883AB40-AE69-4B4A-A8D7-DBEDCCEC6B35}"/>
              </a:ext>
            </a:extLst>
          </p:cNvPr>
          <p:cNvCxnSpPr/>
          <p:nvPr/>
        </p:nvCxnSpPr>
        <p:spPr>
          <a:xfrm>
            <a:off x="3451335" y="2755742"/>
            <a:ext cx="23946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65AEAB11-04D5-4ED0-96D6-053418A04401}"/>
              </a:ext>
            </a:extLst>
          </p:cNvPr>
          <p:cNvCxnSpPr>
            <a:cxnSpLocks/>
            <a:stCxn id="54" idx="2"/>
            <a:endCxn id="50" idx="2"/>
          </p:cNvCxnSpPr>
          <p:nvPr/>
        </p:nvCxnSpPr>
        <p:spPr>
          <a:xfrm>
            <a:off x="4642463" y="3113154"/>
            <a:ext cx="19593" cy="25458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7" name="Title 7"/>
          <p:cNvSpPr>
            <a:spLocks noGrp="1"/>
          </p:cNvSpPr>
          <p:nvPr>
            <p:ph type="title"/>
          </p:nvPr>
        </p:nvSpPr>
        <p:spPr>
          <a:xfrm>
            <a:off x="417513" y="279400"/>
            <a:ext cx="8310562" cy="563563"/>
          </a:xfrm>
          <a:noFill/>
          <a:extLst/>
        </p:spPr>
        <p:txBody>
          <a:bodyPr/>
          <a:lstStyle/>
          <a:p>
            <a:pPr algn="ctr"/>
            <a:r>
              <a:rPr lang="en-GB" altLang="en-US" sz="2800" b="0" dirty="0">
                <a:solidFill>
                  <a:srgbClr val="FF0000"/>
                </a:solidFill>
                <a:latin typeface="ChevinBold" panose="02000700000000000000" pitchFamily="2" charset="0"/>
              </a:rPr>
              <a:t>SHE Field Operations Team (North) (12)</a:t>
            </a:r>
            <a:endParaRPr lang="en-GB" altLang="en-US" sz="2000" b="0" dirty="0">
              <a:solidFill>
                <a:srgbClr val="FF0000"/>
              </a:solidFill>
              <a:latin typeface="ChevinBold" panose="02000700000000000000" pitchFamily="2" charset="0"/>
            </a:endParaRPr>
          </a:p>
        </p:txBody>
      </p:sp>
      <p:cxnSp>
        <p:nvCxnSpPr>
          <p:cNvPr id="22" name="Straight Connector 21"/>
          <p:cNvCxnSpPr>
            <a:cxnSpLocks/>
            <a:stCxn id="9" idx="2"/>
          </p:cNvCxnSpPr>
          <p:nvPr/>
        </p:nvCxnSpPr>
        <p:spPr>
          <a:xfrm>
            <a:off x="4560888" y="1405755"/>
            <a:ext cx="0" cy="1204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108325" y="761999"/>
            <a:ext cx="2905125" cy="6437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200" dirty="0">
                <a:solidFill>
                  <a:srgbClr val="FFFFFF"/>
                </a:solidFill>
                <a:latin typeface="ChevinLight" panose="02000300000000000000" pitchFamily="2" charset="0"/>
              </a:rPr>
              <a:t>Group Head of SHE Field Operations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evinLight" panose="020003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evinLight" panose="02000300000000000000" pitchFamily="2" charset="0"/>
                <a:ea typeface="+mn-ea"/>
                <a:cs typeface="+mn-cs"/>
              </a:rPr>
              <a:t>Andy Pearson</a:t>
            </a:r>
            <a:endParaRPr kumimoji="0" lang="en-GB" sz="1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hevinLight" panose="02000300000000000000" pitchFamily="2" charset="0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558246" y="1472430"/>
            <a:ext cx="2168434" cy="79216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050" dirty="0">
                <a:solidFill>
                  <a:srgbClr val="FFFFFF">
                    <a:lumMod val="95000"/>
                  </a:srgbClr>
                </a:solidFill>
                <a:latin typeface="ChevinLight" panose="02000300000000000000" pitchFamily="2" charset="0"/>
              </a:rPr>
              <a:t>North </a:t>
            </a:r>
          </a:p>
          <a:p>
            <a:pPr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050" dirty="0">
                <a:solidFill>
                  <a:srgbClr val="FFFFFF">
                    <a:lumMod val="95000"/>
                  </a:srgbClr>
                </a:solidFill>
                <a:latin typeface="ChevinLight" panose="02000300000000000000" pitchFamily="2" charset="0"/>
              </a:rPr>
              <a:t>SHE Strategic Business Partner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5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hevinLight" panose="020003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evinLight" panose="02000300000000000000" pitchFamily="2" charset="0"/>
                <a:ea typeface="+mn-ea"/>
                <a:cs typeface="+mn-cs"/>
              </a:rPr>
              <a:t>Freddie Warnock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9C4653EE-1E52-4E7E-9793-55594AA5C914}"/>
              </a:ext>
            </a:extLst>
          </p:cNvPr>
          <p:cNvSpPr/>
          <p:nvPr/>
        </p:nvSpPr>
        <p:spPr bwMode="auto">
          <a:xfrm>
            <a:off x="1190426" y="3207656"/>
            <a:ext cx="2168434" cy="52327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ChevinLight" panose="02000300000000000000" pitchFamily="2" charset="0"/>
                <a:ea typeface="+mn-ea"/>
                <a:cs typeface="+mn-cs"/>
              </a:rPr>
              <a:t>SHE Business Partner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50" dirty="0">
                <a:solidFill>
                  <a:srgbClr val="000000"/>
                </a:solidFill>
                <a:latin typeface="ChevinLight" panose="02000300000000000000" pitchFamily="2" charset="0"/>
              </a:rPr>
              <a:t>Jim Hutton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820B6C68-49DD-4DD4-BD06-2167F4720D12}"/>
              </a:ext>
            </a:extLst>
          </p:cNvPr>
          <p:cNvSpPr/>
          <p:nvPr/>
        </p:nvSpPr>
        <p:spPr bwMode="auto">
          <a:xfrm>
            <a:off x="5942569" y="3207656"/>
            <a:ext cx="2168434" cy="52328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00" dirty="0">
                <a:solidFill>
                  <a:srgbClr val="FFFFFF">
                    <a:lumMod val="95000"/>
                  </a:srgbClr>
                </a:solidFill>
                <a:latin typeface="ChevinLight" panose="02000300000000000000" pitchFamily="2" charset="0"/>
              </a:rPr>
              <a:t>SHE Business Partner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00" dirty="0">
                <a:solidFill>
                  <a:srgbClr val="000000"/>
                </a:solidFill>
                <a:latin typeface="ChevinLight" panose="02000300000000000000" pitchFamily="2" charset="0"/>
              </a:rPr>
              <a:t>Muhammed Desai</a:t>
            </a:r>
            <a:endParaRPr kumimoji="0" lang="en-GB" sz="10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hevinLight" panose="02000300000000000000" pitchFamily="2" charset="0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014A2D44-7409-4EC1-B454-CF9FBE78E87B}"/>
              </a:ext>
            </a:extLst>
          </p:cNvPr>
          <p:cNvSpPr/>
          <p:nvPr/>
        </p:nvSpPr>
        <p:spPr bwMode="auto">
          <a:xfrm>
            <a:off x="1190426" y="3844586"/>
            <a:ext cx="2168434" cy="52327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00" dirty="0">
                <a:solidFill>
                  <a:srgbClr val="FFFFFF">
                    <a:lumMod val="95000"/>
                  </a:srgbClr>
                </a:solidFill>
                <a:latin typeface="ChevinLight" panose="02000300000000000000" pitchFamily="2" charset="0"/>
              </a:rPr>
              <a:t>SHE Business Partner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00" dirty="0">
                <a:solidFill>
                  <a:srgbClr val="000000"/>
                </a:solidFill>
                <a:latin typeface="ChevinLight" panose="02000300000000000000" pitchFamily="2" charset="0"/>
              </a:rPr>
              <a:t>David Bull</a:t>
            </a:r>
            <a:endParaRPr kumimoji="0" lang="en-GB" sz="10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hevinLight" panose="02000300000000000000" pitchFamily="2" charset="0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7469AF4F-BB5D-4E78-9A20-F102B3B8130A}"/>
              </a:ext>
            </a:extLst>
          </p:cNvPr>
          <p:cNvSpPr/>
          <p:nvPr/>
        </p:nvSpPr>
        <p:spPr bwMode="auto">
          <a:xfrm>
            <a:off x="1190426" y="4485639"/>
            <a:ext cx="2168434" cy="52327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00" dirty="0">
                <a:solidFill>
                  <a:srgbClr val="FFFFFF">
                    <a:lumMod val="95000"/>
                  </a:srgbClr>
                </a:solidFill>
                <a:latin typeface="ChevinLight" panose="02000300000000000000" pitchFamily="2" charset="0"/>
              </a:rPr>
              <a:t>SHE Business Partner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00" dirty="0">
                <a:solidFill>
                  <a:srgbClr val="000000"/>
                </a:solidFill>
                <a:latin typeface="ChevinLight" panose="02000300000000000000" pitchFamily="2" charset="0"/>
              </a:rPr>
              <a:t>Paul Simmons</a:t>
            </a:r>
            <a:endParaRPr kumimoji="0" lang="en-GB" sz="10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hevinLight" panose="02000300000000000000" pitchFamily="2" charset="0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89EE07C7-FBB8-401A-AA8C-2C431A369D69}"/>
              </a:ext>
            </a:extLst>
          </p:cNvPr>
          <p:cNvSpPr/>
          <p:nvPr/>
        </p:nvSpPr>
        <p:spPr bwMode="auto">
          <a:xfrm>
            <a:off x="3570278" y="3844586"/>
            <a:ext cx="2168434" cy="52327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00" dirty="0">
                <a:solidFill>
                  <a:srgbClr val="FFFFFF">
                    <a:lumMod val="95000"/>
                  </a:srgbClr>
                </a:solidFill>
                <a:latin typeface="ChevinLight" panose="02000300000000000000" pitchFamily="2" charset="0"/>
              </a:rPr>
              <a:t>SHE Business Partner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00" dirty="0">
                <a:solidFill>
                  <a:srgbClr val="000000"/>
                </a:solidFill>
                <a:latin typeface="ChevinLight" panose="02000300000000000000" pitchFamily="2" charset="0"/>
              </a:rPr>
              <a:t>Jonathan Barrington</a:t>
            </a:r>
            <a:endParaRPr kumimoji="0" lang="en-GB" sz="10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hevinLight" panose="02000300000000000000" pitchFamily="2" charset="0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38E187FB-84C2-4E3E-A103-E0CDD0EDAF8A}"/>
              </a:ext>
            </a:extLst>
          </p:cNvPr>
          <p:cNvSpPr/>
          <p:nvPr/>
        </p:nvSpPr>
        <p:spPr bwMode="auto">
          <a:xfrm>
            <a:off x="3570278" y="4485639"/>
            <a:ext cx="2168434" cy="52327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00" dirty="0">
                <a:solidFill>
                  <a:srgbClr val="FFFFFF">
                    <a:lumMod val="95000"/>
                  </a:srgbClr>
                </a:solidFill>
                <a:latin typeface="ChevinLight" panose="02000300000000000000" pitchFamily="2" charset="0"/>
              </a:rPr>
              <a:t>SHE Business Partner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00" dirty="0">
                <a:solidFill>
                  <a:srgbClr val="000000"/>
                </a:solidFill>
                <a:latin typeface="ChevinLight" panose="02000300000000000000" pitchFamily="2" charset="0"/>
              </a:rPr>
              <a:t>Mick Wissett</a:t>
            </a:r>
            <a:endParaRPr kumimoji="0" lang="en-GB" sz="10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hevinLight" panose="02000300000000000000" pitchFamily="2" charset="0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9C299497-AFD1-4922-B329-15B7DB9AF164}"/>
              </a:ext>
            </a:extLst>
          </p:cNvPr>
          <p:cNvSpPr/>
          <p:nvPr/>
        </p:nvSpPr>
        <p:spPr bwMode="auto">
          <a:xfrm>
            <a:off x="3577839" y="5135737"/>
            <a:ext cx="2168434" cy="52327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00" dirty="0">
                <a:solidFill>
                  <a:srgbClr val="FFFFFF">
                    <a:lumMod val="95000"/>
                  </a:srgbClr>
                </a:solidFill>
                <a:latin typeface="ChevinLight" panose="02000300000000000000" pitchFamily="2" charset="0"/>
              </a:rPr>
              <a:t>SHE Business Partner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00" dirty="0">
                <a:solidFill>
                  <a:srgbClr val="000000"/>
                </a:solidFill>
                <a:latin typeface="ChevinLight" panose="02000300000000000000" pitchFamily="2" charset="0"/>
              </a:rPr>
              <a:t>Gerry McLaughlin</a:t>
            </a:r>
            <a:endParaRPr kumimoji="0" lang="en-GB" sz="10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hevinLight" panose="02000300000000000000" pitchFamily="2" charset="0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AC1545F5-8DBD-4AB5-A773-CB6BD0DBE1BE}"/>
              </a:ext>
            </a:extLst>
          </p:cNvPr>
          <p:cNvSpPr/>
          <p:nvPr/>
        </p:nvSpPr>
        <p:spPr bwMode="auto">
          <a:xfrm>
            <a:off x="5942569" y="3844586"/>
            <a:ext cx="2168434" cy="52327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00" dirty="0">
                <a:solidFill>
                  <a:srgbClr val="FFFFFF">
                    <a:lumMod val="95000"/>
                  </a:srgbClr>
                </a:solidFill>
                <a:latin typeface="ChevinLight" panose="02000300000000000000" pitchFamily="2" charset="0"/>
              </a:rPr>
              <a:t>SHE Business Partner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00" dirty="0">
                <a:solidFill>
                  <a:srgbClr val="000000"/>
                </a:solidFill>
                <a:latin typeface="ChevinLight" panose="02000300000000000000" pitchFamily="2" charset="0"/>
              </a:rPr>
              <a:t>Hanna Hincke</a:t>
            </a:r>
            <a:endParaRPr kumimoji="0" lang="en-GB" sz="10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hevinLight" panose="02000300000000000000" pitchFamily="2" charset="0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38248DF3-E576-4EDA-A4F4-347147715323}"/>
              </a:ext>
            </a:extLst>
          </p:cNvPr>
          <p:cNvSpPr/>
          <p:nvPr/>
        </p:nvSpPr>
        <p:spPr bwMode="auto">
          <a:xfrm>
            <a:off x="5942569" y="4485639"/>
            <a:ext cx="2168434" cy="52327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00" dirty="0">
                <a:solidFill>
                  <a:srgbClr val="FFFFFF">
                    <a:lumMod val="95000"/>
                  </a:srgbClr>
                </a:solidFill>
                <a:latin typeface="ChevinLight" panose="02000300000000000000" pitchFamily="2" charset="0"/>
              </a:rPr>
              <a:t>SHE Business Partner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00" noProof="0" dirty="0">
                <a:solidFill>
                  <a:srgbClr val="000000"/>
                </a:solidFill>
                <a:latin typeface="ChevinLight" panose="02000300000000000000" pitchFamily="2" charset="0"/>
              </a:rPr>
              <a:t>Michael Barnes</a:t>
            </a:r>
            <a:endParaRPr kumimoji="0" lang="en-GB" sz="10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hevinLight" panose="02000300000000000000" pitchFamily="2" charset="0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BC359391-B90D-4FD5-96BC-0C0B0B67FBAA}"/>
              </a:ext>
            </a:extLst>
          </p:cNvPr>
          <p:cNvSpPr/>
          <p:nvPr/>
        </p:nvSpPr>
        <p:spPr bwMode="auto">
          <a:xfrm>
            <a:off x="3558246" y="2320993"/>
            <a:ext cx="2168434" cy="79216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ChevinLight" panose="02000300000000000000" pitchFamily="2" charset="0"/>
              </a:rPr>
              <a:t>Senior SHE Business Partner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5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hevinLight" panose="02000300000000000000" pitchFamily="2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50" dirty="0">
                <a:solidFill>
                  <a:srgbClr val="000000"/>
                </a:solidFill>
                <a:latin typeface="ChevinLight" panose="02000300000000000000" pitchFamily="2" charset="0"/>
              </a:rPr>
              <a:t>Emma Tranter</a:t>
            </a:r>
            <a:endParaRPr kumimoji="0" lang="en-GB" sz="105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evinLight" panose="02000300000000000000" pitchFamily="2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5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evinLight" panose="02000300000000000000" pitchFamily="2" charset="0"/>
            </a:endParaRP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xmlns="" id="{0EED9C6E-A7DA-430E-B225-9314FCDAAD15}"/>
              </a:ext>
            </a:extLst>
          </p:cNvPr>
          <p:cNvCxnSpPr/>
          <p:nvPr/>
        </p:nvCxnSpPr>
        <p:spPr>
          <a:xfrm rot="5400000">
            <a:off x="8240562" y="2248834"/>
            <a:ext cx="2141" cy="127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A9BD6139-7C3E-474A-BEE4-6D51C3A03C87}"/>
              </a:ext>
            </a:extLst>
          </p:cNvPr>
          <p:cNvSpPr/>
          <p:nvPr/>
        </p:nvSpPr>
        <p:spPr bwMode="auto">
          <a:xfrm>
            <a:off x="3577839" y="3203533"/>
            <a:ext cx="2168434" cy="52327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00" dirty="0">
                <a:solidFill>
                  <a:srgbClr val="FFFFFF">
                    <a:lumMod val="95000"/>
                  </a:srgbClr>
                </a:solidFill>
                <a:latin typeface="ChevinLight" panose="02000300000000000000" pitchFamily="2" charset="0"/>
              </a:rPr>
              <a:t>SHE Business Partner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00" dirty="0">
                <a:solidFill>
                  <a:srgbClr val="000000"/>
                </a:solidFill>
                <a:latin typeface="ChevinLight" panose="02000300000000000000" pitchFamily="2" charset="0"/>
              </a:rPr>
              <a:t>Hazel McGuiness</a:t>
            </a:r>
            <a:endParaRPr kumimoji="0" lang="en-GB" sz="10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hevinLight" panose="02000300000000000000" pitchFamily="2" charset="0"/>
              <a:ea typeface="+mn-ea"/>
              <a:cs typeface="+mn-cs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EC62A666-25A6-484B-9A16-45D3369A39E7}"/>
              </a:ext>
            </a:extLst>
          </p:cNvPr>
          <p:cNvCxnSpPr>
            <a:cxnSpLocks/>
          </p:cNvCxnSpPr>
          <p:nvPr/>
        </p:nvCxnSpPr>
        <p:spPr>
          <a:xfrm>
            <a:off x="5845965" y="2755742"/>
            <a:ext cx="0" cy="26201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7C3C194E-22D9-4BAF-B51E-094BCB7BEE49}"/>
              </a:ext>
            </a:extLst>
          </p:cNvPr>
          <p:cNvCxnSpPr>
            <a:cxnSpLocks/>
          </p:cNvCxnSpPr>
          <p:nvPr/>
        </p:nvCxnSpPr>
        <p:spPr>
          <a:xfrm flipH="1">
            <a:off x="3447376" y="2755742"/>
            <a:ext cx="3959" cy="1967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38248DF3-E576-4EDA-A4F4-347147715323}"/>
              </a:ext>
            </a:extLst>
          </p:cNvPr>
          <p:cNvSpPr/>
          <p:nvPr/>
        </p:nvSpPr>
        <p:spPr bwMode="auto">
          <a:xfrm>
            <a:off x="5942569" y="5114289"/>
            <a:ext cx="2168434" cy="52327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00" dirty="0">
                <a:solidFill>
                  <a:srgbClr val="FFFFFF">
                    <a:lumMod val="95000"/>
                  </a:srgbClr>
                </a:solidFill>
                <a:latin typeface="ChevinLight" panose="02000300000000000000" pitchFamily="2" charset="0"/>
              </a:rPr>
              <a:t>SHE Business Partner </a:t>
            </a:r>
          </a:p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00" dirty="0">
                <a:solidFill>
                  <a:srgbClr val="FFFFFF">
                    <a:lumMod val="95000"/>
                  </a:srgbClr>
                </a:solidFill>
                <a:latin typeface="ChevinLight" panose="02000300000000000000" pitchFamily="2" charset="0"/>
              </a:rPr>
              <a:t>(High Impact Support)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00" noProof="0" dirty="0">
                <a:solidFill>
                  <a:srgbClr val="000000"/>
                </a:solidFill>
                <a:latin typeface="ChevinLight" panose="02000300000000000000" pitchFamily="2" charset="0"/>
              </a:rPr>
              <a:t>Wullie Patterson</a:t>
            </a:r>
            <a:endParaRPr kumimoji="0" lang="en-GB" sz="10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hevinLight" panose="02000300000000000000" pitchFamily="2" charset="0"/>
              <a:ea typeface="+mn-ea"/>
              <a:cs typeface="+mn-cs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74145ACF-2D0A-465E-A493-BF67E2E46D26}"/>
              </a:ext>
            </a:extLst>
          </p:cNvPr>
          <p:cNvCxnSpPr>
            <a:cxnSpLocks/>
          </p:cNvCxnSpPr>
          <p:nvPr/>
        </p:nvCxnSpPr>
        <p:spPr>
          <a:xfrm flipH="1">
            <a:off x="5855490" y="5361597"/>
            <a:ext cx="966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871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xmlns="" id="{A01FEAB4-7684-47FC-BF49-E5165AC2E9AD}"/>
              </a:ext>
            </a:extLst>
          </p:cNvPr>
          <p:cNvCxnSpPr/>
          <p:nvPr/>
        </p:nvCxnSpPr>
        <p:spPr>
          <a:xfrm>
            <a:off x="3267075" y="4723422"/>
            <a:ext cx="1853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FCF8C083-AC58-4F15-9E7B-0BEEA7CF9B4A}"/>
              </a:ext>
            </a:extLst>
          </p:cNvPr>
          <p:cNvCxnSpPr/>
          <p:nvPr/>
        </p:nvCxnSpPr>
        <p:spPr>
          <a:xfrm flipV="1">
            <a:off x="3354901" y="4074497"/>
            <a:ext cx="92475" cy="4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11" name="Straight Connector 21510">
            <a:extLst>
              <a:ext uri="{FF2B5EF4-FFF2-40B4-BE49-F238E27FC236}">
                <a16:creationId xmlns:a16="http://schemas.microsoft.com/office/drawing/2014/main" xmlns="" id="{D471162C-B4C6-46F9-8F46-62641CF73F78}"/>
              </a:ext>
            </a:extLst>
          </p:cNvPr>
          <p:cNvCxnSpPr>
            <a:stCxn id="26" idx="3"/>
          </p:cNvCxnSpPr>
          <p:nvPr/>
        </p:nvCxnSpPr>
        <p:spPr>
          <a:xfrm flipV="1">
            <a:off x="3358860" y="3465172"/>
            <a:ext cx="92475" cy="4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28" name="Straight Connector 21527">
            <a:extLst>
              <a:ext uri="{FF2B5EF4-FFF2-40B4-BE49-F238E27FC236}">
                <a16:creationId xmlns:a16="http://schemas.microsoft.com/office/drawing/2014/main" xmlns="" id="{74145ACF-2D0A-465E-A493-BF67E2E46D26}"/>
              </a:ext>
            </a:extLst>
          </p:cNvPr>
          <p:cNvCxnSpPr>
            <a:cxnSpLocks/>
            <a:stCxn id="52" idx="1"/>
          </p:cNvCxnSpPr>
          <p:nvPr/>
        </p:nvCxnSpPr>
        <p:spPr>
          <a:xfrm flipH="1">
            <a:off x="5845965" y="4747279"/>
            <a:ext cx="966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25" name="Straight Connector 21524">
            <a:extLst>
              <a:ext uri="{FF2B5EF4-FFF2-40B4-BE49-F238E27FC236}">
                <a16:creationId xmlns:a16="http://schemas.microsoft.com/office/drawing/2014/main" xmlns="" id="{9BDCA4B5-2E78-4FBA-81CD-1548866E578D}"/>
              </a:ext>
            </a:extLst>
          </p:cNvPr>
          <p:cNvCxnSpPr>
            <a:cxnSpLocks/>
            <a:stCxn id="51" idx="1"/>
          </p:cNvCxnSpPr>
          <p:nvPr/>
        </p:nvCxnSpPr>
        <p:spPr>
          <a:xfrm flipH="1">
            <a:off x="5845965" y="4106226"/>
            <a:ext cx="966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23" name="Straight Connector 21522">
            <a:extLst>
              <a:ext uri="{FF2B5EF4-FFF2-40B4-BE49-F238E27FC236}">
                <a16:creationId xmlns:a16="http://schemas.microsoft.com/office/drawing/2014/main" xmlns="" id="{5DAF539A-8E90-4AB2-AC2E-9F9713D96DB3}"/>
              </a:ext>
            </a:extLst>
          </p:cNvPr>
          <p:cNvCxnSpPr>
            <a:stCxn id="31" idx="1"/>
          </p:cNvCxnSpPr>
          <p:nvPr/>
        </p:nvCxnSpPr>
        <p:spPr>
          <a:xfrm flipH="1" flipV="1">
            <a:off x="5845965" y="3465172"/>
            <a:ext cx="96604" cy="4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08" name="Straight Connector 21507">
            <a:extLst>
              <a:ext uri="{FF2B5EF4-FFF2-40B4-BE49-F238E27FC236}">
                <a16:creationId xmlns:a16="http://schemas.microsoft.com/office/drawing/2014/main" xmlns="" id="{A883AB40-AE69-4B4A-A8D7-DBEDCCEC6B35}"/>
              </a:ext>
            </a:extLst>
          </p:cNvPr>
          <p:cNvCxnSpPr/>
          <p:nvPr/>
        </p:nvCxnSpPr>
        <p:spPr>
          <a:xfrm>
            <a:off x="3451335" y="2755742"/>
            <a:ext cx="23946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65AEAB11-04D5-4ED0-96D6-053418A04401}"/>
              </a:ext>
            </a:extLst>
          </p:cNvPr>
          <p:cNvCxnSpPr>
            <a:cxnSpLocks/>
            <a:stCxn id="54" idx="2"/>
            <a:endCxn id="50" idx="2"/>
          </p:cNvCxnSpPr>
          <p:nvPr/>
        </p:nvCxnSpPr>
        <p:spPr>
          <a:xfrm>
            <a:off x="4642463" y="3113154"/>
            <a:ext cx="19593" cy="25458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7" name="Title 7"/>
          <p:cNvSpPr>
            <a:spLocks noGrp="1"/>
          </p:cNvSpPr>
          <p:nvPr>
            <p:ph type="title"/>
          </p:nvPr>
        </p:nvSpPr>
        <p:spPr>
          <a:xfrm>
            <a:off x="417513" y="279400"/>
            <a:ext cx="8310562" cy="563563"/>
          </a:xfrm>
          <a:noFill/>
          <a:extLst/>
        </p:spPr>
        <p:txBody>
          <a:bodyPr/>
          <a:lstStyle/>
          <a:p>
            <a:pPr algn="ctr"/>
            <a:r>
              <a:rPr lang="en-GB" altLang="en-US" sz="2800" b="0" dirty="0">
                <a:solidFill>
                  <a:srgbClr val="FF0000"/>
                </a:solidFill>
                <a:latin typeface="ChevinBold" panose="02000700000000000000" pitchFamily="2" charset="0"/>
              </a:rPr>
              <a:t>SHE Field Operations Team (Central) (13)</a:t>
            </a:r>
            <a:endParaRPr lang="en-GB" altLang="en-US" sz="2000" b="0" dirty="0">
              <a:solidFill>
                <a:srgbClr val="FF0000"/>
              </a:solidFill>
              <a:latin typeface="ChevinBold" panose="02000700000000000000" pitchFamily="2" charset="0"/>
            </a:endParaRPr>
          </a:p>
        </p:txBody>
      </p:sp>
      <p:cxnSp>
        <p:nvCxnSpPr>
          <p:cNvPr id="22" name="Straight Connector 21"/>
          <p:cNvCxnSpPr>
            <a:cxnSpLocks/>
            <a:stCxn id="9" idx="2"/>
          </p:cNvCxnSpPr>
          <p:nvPr/>
        </p:nvCxnSpPr>
        <p:spPr>
          <a:xfrm>
            <a:off x="4560888" y="1405755"/>
            <a:ext cx="0" cy="1204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108325" y="761999"/>
            <a:ext cx="2905125" cy="6437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200" dirty="0">
                <a:solidFill>
                  <a:srgbClr val="FFFFFF"/>
                </a:solidFill>
                <a:latin typeface="ChevinLight" panose="02000300000000000000" pitchFamily="2" charset="0"/>
              </a:rPr>
              <a:t>Group Head of SHE Field Operations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evinLight" panose="020003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evinLight" panose="02000300000000000000" pitchFamily="2" charset="0"/>
                <a:ea typeface="+mn-ea"/>
                <a:cs typeface="+mn-cs"/>
              </a:rPr>
              <a:t>Andy Pearson</a:t>
            </a:r>
            <a:endParaRPr kumimoji="0" lang="en-GB" sz="1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hevinLight" panose="02000300000000000000" pitchFamily="2" charset="0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558246" y="1472430"/>
            <a:ext cx="2168434" cy="79216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050" dirty="0">
                <a:solidFill>
                  <a:srgbClr val="FFFFFF">
                    <a:lumMod val="95000"/>
                  </a:srgbClr>
                </a:solidFill>
                <a:latin typeface="ChevinLight" panose="02000300000000000000" pitchFamily="2" charset="0"/>
              </a:rPr>
              <a:t>Central</a:t>
            </a:r>
          </a:p>
          <a:p>
            <a:pPr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050" dirty="0">
                <a:solidFill>
                  <a:srgbClr val="FFFFFF">
                    <a:lumMod val="95000"/>
                  </a:srgbClr>
                </a:solidFill>
                <a:latin typeface="ChevinLight" panose="02000300000000000000" pitchFamily="2" charset="0"/>
              </a:rPr>
              <a:t>SHE Strategic Business Partner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5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hevinLight" panose="020003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evinLight" panose="02000300000000000000" pitchFamily="2" charset="0"/>
                <a:ea typeface="+mn-ea"/>
                <a:cs typeface="+mn-cs"/>
              </a:rPr>
              <a:t>Matthew Humphreys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9C4653EE-1E52-4E7E-9793-55594AA5C914}"/>
              </a:ext>
            </a:extLst>
          </p:cNvPr>
          <p:cNvSpPr/>
          <p:nvPr/>
        </p:nvSpPr>
        <p:spPr bwMode="auto">
          <a:xfrm>
            <a:off x="1190426" y="3207656"/>
            <a:ext cx="2168434" cy="52327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00" dirty="0">
                <a:solidFill>
                  <a:srgbClr val="FFFFFF">
                    <a:lumMod val="95000"/>
                  </a:srgbClr>
                </a:solidFill>
                <a:latin typeface="ChevinLight" panose="02000300000000000000" pitchFamily="2" charset="0"/>
              </a:rPr>
              <a:t>SHE Business Partner</a:t>
            </a:r>
          </a:p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50" dirty="0">
                <a:solidFill>
                  <a:srgbClr val="000000"/>
                </a:solidFill>
                <a:latin typeface="ChevinLight" panose="02000300000000000000" pitchFamily="2" charset="0"/>
              </a:rPr>
              <a:t>Marc King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820B6C68-49DD-4DD4-BD06-2167F4720D12}"/>
              </a:ext>
            </a:extLst>
          </p:cNvPr>
          <p:cNvSpPr/>
          <p:nvPr/>
        </p:nvSpPr>
        <p:spPr bwMode="auto">
          <a:xfrm>
            <a:off x="5942569" y="3207656"/>
            <a:ext cx="2168434" cy="52328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00" dirty="0">
                <a:solidFill>
                  <a:srgbClr val="FFFFFF">
                    <a:lumMod val="95000"/>
                  </a:srgbClr>
                </a:solidFill>
                <a:latin typeface="ChevinLight" panose="02000300000000000000" pitchFamily="2" charset="0"/>
              </a:rPr>
              <a:t>SHE Business Partner</a:t>
            </a:r>
          </a:p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50" dirty="0">
                <a:solidFill>
                  <a:srgbClr val="000000"/>
                </a:solidFill>
                <a:latin typeface="ChevinLight" panose="02000300000000000000" pitchFamily="2" charset="0"/>
              </a:rPr>
              <a:t>Dawn Oliver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014A2D44-7409-4EC1-B454-CF9FBE78E87B}"/>
              </a:ext>
            </a:extLst>
          </p:cNvPr>
          <p:cNvSpPr/>
          <p:nvPr/>
        </p:nvSpPr>
        <p:spPr bwMode="auto">
          <a:xfrm>
            <a:off x="1190426" y="3844586"/>
            <a:ext cx="2168434" cy="52327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00" dirty="0">
                <a:solidFill>
                  <a:srgbClr val="FFFFFF">
                    <a:lumMod val="95000"/>
                  </a:srgbClr>
                </a:solidFill>
                <a:latin typeface="ChevinLight" panose="02000300000000000000" pitchFamily="2" charset="0"/>
              </a:rPr>
              <a:t>SHE Business Partner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00" dirty="0">
                <a:solidFill>
                  <a:srgbClr val="000000"/>
                </a:solidFill>
                <a:latin typeface="ChevinLight" panose="02000300000000000000" pitchFamily="2" charset="0"/>
              </a:rPr>
              <a:t>Mike Lewis</a:t>
            </a:r>
            <a:endParaRPr kumimoji="0" lang="en-GB" sz="10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hevinLight" panose="02000300000000000000" pitchFamily="2" charset="0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7469AF4F-BB5D-4E78-9A20-F102B3B8130A}"/>
              </a:ext>
            </a:extLst>
          </p:cNvPr>
          <p:cNvSpPr/>
          <p:nvPr/>
        </p:nvSpPr>
        <p:spPr bwMode="auto">
          <a:xfrm>
            <a:off x="1190426" y="4485639"/>
            <a:ext cx="2168434" cy="52327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00" dirty="0">
                <a:solidFill>
                  <a:srgbClr val="FFFFFF">
                    <a:lumMod val="95000"/>
                  </a:srgbClr>
                </a:solidFill>
                <a:latin typeface="ChevinLight" panose="02000300000000000000" pitchFamily="2" charset="0"/>
              </a:rPr>
              <a:t>SHE Business Partner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00" dirty="0">
                <a:solidFill>
                  <a:srgbClr val="000000"/>
                </a:solidFill>
                <a:latin typeface="ChevinLight" panose="02000300000000000000" pitchFamily="2" charset="0"/>
              </a:rPr>
              <a:t>Mark Griffin</a:t>
            </a:r>
            <a:endParaRPr kumimoji="0" lang="en-GB" sz="10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hevinLight" panose="02000300000000000000" pitchFamily="2" charset="0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89EE07C7-FBB8-401A-AA8C-2C431A369D69}"/>
              </a:ext>
            </a:extLst>
          </p:cNvPr>
          <p:cNvSpPr/>
          <p:nvPr/>
        </p:nvSpPr>
        <p:spPr bwMode="auto">
          <a:xfrm>
            <a:off x="3570278" y="3844586"/>
            <a:ext cx="2168434" cy="52327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00" dirty="0">
                <a:solidFill>
                  <a:srgbClr val="FFFFFF">
                    <a:lumMod val="95000"/>
                  </a:srgbClr>
                </a:solidFill>
                <a:latin typeface="ChevinLight" panose="02000300000000000000" pitchFamily="2" charset="0"/>
              </a:rPr>
              <a:t>SHE Business Partner</a:t>
            </a:r>
          </a:p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50" dirty="0">
                <a:solidFill>
                  <a:srgbClr val="000000"/>
                </a:solidFill>
                <a:latin typeface="ChevinLight" panose="02000300000000000000" pitchFamily="2" charset="0"/>
              </a:rPr>
              <a:t>David Mills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38E187FB-84C2-4E3E-A103-E0CDD0EDAF8A}"/>
              </a:ext>
            </a:extLst>
          </p:cNvPr>
          <p:cNvSpPr/>
          <p:nvPr/>
        </p:nvSpPr>
        <p:spPr bwMode="auto">
          <a:xfrm>
            <a:off x="3570278" y="4485639"/>
            <a:ext cx="2168434" cy="52327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00" dirty="0">
                <a:solidFill>
                  <a:srgbClr val="FFFFFF">
                    <a:lumMod val="95000"/>
                  </a:srgbClr>
                </a:solidFill>
                <a:latin typeface="ChevinLight" panose="02000300000000000000" pitchFamily="2" charset="0"/>
              </a:rPr>
              <a:t>SHE Business Partner</a:t>
            </a:r>
          </a:p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50" dirty="0">
                <a:solidFill>
                  <a:srgbClr val="000000"/>
                </a:solidFill>
                <a:latin typeface="ChevinLight" panose="02000300000000000000" pitchFamily="2" charset="0"/>
              </a:rPr>
              <a:t>Greg Rowan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9C299497-AFD1-4922-B329-15B7DB9AF164}"/>
              </a:ext>
            </a:extLst>
          </p:cNvPr>
          <p:cNvSpPr/>
          <p:nvPr/>
        </p:nvSpPr>
        <p:spPr bwMode="auto">
          <a:xfrm>
            <a:off x="3577839" y="5135737"/>
            <a:ext cx="2168434" cy="52327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00" dirty="0">
                <a:solidFill>
                  <a:srgbClr val="FFFFFF">
                    <a:lumMod val="95000"/>
                  </a:srgbClr>
                </a:solidFill>
                <a:latin typeface="ChevinLight" panose="02000300000000000000" pitchFamily="2" charset="0"/>
              </a:rPr>
              <a:t>SHE Business Partner</a:t>
            </a:r>
          </a:p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50" dirty="0">
                <a:solidFill>
                  <a:srgbClr val="000000"/>
                </a:solidFill>
                <a:latin typeface="ChevinLight" panose="02000300000000000000" pitchFamily="2" charset="0"/>
              </a:rPr>
              <a:t>Dave Chapman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AC1545F5-8DBD-4AB5-A773-CB6BD0DBE1BE}"/>
              </a:ext>
            </a:extLst>
          </p:cNvPr>
          <p:cNvSpPr/>
          <p:nvPr/>
        </p:nvSpPr>
        <p:spPr bwMode="auto">
          <a:xfrm>
            <a:off x="5942569" y="3844586"/>
            <a:ext cx="2168434" cy="52327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00" dirty="0">
                <a:solidFill>
                  <a:srgbClr val="FFFFFF">
                    <a:lumMod val="95000"/>
                  </a:srgbClr>
                </a:solidFill>
                <a:latin typeface="ChevinLight" panose="02000300000000000000" pitchFamily="2" charset="0"/>
              </a:rPr>
              <a:t>SHE Business Partner</a:t>
            </a:r>
          </a:p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50" noProof="0" dirty="0">
                <a:solidFill>
                  <a:srgbClr val="000000"/>
                </a:solidFill>
                <a:latin typeface="ChevinLight" panose="02000300000000000000" pitchFamily="2" charset="0"/>
              </a:rPr>
              <a:t>Theo Gooch</a:t>
            </a:r>
            <a:endParaRPr kumimoji="0" lang="en-GB" sz="10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hevinLight" panose="02000300000000000000" pitchFamily="2" charset="0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38248DF3-E576-4EDA-A4F4-347147715323}"/>
              </a:ext>
            </a:extLst>
          </p:cNvPr>
          <p:cNvSpPr/>
          <p:nvPr/>
        </p:nvSpPr>
        <p:spPr bwMode="auto">
          <a:xfrm>
            <a:off x="5942569" y="4485639"/>
            <a:ext cx="2168434" cy="52327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00" dirty="0">
                <a:solidFill>
                  <a:srgbClr val="FFFFFF">
                    <a:lumMod val="95000"/>
                  </a:srgbClr>
                </a:solidFill>
                <a:latin typeface="ChevinLight" panose="02000300000000000000" pitchFamily="2" charset="0"/>
              </a:rPr>
              <a:t>SHEQ Business Partner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50" dirty="0">
                <a:solidFill>
                  <a:srgbClr val="000000"/>
                </a:solidFill>
                <a:latin typeface="ChevinLight" panose="02000300000000000000" pitchFamily="2" charset="0"/>
              </a:rPr>
              <a:t>Alan Rayner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BC359391-B90D-4FD5-96BC-0C0B0B67FBAA}"/>
              </a:ext>
            </a:extLst>
          </p:cNvPr>
          <p:cNvSpPr/>
          <p:nvPr/>
        </p:nvSpPr>
        <p:spPr bwMode="auto">
          <a:xfrm>
            <a:off x="3558246" y="2320993"/>
            <a:ext cx="2168434" cy="79216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ChevinLight" panose="02000300000000000000" pitchFamily="2" charset="0"/>
              </a:rPr>
              <a:t>Senior SHE Business Partner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5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hevinLight" panose="02000300000000000000" pitchFamily="2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50" dirty="0">
                <a:solidFill>
                  <a:srgbClr val="000000"/>
                </a:solidFill>
                <a:latin typeface="ChevinLight" panose="02000300000000000000" pitchFamily="2" charset="0"/>
              </a:rPr>
              <a:t>Matthew Chappell</a:t>
            </a:r>
            <a:endParaRPr kumimoji="0" lang="en-GB" sz="105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evinLight" panose="02000300000000000000" pitchFamily="2" charset="0"/>
            </a:endParaRP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xmlns="" id="{0EED9C6E-A7DA-430E-B225-9314FCDAAD15}"/>
              </a:ext>
            </a:extLst>
          </p:cNvPr>
          <p:cNvCxnSpPr/>
          <p:nvPr/>
        </p:nvCxnSpPr>
        <p:spPr>
          <a:xfrm rot="5400000">
            <a:off x="8240562" y="2248834"/>
            <a:ext cx="2141" cy="127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A9BD6139-7C3E-474A-BEE4-6D51C3A03C87}"/>
              </a:ext>
            </a:extLst>
          </p:cNvPr>
          <p:cNvSpPr/>
          <p:nvPr/>
        </p:nvSpPr>
        <p:spPr bwMode="auto">
          <a:xfrm>
            <a:off x="3577839" y="3203533"/>
            <a:ext cx="2168434" cy="52327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00" dirty="0">
                <a:solidFill>
                  <a:srgbClr val="FFFFFF">
                    <a:lumMod val="95000"/>
                  </a:srgbClr>
                </a:solidFill>
                <a:latin typeface="ChevinLight" panose="02000300000000000000" pitchFamily="2" charset="0"/>
              </a:rPr>
              <a:t>SHE Business Partner</a:t>
            </a:r>
          </a:p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50" dirty="0">
                <a:solidFill>
                  <a:srgbClr val="000000"/>
                </a:solidFill>
                <a:latin typeface="ChevinLight" panose="02000300000000000000" pitchFamily="2" charset="0"/>
              </a:rPr>
              <a:t>Tim Langford</a:t>
            </a:r>
            <a:endParaRPr kumimoji="0" lang="en-GB" sz="10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hevinLight" panose="02000300000000000000" pitchFamily="2" charset="0"/>
              <a:ea typeface="+mn-ea"/>
              <a:cs typeface="+mn-cs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EC62A666-25A6-484B-9A16-45D3369A39E7}"/>
              </a:ext>
            </a:extLst>
          </p:cNvPr>
          <p:cNvCxnSpPr>
            <a:cxnSpLocks/>
          </p:cNvCxnSpPr>
          <p:nvPr/>
        </p:nvCxnSpPr>
        <p:spPr>
          <a:xfrm>
            <a:off x="5845965" y="2755742"/>
            <a:ext cx="0" cy="26201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7C3C194E-22D9-4BAF-B51E-094BCB7BEE49}"/>
              </a:ext>
            </a:extLst>
          </p:cNvPr>
          <p:cNvCxnSpPr>
            <a:cxnSpLocks/>
          </p:cNvCxnSpPr>
          <p:nvPr/>
        </p:nvCxnSpPr>
        <p:spPr>
          <a:xfrm flipH="1">
            <a:off x="3451335" y="2755742"/>
            <a:ext cx="1" cy="2641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38248DF3-E576-4EDA-A4F4-347147715323}"/>
              </a:ext>
            </a:extLst>
          </p:cNvPr>
          <p:cNvSpPr/>
          <p:nvPr/>
        </p:nvSpPr>
        <p:spPr bwMode="auto">
          <a:xfrm>
            <a:off x="5952094" y="5114289"/>
            <a:ext cx="2168434" cy="52327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00" dirty="0">
                <a:solidFill>
                  <a:srgbClr val="FFFFFF">
                    <a:lumMod val="95000"/>
                  </a:srgbClr>
                </a:solidFill>
                <a:latin typeface="ChevinLight" panose="02000300000000000000" pitchFamily="2" charset="0"/>
              </a:rPr>
              <a:t>SHEQ Business Partner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50" dirty="0">
                <a:solidFill>
                  <a:srgbClr val="000000"/>
                </a:solidFill>
                <a:latin typeface="ChevinLight" panose="02000300000000000000" pitchFamily="2" charset="0"/>
              </a:rPr>
              <a:t>Kevin Cheek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38248DF3-E576-4EDA-A4F4-347147715323}"/>
              </a:ext>
            </a:extLst>
          </p:cNvPr>
          <p:cNvSpPr/>
          <p:nvPr/>
        </p:nvSpPr>
        <p:spPr bwMode="auto">
          <a:xfrm>
            <a:off x="1190426" y="5135737"/>
            <a:ext cx="2168434" cy="52327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00" dirty="0">
                <a:solidFill>
                  <a:srgbClr val="FFFFFF">
                    <a:lumMod val="95000"/>
                  </a:srgbClr>
                </a:solidFill>
                <a:latin typeface="ChevinLight" panose="02000300000000000000" pitchFamily="2" charset="0"/>
              </a:rPr>
              <a:t>SHE Business Partner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00" dirty="0">
                <a:solidFill>
                  <a:srgbClr val="000000"/>
                </a:solidFill>
                <a:latin typeface="ChevinLight" panose="02000300000000000000" pitchFamily="2" charset="0"/>
              </a:rPr>
              <a:t>John English</a:t>
            </a:r>
            <a:endParaRPr kumimoji="0" lang="en-GB" sz="10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hevinLight" panose="02000300000000000000" pitchFamily="2" charset="0"/>
              <a:ea typeface="+mn-ea"/>
              <a:cs typeface="+mn-cs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74145ACF-2D0A-465E-A493-BF67E2E46D26}"/>
              </a:ext>
            </a:extLst>
          </p:cNvPr>
          <p:cNvCxnSpPr>
            <a:cxnSpLocks/>
          </p:cNvCxnSpPr>
          <p:nvPr/>
        </p:nvCxnSpPr>
        <p:spPr>
          <a:xfrm flipH="1">
            <a:off x="5865015" y="5366404"/>
            <a:ext cx="966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A01FEAB4-7684-47FC-BF49-E5165AC2E9AD}"/>
              </a:ext>
            </a:extLst>
          </p:cNvPr>
          <p:cNvCxnSpPr/>
          <p:nvPr/>
        </p:nvCxnSpPr>
        <p:spPr>
          <a:xfrm flipV="1">
            <a:off x="3359907" y="5390172"/>
            <a:ext cx="92475" cy="4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939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xmlns="" id="{A01FEAB4-7684-47FC-BF49-E5165AC2E9AD}"/>
              </a:ext>
            </a:extLst>
          </p:cNvPr>
          <p:cNvCxnSpPr/>
          <p:nvPr/>
        </p:nvCxnSpPr>
        <p:spPr>
          <a:xfrm flipV="1">
            <a:off x="3340857" y="4723422"/>
            <a:ext cx="92475" cy="4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FCF8C083-AC58-4F15-9E7B-0BEEA7CF9B4A}"/>
              </a:ext>
            </a:extLst>
          </p:cNvPr>
          <p:cNvCxnSpPr/>
          <p:nvPr/>
        </p:nvCxnSpPr>
        <p:spPr>
          <a:xfrm flipV="1">
            <a:off x="3354901" y="4074497"/>
            <a:ext cx="92475" cy="4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11" name="Straight Connector 21510">
            <a:extLst>
              <a:ext uri="{FF2B5EF4-FFF2-40B4-BE49-F238E27FC236}">
                <a16:creationId xmlns:a16="http://schemas.microsoft.com/office/drawing/2014/main" xmlns="" id="{D471162C-B4C6-46F9-8F46-62641CF73F78}"/>
              </a:ext>
            </a:extLst>
          </p:cNvPr>
          <p:cNvCxnSpPr>
            <a:stCxn id="26" idx="3"/>
          </p:cNvCxnSpPr>
          <p:nvPr/>
        </p:nvCxnSpPr>
        <p:spPr>
          <a:xfrm flipV="1">
            <a:off x="3358860" y="3465172"/>
            <a:ext cx="92475" cy="4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28" name="Straight Connector 21527">
            <a:extLst>
              <a:ext uri="{FF2B5EF4-FFF2-40B4-BE49-F238E27FC236}">
                <a16:creationId xmlns:a16="http://schemas.microsoft.com/office/drawing/2014/main" xmlns="" id="{74145ACF-2D0A-465E-A493-BF67E2E46D26}"/>
              </a:ext>
            </a:extLst>
          </p:cNvPr>
          <p:cNvCxnSpPr>
            <a:cxnSpLocks/>
            <a:stCxn id="52" idx="1"/>
          </p:cNvCxnSpPr>
          <p:nvPr/>
        </p:nvCxnSpPr>
        <p:spPr>
          <a:xfrm flipH="1">
            <a:off x="5845965" y="4747279"/>
            <a:ext cx="966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25" name="Straight Connector 21524">
            <a:extLst>
              <a:ext uri="{FF2B5EF4-FFF2-40B4-BE49-F238E27FC236}">
                <a16:creationId xmlns:a16="http://schemas.microsoft.com/office/drawing/2014/main" xmlns="" id="{9BDCA4B5-2E78-4FBA-81CD-1548866E578D}"/>
              </a:ext>
            </a:extLst>
          </p:cNvPr>
          <p:cNvCxnSpPr>
            <a:cxnSpLocks/>
            <a:stCxn id="51" idx="1"/>
          </p:cNvCxnSpPr>
          <p:nvPr/>
        </p:nvCxnSpPr>
        <p:spPr>
          <a:xfrm flipH="1">
            <a:off x="5845965" y="4106226"/>
            <a:ext cx="966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23" name="Straight Connector 21522">
            <a:extLst>
              <a:ext uri="{FF2B5EF4-FFF2-40B4-BE49-F238E27FC236}">
                <a16:creationId xmlns:a16="http://schemas.microsoft.com/office/drawing/2014/main" xmlns="" id="{5DAF539A-8E90-4AB2-AC2E-9F9713D96DB3}"/>
              </a:ext>
            </a:extLst>
          </p:cNvPr>
          <p:cNvCxnSpPr>
            <a:stCxn id="31" idx="1"/>
          </p:cNvCxnSpPr>
          <p:nvPr/>
        </p:nvCxnSpPr>
        <p:spPr>
          <a:xfrm flipH="1" flipV="1">
            <a:off x="5845965" y="3465172"/>
            <a:ext cx="96604" cy="4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08" name="Straight Connector 21507">
            <a:extLst>
              <a:ext uri="{FF2B5EF4-FFF2-40B4-BE49-F238E27FC236}">
                <a16:creationId xmlns:a16="http://schemas.microsoft.com/office/drawing/2014/main" xmlns="" id="{A883AB40-AE69-4B4A-A8D7-DBEDCCEC6B35}"/>
              </a:ext>
            </a:extLst>
          </p:cNvPr>
          <p:cNvCxnSpPr/>
          <p:nvPr/>
        </p:nvCxnSpPr>
        <p:spPr>
          <a:xfrm>
            <a:off x="3451335" y="2755742"/>
            <a:ext cx="23946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65AEAB11-04D5-4ED0-96D6-053418A04401}"/>
              </a:ext>
            </a:extLst>
          </p:cNvPr>
          <p:cNvCxnSpPr>
            <a:cxnSpLocks/>
            <a:stCxn id="54" idx="2"/>
            <a:endCxn id="50" idx="2"/>
          </p:cNvCxnSpPr>
          <p:nvPr/>
        </p:nvCxnSpPr>
        <p:spPr>
          <a:xfrm>
            <a:off x="4642463" y="3113154"/>
            <a:ext cx="19593" cy="25458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7" name="Title 7"/>
          <p:cNvSpPr>
            <a:spLocks noGrp="1"/>
          </p:cNvSpPr>
          <p:nvPr>
            <p:ph type="title"/>
          </p:nvPr>
        </p:nvSpPr>
        <p:spPr>
          <a:xfrm>
            <a:off x="417513" y="279400"/>
            <a:ext cx="8310562" cy="563563"/>
          </a:xfrm>
          <a:noFill/>
          <a:extLst/>
        </p:spPr>
        <p:txBody>
          <a:bodyPr/>
          <a:lstStyle/>
          <a:p>
            <a:pPr algn="ctr"/>
            <a:r>
              <a:rPr lang="en-GB" altLang="en-US" sz="2800" b="0" dirty="0">
                <a:solidFill>
                  <a:srgbClr val="FF0000"/>
                </a:solidFill>
                <a:latin typeface="ChevinBold" panose="02000700000000000000" pitchFamily="2" charset="0"/>
              </a:rPr>
              <a:t>SHE Field Operations Team (South) (12)</a:t>
            </a:r>
            <a:endParaRPr lang="en-GB" altLang="en-US" sz="2000" b="0" dirty="0">
              <a:solidFill>
                <a:srgbClr val="FF0000"/>
              </a:solidFill>
              <a:latin typeface="ChevinBold" panose="02000700000000000000" pitchFamily="2" charset="0"/>
            </a:endParaRPr>
          </a:p>
        </p:txBody>
      </p:sp>
      <p:cxnSp>
        <p:nvCxnSpPr>
          <p:cNvPr id="22" name="Straight Connector 21"/>
          <p:cNvCxnSpPr>
            <a:cxnSpLocks/>
            <a:stCxn id="9" idx="2"/>
          </p:cNvCxnSpPr>
          <p:nvPr/>
        </p:nvCxnSpPr>
        <p:spPr>
          <a:xfrm>
            <a:off x="4560888" y="1405755"/>
            <a:ext cx="0" cy="1204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108325" y="761999"/>
            <a:ext cx="2905125" cy="6437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200" dirty="0">
                <a:solidFill>
                  <a:srgbClr val="FFFFFF"/>
                </a:solidFill>
                <a:latin typeface="ChevinLight" panose="02000300000000000000" pitchFamily="2" charset="0"/>
              </a:rPr>
              <a:t>Group Head of SHE Field Operations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evinLight" panose="020003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evinLight" panose="02000300000000000000" pitchFamily="2" charset="0"/>
                <a:ea typeface="+mn-ea"/>
                <a:cs typeface="+mn-cs"/>
              </a:rPr>
              <a:t>Andy Pearson</a:t>
            </a:r>
            <a:endParaRPr kumimoji="0" lang="en-GB" sz="1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hevinLight" panose="02000300000000000000" pitchFamily="2" charset="0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558246" y="1472430"/>
            <a:ext cx="2168434" cy="79216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050" dirty="0">
                <a:solidFill>
                  <a:srgbClr val="FFFFFF">
                    <a:lumMod val="95000"/>
                  </a:srgbClr>
                </a:solidFill>
                <a:latin typeface="ChevinLight" panose="02000300000000000000" pitchFamily="2" charset="0"/>
              </a:rPr>
              <a:t>South</a:t>
            </a:r>
          </a:p>
          <a:p>
            <a:pPr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050" dirty="0">
                <a:solidFill>
                  <a:srgbClr val="FFFFFF">
                    <a:lumMod val="95000"/>
                  </a:srgbClr>
                </a:solidFill>
                <a:latin typeface="ChevinLight" panose="02000300000000000000" pitchFamily="2" charset="0"/>
              </a:rPr>
              <a:t>SHE Strategic Business Partner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5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hevinLight" panose="020003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50" dirty="0">
                <a:solidFill>
                  <a:srgbClr val="000000"/>
                </a:solidFill>
                <a:latin typeface="ChevinLight" panose="02000300000000000000" pitchFamily="2" charset="0"/>
              </a:rPr>
              <a:t>Jayne Callaghan Jarvis</a:t>
            </a:r>
            <a:endParaRPr kumimoji="0" lang="en-GB" sz="105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evinLight" panose="02000300000000000000" pitchFamily="2" charset="0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9C4653EE-1E52-4E7E-9793-55594AA5C914}"/>
              </a:ext>
            </a:extLst>
          </p:cNvPr>
          <p:cNvSpPr/>
          <p:nvPr/>
        </p:nvSpPr>
        <p:spPr bwMode="auto">
          <a:xfrm>
            <a:off x="1190426" y="3207656"/>
            <a:ext cx="2168434" cy="52327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00" dirty="0">
                <a:solidFill>
                  <a:srgbClr val="FFFFFF">
                    <a:lumMod val="95000"/>
                  </a:srgbClr>
                </a:solidFill>
                <a:latin typeface="ChevinLight" panose="02000300000000000000" pitchFamily="2" charset="0"/>
              </a:rPr>
              <a:t>SHE Business Partner</a:t>
            </a:r>
          </a:p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50" dirty="0">
                <a:solidFill>
                  <a:srgbClr val="000000"/>
                </a:solidFill>
                <a:latin typeface="ChevinLight" panose="02000300000000000000" pitchFamily="2" charset="0"/>
              </a:rPr>
              <a:t>Duncan Jarvis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820B6C68-49DD-4DD4-BD06-2167F4720D12}"/>
              </a:ext>
            </a:extLst>
          </p:cNvPr>
          <p:cNvSpPr/>
          <p:nvPr/>
        </p:nvSpPr>
        <p:spPr bwMode="auto">
          <a:xfrm>
            <a:off x="5942569" y="3207656"/>
            <a:ext cx="2168434" cy="52328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00" dirty="0">
                <a:solidFill>
                  <a:srgbClr val="FFFFFF">
                    <a:lumMod val="95000"/>
                  </a:srgbClr>
                </a:solidFill>
                <a:latin typeface="ChevinLight" panose="02000300000000000000" pitchFamily="2" charset="0"/>
              </a:rPr>
              <a:t>SHE Business Partner</a:t>
            </a:r>
          </a:p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50" dirty="0">
                <a:solidFill>
                  <a:srgbClr val="000000"/>
                </a:solidFill>
                <a:latin typeface="ChevinLight" panose="02000300000000000000" pitchFamily="2" charset="0"/>
              </a:rPr>
              <a:t>Angela Wood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014A2D44-7409-4EC1-B454-CF9FBE78E87B}"/>
              </a:ext>
            </a:extLst>
          </p:cNvPr>
          <p:cNvSpPr/>
          <p:nvPr/>
        </p:nvSpPr>
        <p:spPr bwMode="auto">
          <a:xfrm>
            <a:off x="1190426" y="3844586"/>
            <a:ext cx="2168434" cy="52327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00" dirty="0">
                <a:solidFill>
                  <a:srgbClr val="FFFFFF">
                    <a:lumMod val="95000"/>
                  </a:srgbClr>
                </a:solidFill>
                <a:latin typeface="ChevinLight" panose="02000300000000000000" pitchFamily="2" charset="0"/>
              </a:rPr>
              <a:t>SHE Business Partner</a:t>
            </a:r>
          </a:p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50" dirty="0">
                <a:solidFill>
                  <a:srgbClr val="000000"/>
                </a:solidFill>
                <a:latin typeface="ChevinLight" panose="02000300000000000000" pitchFamily="2" charset="0"/>
              </a:rPr>
              <a:t>Roger Rixon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7469AF4F-BB5D-4E78-9A20-F102B3B8130A}"/>
              </a:ext>
            </a:extLst>
          </p:cNvPr>
          <p:cNvSpPr/>
          <p:nvPr/>
        </p:nvSpPr>
        <p:spPr bwMode="auto">
          <a:xfrm>
            <a:off x="1190426" y="4485639"/>
            <a:ext cx="2168434" cy="52327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00" dirty="0">
                <a:solidFill>
                  <a:srgbClr val="FFFFFF">
                    <a:lumMod val="95000"/>
                  </a:srgbClr>
                </a:solidFill>
                <a:latin typeface="ChevinLight" panose="02000300000000000000" pitchFamily="2" charset="0"/>
              </a:rPr>
              <a:t>SHE Business Partner</a:t>
            </a:r>
          </a:p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50" dirty="0">
                <a:solidFill>
                  <a:srgbClr val="000000"/>
                </a:solidFill>
                <a:latin typeface="ChevinLight" panose="02000300000000000000" pitchFamily="2" charset="0"/>
              </a:rPr>
              <a:t>Nikki Cook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89EE07C7-FBB8-401A-AA8C-2C431A369D69}"/>
              </a:ext>
            </a:extLst>
          </p:cNvPr>
          <p:cNvSpPr/>
          <p:nvPr/>
        </p:nvSpPr>
        <p:spPr bwMode="auto">
          <a:xfrm>
            <a:off x="3570278" y="3844586"/>
            <a:ext cx="2168434" cy="52327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00" dirty="0">
                <a:solidFill>
                  <a:srgbClr val="FFFFFF">
                    <a:lumMod val="95000"/>
                  </a:srgbClr>
                </a:solidFill>
                <a:latin typeface="ChevinLight" panose="02000300000000000000" pitchFamily="2" charset="0"/>
              </a:rPr>
              <a:t>SHE Business Partner</a:t>
            </a:r>
          </a:p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50" dirty="0">
                <a:solidFill>
                  <a:srgbClr val="000000"/>
                </a:solidFill>
                <a:latin typeface="ChevinLight" panose="02000300000000000000" pitchFamily="2" charset="0"/>
              </a:rPr>
              <a:t>Trevor Hamilton 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38E187FB-84C2-4E3E-A103-E0CDD0EDAF8A}"/>
              </a:ext>
            </a:extLst>
          </p:cNvPr>
          <p:cNvSpPr/>
          <p:nvPr/>
        </p:nvSpPr>
        <p:spPr bwMode="auto">
          <a:xfrm>
            <a:off x="3570278" y="4485639"/>
            <a:ext cx="2168434" cy="52327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00" dirty="0">
                <a:solidFill>
                  <a:srgbClr val="FFFFFF">
                    <a:lumMod val="95000"/>
                  </a:srgbClr>
                </a:solidFill>
                <a:latin typeface="ChevinLight" panose="02000300000000000000" pitchFamily="2" charset="0"/>
              </a:rPr>
              <a:t>SHE Business Partner</a:t>
            </a:r>
          </a:p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50" dirty="0">
                <a:solidFill>
                  <a:srgbClr val="000000"/>
                </a:solidFill>
                <a:latin typeface="ChevinLight" panose="02000300000000000000" pitchFamily="2" charset="0"/>
              </a:rPr>
              <a:t>Chris Mew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9C299497-AFD1-4922-B329-15B7DB9AF164}"/>
              </a:ext>
            </a:extLst>
          </p:cNvPr>
          <p:cNvSpPr/>
          <p:nvPr/>
        </p:nvSpPr>
        <p:spPr bwMode="auto">
          <a:xfrm>
            <a:off x="3577839" y="5135737"/>
            <a:ext cx="2168434" cy="52327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00" dirty="0">
                <a:solidFill>
                  <a:srgbClr val="FFFFFF">
                    <a:lumMod val="95000"/>
                  </a:srgbClr>
                </a:solidFill>
                <a:latin typeface="ChevinLight" panose="02000300000000000000" pitchFamily="2" charset="0"/>
              </a:rPr>
              <a:t>SHE Business Partner</a:t>
            </a:r>
          </a:p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50" dirty="0">
                <a:solidFill>
                  <a:srgbClr val="000000"/>
                </a:solidFill>
                <a:latin typeface="ChevinLight" panose="02000300000000000000" pitchFamily="2" charset="0"/>
              </a:rPr>
              <a:t>Paul Lloyd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AC1545F5-8DBD-4AB5-A773-CB6BD0DBE1BE}"/>
              </a:ext>
            </a:extLst>
          </p:cNvPr>
          <p:cNvSpPr/>
          <p:nvPr/>
        </p:nvSpPr>
        <p:spPr bwMode="auto">
          <a:xfrm>
            <a:off x="5942569" y="3844586"/>
            <a:ext cx="2168434" cy="52327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00" dirty="0">
                <a:solidFill>
                  <a:srgbClr val="FFFFFF">
                    <a:lumMod val="95000"/>
                  </a:srgbClr>
                </a:solidFill>
                <a:latin typeface="ChevinLight" panose="02000300000000000000" pitchFamily="2" charset="0"/>
              </a:rPr>
              <a:t>SHE Business Partner</a:t>
            </a:r>
          </a:p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50" dirty="0">
                <a:solidFill>
                  <a:srgbClr val="000000"/>
                </a:solidFill>
                <a:latin typeface="ChevinLight" panose="02000300000000000000" pitchFamily="2" charset="0"/>
              </a:rPr>
              <a:t>Stephen Allington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38248DF3-E576-4EDA-A4F4-347147715323}"/>
              </a:ext>
            </a:extLst>
          </p:cNvPr>
          <p:cNvSpPr/>
          <p:nvPr/>
        </p:nvSpPr>
        <p:spPr bwMode="auto">
          <a:xfrm>
            <a:off x="5942569" y="4485639"/>
            <a:ext cx="2168434" cy="52327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00" dirty="0">
                <a:solidFill>
                  <a:srgbClr val="FFFFFF">
                    <a:lumMod val="95000"/>
                  </a:srgbClr>
                </a:solidFill>
                <a:latin typeface="ChevinLight" panose="02000300000000000000" pitchFamily="2" charset="0"/>
              </a:rPr>
              <a:t>SHE Business Partner</a:t>
            </a:r>
          </a:p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50" dirty="0">
                <a:solidFill>
                  <a:srgbClr val="000000"/>
                </a:solidFill>
                <a:latin typeface="ChevinLight" panose="02000300000000000000" pitchFamily="2" charset="0"/>
              </a:rPr>
              <a:t>Simon Handford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BC359391-B90D-4FD5-96BC-0C0B0B67FBAA}"/>
              </a:ext>
            </a:extLst>
          </p:cNvPr>
          <p:cNvSpPr/>
          <p:nvPr/>
        </p:nvSpPr>
        <p:spPr bwMode="auto">
          <a:xfrm>
            <a:off x="3558246" y="2320993"/>
            <a:ext cx="2168434" cy="79216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ChevinLight" panose="02000300000000000000" pitchFamily="2" charset="0"/>
              </a:rPr>
              <a:t>Senior SHE Business Partner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5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hevinLight" panose="02000300000000000000" pitchFamily="2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50" dirty="0">
                <a:solidFill>
                  <a:srgbClr val="000000"/>
                </a:solidFill>
                <a:latin typeface="ChevinLight" panose="02000300000000000000" pitchFamily="2" charset="0"/>
              </a:rPr>
              <a:t>Frank Bernal</a:t>
            </a:r>
            <a:endParaRPr kumimoji="0" lang="en-GB" sz="105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evinLight" panose="02000300000000000000" pitchFamily="2" charset="0"/>
            </a:endParaRP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xmlns="" id="{0EED9C6E-A7DA-430E-B225-9314FCDAAD15}"/>
              </a:ext>
            </a:extLst>
          </p:cNvPr>
          <p:cNvCxnSpPr/>
          <p:nvPr/>
        </p:nvCxnSpPr>
        <p:spPr>
          <a:xfrm rot="5400000">
            <a:off x="8240562" y="2248834"/>
            <a:ext cx="2141" cy="127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A9BD6139-7C3E-474A-BEE4-6D51C3A03C87}"/>
              </a:ext>
            </a:extLst>
          </p:cNvPr>
          <p:cNvSpPr/>
          <p:nvPr/>
        </p:nvSpPr>
        <p:spPr bwMode="auto">
          <a:xfrm>
            <a:off x="3577839" y="3203533"/>
            <a:ext cx="2168434" cy="52327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00" dirty="0">
                <a:solidFill>
                  <a:srgbClr val="FFFFFF">
                    <a:lumMod val="95000"/>
                  </a:srgbClr>
                </a:solidFill>
                <a:latin typeface="ChevinLight" panose="02000300000000000000" pitchFamily="2" charset="0"/>
              </a:rPr>
              <a:t>SHE Business Partner</a:t>
            </a:r>
          </a:p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50" dirty="0">
                <a:solidFill>
                  <a:srgbClr val="000000"/>
                </a:solidFill>
                <a:latin typeface="ChevinLight" panose="02000300000000000000" pitchFamily="2" charset="0"/>
              </a:rPr>
              <a:t>Peter Ingram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EC62A666-25A6-484B-9A16-45D3369A39E7}"/>
              </a:ext>
            </a:extLst>
          </p:cNvPr>
          <p:cNvCxnSpPr>
            <a:cxnSpLocks/>
          </p:cNvCxnSpPr>
          <p:nvPr/>
        </p:nvCxnSpPr>
        <p:spPr>
          <a:xfrm>
            <a:off x="5845965" y="2755742"/>
            <a:ext cx="0" cy="2610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7C3C194E-22D9-4BAF-B51E-094BCB7BEE49}"/>
              </a:ext>
            </a:extLst>
          </p:cNvPr>
          <p:cNvCxnSpPr>
            <a:cxnSpLocks/>
          </p:cNvCxnSpPr>
          <p:nvPr/>
        </p:nvCxnSpPr>
        <p:spPr>
          <a:xfrm flipH="1">
            <a:off x="3447376" y="2755742"/>
            <a:ext cx="3959" cy="1967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38248DF3-E576-4EDA-A4F4-347147715323}"/>
              </a:ext>
            </a:extLst>
          </p:cNvPr>
          <p:cNvSpPr/>
          <p:nvPr/>
        </p:nvSpPr>
        <p:spPr bwMode="auto">
          <a:xfrm>
            <a:off x="5942569" y="5104764"/>
            <a:ext cx="2168434" cy="52327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00" dirty="0">
                <a:solidFill>
                  <a:srgbClr val="FFFFFF">
                    <a:lumMod val="95000"/>
                  </a:srgbClr>
                </a:solidFill>
                <a:latin typeface="ChevinLight" panose="02000300000000000000" pitchFamily="2" charset="0"/>
              </a:rPr>
              <a:t>SHE Business Partner </a:t>
            </a:r>
          </a:p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00" dirty="0">
                <a:solidFill>
                  <a:srgbClr val="FFFFFF">
                    <a:lumMod val="95000"/>
                  </a:srgbClr>
                </a:solidFill>
                <a:latin typeface="ChevinLight" panose="02000300000000000000" pitchFamily="2" charset="0"/>
              </a:rPr>
              <a:t>(High Impact Support)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00" dirty="0">
                <a:solidFill>
                  <a:srgbClr val="000000"/>
                </a:solidFill>
                <a:latin typeface="ChevinLight" panose="02000300000000000000" pitchFamily="2" charset="0"/>
              </a:rPr>
              <a:t>Tanya Howell</a:t>
            </a:r>
            <a:endParaRPr kumimoji="0" lang="en-GB" sz="10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hevinLight" panose="02000300000000000000" pitchFamily="2" charset="0"/>
              <a:ea typeface="+mn-ea"/>
              <a:cs typeface="+mn-cs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74145ACF-2D0A-465E-A493-BF67E2E46D26}"/>
              </a:ext>
            </a:extLst>
          </p:cNvPr>
          <p:cNvCxnSpPr>
            <a:cxnSpLocks/>
          </p:cNvCxnSpPr>
          <p:nvPr/>
        </p:nvCxnSpPr>
        <p:spPr>
          <a:xfrm flipH="1">
            <a:off x="5865015" y="5366404"/>
            <a:ext cx="966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676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EC62A666-25A6-484B-9A16-45D3369A39E7}"/>
              </a:ext>
            </a:extLst>
          </p:cNvPr>
          <p:cNvCxnSpPr>
            <a:cxnSpLocks/>
          </p:cNvCxnSpPr>
          <p:nvPr/>
        </p:nvCxnSpPr>
        <p:spPr>
          <a:xfrm>
            <a:off x="7027065" y="2765267"/>
            <a:ext cx="0" cy="1991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08" name="Straight Connector 21507">
            <a:extLst>
              <a:ext uri="{FF2B5EF4-FFF2-40B4-BE49-F238E27FC236}">
                <a16:creationId xmlns:a16="http://schemas.microsoft.com/office/drawing/2014/main" xmlns="" id="{A883AB40-AE69-4B4A-A8D7-DBEDCCEC6B35}"/>
              </a:ext>
            </a:extLst>
          </p:cNvPr>
          <p:cNvCxnSpPr/>
          <p:nvPr/>
        </p:nvCxnSpPr>
        <p:spPr>
          <a:xfrm flipV="1">
            <a:off x="2200275" y="2770029"/>
            <a:ext cx="4826511" cy="47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7" name="Title 7"/>
          <p:cNvSpPr>
            <a:spLocks noGrp="1"/>
          </p:cNvSpPr>
          <p:nvPr>
            <p:ph type="title"/>
          </p:nvPr>
        </p:nvSpPr>
        <p:spPr>
          <a:xfrm>
            <a:off x="417513" y="279400"/>
            <a:ext cx="8310562" cy="563563"/>
          </a:xfrm>
          <a:noFill/>
          <a:extLst/>
        </p:spPr>
        <p:txBody>
          <a:bodyPr/>
          <a:lstStyle/>
          <a:p>
            <a:pPr algn="ctr"/>
            <a:r>
              <a:rPr lang="en-GB" altLang="en-US" sz="2800" b="0" dirty="0">
                <a:solidFill>
                  <a:srgbClr val="FF0000"/>
                </a:solidFill>
                <a:latin typeface="ChevinBold" panose="02000700000000000000" pitchFamily="2" charset="0"/>
              </a:rPr>
              <a:t>SHE Field Operations Team (Logistics) (4)</a:t>
            </a:r>
            <a:endParaRPr lang="en-GB" altLang="en-US" sz="2000" b="0" dirty="0">
              <a:solidFill>
                <a:srgbClr val="FF0000"/>
              </a:solidFill>
              <a:latin typeface="ChevinBold" panose="02000700000000000000" pitchFamily="2" charset="0"/>
            </a:endParaRPr>
          </a:p>
        </p:txBody>
      </p: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4598988" y="1405755"/>
            <a:ext cx="0" cy="13499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108325" y="761999"/>
            <a:ext cx="2905125" cy="6437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200" dirty="0">
                <a:solidFill>
                  <a:srgbClr val="FFFFFF"/>
                </a:solidFill>
                <a:latin typeface="ChevinLight" panose="02000300000000000000" pitchFamily="2" charset="0"/>
              </a:rPr>
              <a:t>Group Head of SHE Field Operations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evinLight" panose="020003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evinLight" panose="02000300000000000000" pitchFamily="2" charset="0"/>
                <a:ea typeface="+mn-ea"/>
                <a:cs typeface="+mn-cs"/>
              </a:rPr>
              <a:t>Andy Pearson</a:t>
            </a:r>
            <a:endParaRPr kumimoji="0" lang="en-GB" sz="1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hevinLight" panose="02000300000000000000" pitchFamily="2" charset="0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558246" y="1472430"/>
            <a:ext cx="2168434" cy="79216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050" dirty="0">
                <a:solidFill>
                  <a:srgbClr val="FFFFFF">
                    <a:lumMod val="95000"/>
                  </a:srgbClr>
                </a:solidFill>
                <a:latin typeface="ChevinLight" panose="02000300000000000000" pitchFamily="2" charset="0"/>
              </a:rPr>
              <a:t>Logistics</a:t>
            </a:r>
          </a:p>
          <a:p>
            <a:pPr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050" dirty="0">
                <a:solidFill>
                  <a:srgbClr val="FFFFFF">
                    <a:lumMod val="95000"/>
                  </a:srgbClr>
                </a:solidFill>
                <a:latin typeface="ChevinLight" panose="02000300000000000000" pitchFamily="2" charset="0"/>
              </a:rPr>
              <a:t>SHE Strategic Business Partner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5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hevinLight" panose="020003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50" dirty="0">
                <a:solidFill>
                  <a:srgbClr val="000000"/>
                </a:solidFill>
                <a:latin typeface="ChevinLight" panose="02000300000000000000" pitchFamily="2" charset="0"/>
              </a:rPr>
              <a:t>Stuart Harrison</a:t>
            </a:r>
            <a:endParaRPr kumimoji="0" lang="en-GB" sz="105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evinLight" panose="02000300000000000000" pitchFamily="2" charset="0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820B6C68-49DD-4DD4-BD06-2167F4720D12}"/>
              </a:ext>
            </a:extLst>
          </p:cNvPr>
          <p:cNvSpPr/>
          <p:nvPr/>
        </p:nvSpPr>
        <p:spPr bwMode="auto">
          <a:xfrm>
            <a:off x="5942569" y="3207656"/>
            <a:ext cx="2168434" cy="52328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00" dirty="0">
                <a:solidFill>
                  <a:srgbClr val="FFFFFF">
                    <a:lumMod val="95000"/>
                  </a:srgbClr>
                </a:solidFill>
                <a:latin typeface="ChevinLight" panose="02000300000000000000" pitchFamily="2" charset="0"/>
              </a:rPr>
              <a:t>Group Road Manager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GB" sz="1000" dirty="0">
              <a:solidFill>
                <a:srgbClr val="000000"/>
              </a:solidFill>
              <a:latin typeface="ChevinLight" panose="02000300000000000000" pitchFamily="2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00" dirty="0">
                <a:solidFill>
                  <a:srgbClr val="000000"/>
                </a:solidFill>
                <a:latin typeface="ChevinLight" panose="02000300000000000000" pitchFamily="2" charset="0"/>
              </a:rPr>
              <a:t>Mark Bromhall</a:t>
            </a:r>
            <a:endParaRPr lang="en-GB" sz="1000" dirty="0">
              <a:solidFill>
                <a:srgbClr val="FF0000"/>
              </a:solidFill>
              <a:latin typeface="ChevinLight" panose="02000300000000000000" pitchFamily="2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AC1545F5-8DBD-4AB5-A773-CB6BD0DBE1BE}"/>
              </a:ext>
            </a:extLst>
          </p:cNvPr>
          <p:cNvSpPr/>
          <p:nvPr/>
        </p:nvSpPr>
        <p:spPr bwMode="auto">
          <a:xfrm>
            <a:off x="5942569" y="3844586"/>
            <a:ext cx="2168434" cy="52327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00" dirty="0">
                <a:solidFill>
                  <a:srgbClr val="FFFFFF">
                    <a:lumMod val="95000"/>
                  </a:srgbClr>
                </a:solidFill>
                <a:latin typeface="ChevinLight" panose="02000300000000000000" pitchFamily="2" charset="0"/>
              </a:rPr>
              <a:t>Road Safety Programmes Manager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GB" sz="1000" dirty="0">
              <a:solidFill>
                <a:srgbClr val="000000"/>
              </a:solidFill>
              <a:latin typeface="ChevinLight" panose="02000300000000000000" pitchFamily="2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00" dirty="0">
                <a:solidFill>
                  <a:srgbClr val="000000"/>
                </a:solidFill>
                <a:latin typeface="ChevinLight" panose="02000300000000000000" pitchFamily="2" charset="0"/>
              </a:rPr>
              <a:t>Olesha Rhoden </a:t>
            </a:r>
            <a:endParaRPr lang="en-GB" sz="1000" dirty="0">
              <a:solidFill>
                <a:srgbClr val="FF0000"/>
              </a:solidFill>
              <a:latin typeface="ChevinLight" panose="02000300000000000000" pitchFamily="2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38248DF3-E576-4EDA-A4F4-347147715323}"/>
              </a:ext>
            </a:extLst>
          </p:cNvPr>
          <p:cNvSpPr/>
          <p:nvPr/>
        </p:nvSpPr>
        <p:spPr bwMode="auto">
          <a:xfrm>
            <a:off x="5942569" y="4485639"/>
            <a:ext cx="2168434" cy="52327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00" dirty="0">
                <a:solidFill>
                  <a:srgbClr val="FFFFFF">
                    <a:lumMod val="95000"/>
                  </a:srgbClr>
                </a:solidFill>
                <a:latin typeface="ChevinLight" panose="02000300000000000000" pitchFamily="2" charset="0"/>
              </a:rPr>
              <a:t>Road Safety Programmes Support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GB" sz="1000" dirty="0">
              <a:solidFill>
                <a:srgbClr val="000000"/>
              </a:solidFill>
              <a:latin typeface="ChevinLight" panose="02000300000000000000" pitchFamily="2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00" dirty="0">
                <a:solidFill>
                  <a:srgbClr val="000000"/>
                </a:solidFill>
                <a:latin typeface="ChevinLight" panose="02000300000000000000" pitchFamily="2" charset="0"/>
              </a:rPr>
              <a:t>Steve Richards</a:t>
            </a:r>
            <a:endParaRPr lang="en-GB" sz="1000" dirty="0">
              <a:solidFill>
                <a:srgbClr val="FF0000"/>
              </a:solidFill>
              <a:latin typeface="ChevinLight" panose="02000300000000000000" pitchFamily="2" charset="0"/>
            </a:endParaRP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xmlns="" id="{0EED9C6E-A7DA-430E-B225-9314FCDAAD15}"/>
              </a:ext>
            </a:extLst>
          </p:cNvPr>
          <p:cNvCxnSpPr/>
          <p:nvPr/>
        </p:nvCxnSpPr>
        <p:spPr>
          <a:xfrm rot="5400000">
            <a:off x="8240562" y="2248834"/>
            <a:ext cx="2141" cy="127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7C3C194E-22D9-4BAF-B51E-094BCB7BEE49}"/>
              </a:ext>
            </a:extLst>
          </p:cNvPr>
          <p:cNvCxnSpPr>
            <a:cxnSpLocks/>
          </p:cNvCxnSpPr>
          <p:nvPr/>
        </p:nvCxnSpPr>
        <p:spPr>
          <a:xfrm flipH="1">
            <a:off x="2190076" y="2765267"/>
            <a:ext cx="3960" cy="7135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9C4653EE-1E52-4E7E-9793-55594AA5C914}"/>
              </a:ext>
            </a:extLst>
          </p:cNvPr>
          <p:cNvSpPr/>
          <p:nvPr/>
        </p:nvSpPr>
        <p:spPr bwMode="auto">
          <a:xfrm>
            <a:off x="1190426" y="3207656"/>
            <a:ext cx="2168434" cy="52327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ChevinLight" panose="02000300000000000000" pitchFamily="2" charset="0"/>
                <a:ea typeface="+mn-ea"/>
                <a:cs typeface="+mn-cs"/>
              </a:rPr>
              <a:t>Fleet SHE Business Partner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GB" sz="1000" dirty="0">
              <a:solidFill>
                <a:srgbClr val="000000"/>
              </a:solidFill>
              <a:latin typeface="ChevinLight" panose="02000300000000000000" pitchFamily="2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00" noProof="0" dirty="0">
                <a:solidFill>
                  <a:srgbClr val="000000"/>
                </a:solidFill>
                <a:latin typeface="ChevinLight" panose="02000300000000000000" pitchFamily="2" charset="0"/>
              </a:rPr>
              <a:t>Richard Wiggins</a:t>
            </a:r>
            <a:endParaRPr kumimoji="0" lang="en-GB" sz="10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hevinLight" panose="020003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472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le 7"/>
          <p:cNvSpPr>
            <a:spLocks noGrp="1"/>
          </p:cNvSpPr>
          <p:nvPr>
            <p:ph type="title"/>
          </p:nvPr>
        </p:nvSpPr>
        <p:spPr>
          <a:xfrm>
            <a:off x="417513" y="279400"/>
            <a:ext cx="8310562" cy="563563"/>
          </a:xfrm>
          <a:noFill/>
          <a:extLst/>
        </p:spPr>
        <p:txBody>
          <a:bodyPr/>
          <a:lstStyle/>
          <a:p>
            <a:pPr algn="ctr"/>
            <a:r>
              <a:rPr lang="en-GB" altLang="en-US" sz="2800" b="0" dirty="0">
                <a:solidFill>
                  <a:srgbClr val="FF0000"/>
                </a:solidFill>
                <a:latin typeface="ChevinBold" panose="02000700000000000000" pitchFamily="2" charset="0"/>
              </a:rPr>
              <a:t>SHE Field Operations Team (Commercial) (4)</a:t>
            </a:r>
            <a:endParaRPr lang="en-GB" altLang="en-US" sz="2000" b="0" dirty="0">
              <a:solidFill>
                <a:srgbClr val="FF0000"/>
              </a:solidFill>
              <a:latin typeface="ChevinBold" panose="02000700000000000000" pitchFamily="2" charset="0"/>
            </a:endParaRPr>
          </a:p>
        </p:txBody>
      </p:sp>
      <p:cxnSp>
        <p:nvCxnSpPr>
          <p:cNvPr id="22" name="Straight Connector 21"/>
          <p:cNvCxnSpPr>
            <a:cxnSpLocks/>
            <a:stCxn id="9" idx="2"/>
          </p:cNvCxnSpPr>
          <p:nvPr/>
        </p:nvCxnSpPr>
        <p:spPr>
          <a:xfrm flipH="1">
            <a:off x="4560887" y="1405755"/>
            <a:ext cx="1" cy="35248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108325" y="761999"/>
            <a:ext cx="2905125" cy="6437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200" dirty="0">
                <a:solidFill>
                  <a:srgbClr val="FFFFFF"/>
                </a:solidFill>
                <a:latin typeface="ChevinLight" panose="02000300000000000000" pitchFamily="2" charset="0"/>
              </a:rPr>
              <a:t>Group Head of SHE Field Operations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evinLight" panose="020003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evinLight" panose="02000300000000000000" pitchFamily="2" charset="0"/>
                <a:ea typeface="+mn-ea"/>
                <a:cs typeface="+mn-cs"/>
              </a:rPr>
              <a:t>Andy Pearson</a:t>
            </a:r>
            <a:endParaRPr kumimoji="0" lang="en-GB" sz="1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hevinLight" panose="02000300000000000000" pitchFamily="2" charset="0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558246" y="1472430"/>
            <a:ext cx="2168434" cy="79216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050" dirty="0">
                <a:solidFill>
                  <a:srgbClr val="FFFFFF">
                    <a:lumMod val="95000"/>
                  </a:srgbClr>
                </a:solidFill>
                <a:latin typeface="ChevinLight" panose="02000300000000000000" pitchFamily="2" charset="0"/>
              </a:rPr>
              <a:t>Commercial </a:t>
            </a:r>
          </a:p>
          <a:p>
            <a:pPr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050" dirty="0">
                <a:solidFill>
                  <a:srgbClr val="FFFFFF">
                    <a:lumMod val="95000"/>
                  </a:srgbClr>
                </a:solidFill>
                <a:latin typeface="ChevinLight" panose="02000300000000000000" pitchFamily="2" charset="0"/>
              </a:rPr>
              <a:t>SHE Strategic Business Partner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5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hevinLight" panose="020003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50" dirty="0">
                <a:solidFill>
                  <a:srgbClr val="000000"/>
                </a:solidFill>
                <a:latin typeface="ChevinLight" panose="02000300000000000000" pitchFamily="2" charset="0"/>
              </a:rPr>
              <a:t>Robert Kelly</a:t>
            </a:r>
            <a:endParaRPr kumimoji="0" lang="en-GB" sz="105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evinLight" panose="02000300000000000000" pitchFamily="2" charset="0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89EE07C7-FBB8-401A-AA8C-2C431A369D69}"/>
              </a:ext>
            </a:extLst>
          </p:cNvPr>
          <p:cNvSpPr/>
          <p:nvPr/>
        </p:nvSpPr>
        <p:spPr bwMode="auto">
          <a:xfrm>
            <a:off x="3551228" y="3311186"/>
            <a:ext cx="2168434" cy="52327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00" dirty="0">
                <a:solidFill>
                  <a:srgbClr val="FFFFFF">
                    <a:lumMod val="95000"/>
                  </a:srgbClr>
                </a:solidFill>
                <a:latin typeface="ChevinLight" panose="02000300000000000000" pitchFamily="2" charset="0"/>
              </a:rPr>
              <a:t>Commercial SHE Business Partner </a:t>
            </a:r>
          </a:p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00" dirty="0">
                <a:solidFill>
                  <a:srgbClr val="FFFFFF">
                    <a:lumMod val="95000"/>
                  </a:srgbClr>
                </a:solidFill>
                <a:latin typeface="ChevinLight" panose="02000300000000000000" pitchFamily="2" charset="0"/>
              </a:rPr>
              <a:t>(North)</a:t>
            </a:r>
          </a:p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50" dirty="0">
                <a:solidFill>
                  <a:srgbClr val="000000"/>
                </a:solidFill>
                <a:latin typeface="ChevinLight" panose="02000300000000000000" pitchFamily="2" charset="0"/>
              </a:rPr>
              <a:t>Tom Danks</a:t>
            </a:r>
            <a:endParaRPr lang="en-GB" sz="1000" dirty="0">
              <a:solidFill>
                <a:schemeClr val="tx1"/>
              </a:solidFill>
              <a:latin typeface="ChevinLight" panose="02000300000000000000" pitchFamily="2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38E187FB-84C2-4E3E-A103-E0CDD0EDAF8A}"/>
              </a:ext>
            </a:extLst>
          </p:cNvPr>
          <p:cNvSpPr/>
          <p:nvPr/>
        </p:nvSpPr>
        <p:spPr bwMode="auto">
          <a:xfrm>
            <a:off x="3551228" y="3980814"/>
            <a:ext cx="2168434" cy="52327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00" dirty="0">
                <a:solidFill>
                  <a:srgbClr val="FFFFFF">
                    <a:lumMod val="95000"/>
                  </a:srgbClr>
                </a:solidFill>
                <a:latin typeface="ChevinLight" panose="02000300000000000000" pitchFamily="2" charset="0"/>
              </a:rPr>
              <a:t>Commercial SHE Business Partner </a:t>
            </a:r>
          </a:p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00" dirty="0">
                <a:solidFill>
                  <a:srgbClr val="FFFFFF">
                    <a:lumMod val="95000"/>
                  </a:srgbClr>
                </a:solidFill>
                <a:latin typeface="ChevinLight" panose="02000300000000000000" pitchFamily="2" charset="0"/>
              </a:rPr>
              <a:t>(East)</a:t>
            </a:r>
          </a:p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50" dirty="0">
                <a:solidFill>
                  <a:srgbClr val="000000"/>
                </a:solidFill>
                <a:latin typeface="ChevinLight" panose="02000300000000000000" pitchFamily="2" charset="0"/>
              </a:rPr>
              <a:t>Martyn Allen</a:t>
            </a:r>
            <a:endParaRPr lang="en-GB" sz="1000" dirty="0">
              <a:solidFill>
                <a:schemeClr val="tx1"/>
              </a:solidFill>
              <a:latin typeface="ChevinLight" panose="02000300000000000000" pitchFamily="2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9C299497-AFD1-4922-B329-15B7DB9AF164}"/>
              </a:ext>
            </a:extLst>
          </p:cNvPr>
          <p:cNvSpPr/>
          <p:nvPr/>
        </p:nvSpPr>
        <p:spPr bwMode="auto">
          <a:xfrm>
            <a:off x="3558789" y="4669012"/>
            <a:ext cx="2168434" cy="52327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00" dirty="0">
                <a:solidFill>
                  <a:srgbClr val="FFFFFF">
                    <a:lumMod val="95000"/>
                  </a:srgbClr>
                </a:solidFill>
                <a:latin typeface="ChevinLight" panose="02000300000000000000" pitchFamily="2" charset="0"/>
              </a:rPr>
              <a:t>Commercial SHE Business Partner </a:t>
            </a:r>
          </a:p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00" dirty="0">
                <a:solidFill>
                  <a:srgbClr val="FFFFFF">
                    <a:lumMod val="95000"/>
                  </a:srgbClr>
                </a:solidFill>
                <a:latin typeface="ChevinLight" panose="02000300000000000000" pitchFamily="2" charset="0"/>
              </a:rPr>
              <a:t>(West)</a:t>
            </a:r>
          </a:p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50" dirty="0">
                <a:solidFill>
                  <a:srgbClr val="000000"/>
                </a:solidFill>
                <a:latin typeface="ChevinLight" panose="02000300000000000000" pitchFamily="2" charset="0"/>
              </a:rPr>
              <a:t>Paul Horne</a:t>
            </a:r>
            <a:endParaRPr lang="en-GB" sz="1000" dirty="0">
              <a:solidFill>
                <a:schemeClr val="tx1"/>
              </a:solidFill>
              <a:latin typeface="ChevinLight" panose="02000300000000000000" pitchFamily="2" charset="0"/>
            </a:endParaRP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xmlns="" id="{0EED9C6E-A7DA-430E-B225-9314FCDAAD15}"/>
              </a:ext>
            </a:extLst>
          </p:cNvPr>
          <p:cNvCxnSpPr/>
          <p:nvPr/>
        </p:nvCxnSpPr>
        <p:spPr>
          <a:xfrm rot="5400000">
            <a:off x="8240562" y="2248834"/>
            <a:ext cx="2141" cy="127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A9BD6139-7C3E-474A-BEE4-6D51C3A03C87}"/>
              </a:ext>
            </a:extLst>
          </p:cNvPr>
          <p:cNvSpPr/>
          <p:nvPr/>
        </p:nvSpPr>
        <p:spPr bwMode="auto">
          <a:xfrm>
            <a:off x="3558789" y="2622508"/>
            <a:ext cx="2168434" cy="52327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00" dirty="0">
                <a:solidFill>
                  <a:srgbClr val="FFFFFF">
                    <a:lumMod val="95000"/>
                  </a:srgbClr>
                </a:solidFill>
                <a:latin typeface="ChevinLight" panose="02000300000000000000" pitchFamily="2" charset="0"/>
              </a:rPr>
              <a:t>Commercial SHE Business Partner </a:t>
            </a:r>
          </a:p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00" dirty="0">
                <a:solidFill>
                  <a:srgbClr val="FFFFFF">
                    <a:lumMod val="95000"/>
                  </a:srgbClr>
                </a:solidFill>
                <a:latin typeface="ChevinLight" panose="02000300000000000000" pitchFamily="2" charset="0"/>
              </a:rPr>
              <a:t>(International) 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000" dirty="0">
                <a:solidFill>
                  <a:schemeClr val="tx1"/>
                </a:solidFill>
                <a:latin typeface="ChevinLight" panose="02000300000000000000" pitchFamily="2" charset="0"/>
              </a:rPr>
              <a:t>Gary Picton</a:t>
            </a:r>
          </a:p>
        </p:txBody>
      </p:sp>
    </p:spTree>
    <p:extLst>
      <p:ext uri="{BB962C8B-B14F-4D97-AF65-F5344CB8AC3E}">
        <p14:creationId xmlns:p14="http://schemas.microsoft.com/office/powerpoint/2010/main" val="1812512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 bwMode="auto">
          <a:xfrm>
            <a:off x="591014" y="3383322"/>
            <a:ext cx="1440000" cy="1152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200" dirty="0">
                <a:solidFill>
                  <a:srgbClr val="FFFFFF"/>
                </a:solidFill>
                <a:latin typeface="ChevinLight" panose="02000300000000000000" pitchFamily="2" charset="0"/>
              </a:rPr>
              <a:t>Technical SHE Systems Manager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GB" sz="1200" dirty="0">
              <a:solidFill>
                <a:srgbClr val="000000"/>
              </a:solidFill>
              <a:latin typeface="ChevinLight" panose="02000300000000000000" pitchFamily="2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200" dirty="0">
                <a:solidFill>
                  <a:srgbClr val="000000"/>
                </a:solidFill>
                <a:latin typeface="ChevinLight" panose="02000300000000000000" pitchFamily="2" charset="0"/>
              </a:rPr>
              <a:t>Gary Millward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C1CBAEDB-CCBB-4490-A9F2-9A42BBFD2266}"/>
              </a:ext>
            </a:extLst>
          </p:cNvPr>
          <p:cNvCxnSpPr>
            <a:cxnSpLocks/>
            <a:endCxn id="20" idx="2"/>
          </p:cNvCxnSpPr>
          <p:nvPr/>
        </p:nvCxnSpPr>
        <p:spPr>
          <a:xfrm>
            <a:off x="7069798" y="1917799"/>
            <a:ext cx="0" cy="26158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7A21B887-348B-436A-A461-79F1D99B38D5}"/>
              </a:ext>
            </a:extLst>
          </p:cNvPr>
          <p:cNvCxnSpPr>
            <a:cxnSpLocks/>
            <a:endCxn id="36" idx="2"/>
          </p:cNvCxnSpPr>
          <p:nvPr/>
        </p:nvCxnSpPr>
        <p:spPr>
          <a:xfrm>
            <a:off x="5368645" y="2020979"/>
            <a:ext cx="0" cy="2512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DDEDD6FA-7E2B-4A3C-B958-CE4F042D6A27}"/>
              </a:ext>
            </a:extLst>
          </p:cNvPr>
          <p:cNvCxnSpPr>
            <a:cxnSpLocks/>
          </p:cNvCxnSpPr>
          <p:nvPr/>
        </p:nvCxnSpPr>
        <p:spPr>
          <a:xfrm>
            <a:off x="1881863" y="1909147"/>
            <a:ext cx="0" cy="6075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14F076B7-F489-44B0-BFA0-807C7178E716}"/>
              </a:ext>
            </a:extLst>
          </p:cNvPr>
          <p:cNvCxnSpPr>
            <a:cxnSpLocks/>
            <a:endCxn id="26" idx="2"/>
          </p:cNvCxnSpPr>
          <p:nvPr/>
        </p:nvCxnSpPr>
        <p:spPr>
          <a:xfrm>
            <a:off x="3675614" y="1917799"/>
            <a:ext cx="0" cy="11978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25B925E4-78D9-4E6D-8101-576961631546}"/>
              </a:ext>
            </a:extLst>
          </p:cNvPr>
          <p:cNvCxnSpPr>
            <a:cxnSpLocks/>
          </p:cNvCxnSpPr>
          <p:nvPr/>
        </p:nvCxnSpPr>
        <p:spPr>
          <a:xfrm>
            <a:off x="1881863" y="1905124"/>
            <a:ext cx="51879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0" name="Title 7"/>
          <p:cNvSpPr>
            <a:spLocks noGrp="1"/>
          </p:cNvSpPr>
          <p:nvPr>
            <p:ph type="title"/>
          </p:nvPr>
        </p:nvSpPr>
        <p:spPr>
          <a:xfrm>
            <a:off x="440031" y="268768"/>
            <a:ext cx="8310562" cy="563563"/>
          </a:xfrm>
        </p:spPr>
        <p:txBody>
          <a:bodyPr/>
          <a:lstStyle/>
          <a:p>
            <a:pPr algn="ctr"/>
            <a:r>
              <a:rPr lang="en-GB" altLang="en-US" sz="2800" b="0" dirty="0">
                <a:solidFill>
                  <a:srgbClr val="FF0000"/>
                </a:solidFill>
                <a:latin typeface="ChevinBold" panose="02000700000000000000" pitchFamily="2" charset="0"/>
              </a:rPr>
              <a:t>SHE Standards and Reporting Team (8)</a:t>
            </a:r>
          </a:p>
        </p:txBody>
      </p:sp>
      <p:cxnSp>
        <p:nvCxnSpPr>
          <p:cNvPr id="46" name="Straight Connector 45"/>
          <p:cNvCxnSpPr>
            <a:cxnSpLocks/>
          </p:cNvCxnSpPr>
          <p:nvPr/>
        </p:nvCxnSpPr>
        <p:spPr bwMode="auto">
          <a:xfrm>
            <a:off x="4665217" y="1785586"/>
            <a:ext cx="0" cy="432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201213" y="857251"/>
            <a:ext cx="2903537" cy="97155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400" dirty="0">
                <a:solidFill>
                  <a:srgbClr val="FFFFFF"/>
                </a:solidFill>
                <a:latin typeface="ChevinLight" panose="02000300000000000000" pitchFamily="2" charset="0"/>
              </a:rPr>
              <a:t>Group Head of SHE Standards and Reporting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GB" sz="1400" dirty="0">
              <a:solidFill>
                <a:schemeClr val="tx1"/>
              </a:solidFill>
              <a:latin typeface="ChevinLight" panose="02000300000000000000" pitchFamily="2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400" dirty="0">
                <a:solidFill>
                  <a:schemeClr val="tx1"/>
                </a:solidFill>
                <a:latin typeface="ChevinLight" panose="02000300000000000000" pitchFamily="2" charset="0"/>
              </a:rPr>
              <a:t>James Radley</a:t>
            </a:r>
          </a:p>
        </p:txBody>
      </p:sp>
      <p:sp>
        <p:nvSpPr>
          <p:cNvPr id="36" name="Rectangle 35"/>
          <p:cNvSpPr>
            <a:spLocks/>
          </p:cNvSpPr>
          <p:nvPr/>
        </p:nvSpPr>
        <p:spPr bwMode="auto">
          <a:xfrm>
            <a:off x="4648645" y="3383322"/>
            <a:ext cx="1440000" cy="115029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200" dirty="0">
                <a:solidFill>
                  <a:srgbClr val="FFFFFF"/>
                </a:solidFill>
                <a:latin typeface="ChevinLight" panose="02000300000000000000" pitchFamily="2" charset="0"/>
              </a:rPr>
              <a:t>SHE Engagement Manager</a:t>
            </a:r>
            <a:endParaRPr lang="en-GB" sz="1200" dirty="0">
              <a:solidFill>
                <a:srgbClr val="000000"/>
              </a:solidFill>
              <a:latin typeface="ChevinLight" panose="02000300000000000000" pitchFamily="2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GB" sz="1200" dirty="0">
              <a:solidFill>
                <a:srgbClr val="000000"/>
              </a:solidFill>
              <a:latin typeface="ChevinLight" panose="02000300000000000000" pitchFamily="2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200" dirty="0">
                <a:solidFill>
                  <a:srgbClr val="000000"/>
                </a:solidFill>
                <a:latin typeface="ChevinLight" panose="02000300000000000000" pitchFamily="2" charset="0"/>
              </a:rPr>
              <a:t>Nick Burns</a:t>
            </a:r>
            <a:endParaRPr lang="en-GB" sz="1200" b="1" dirty="0">
              <a:solidFill>
                <a:srgbClr val="FF0000"/>
              </a:solidFill>
              <a:latin typeface="ChevinLight" panose="020003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648645" y="2028213"/>
            <a:ext cx="1440000" cy="1080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200" dirty="0">
                <a:solidFill>
                  <a:srgbClr val="FFFFFF"/>
                </a:solidFill>
                <a:latin typeface="ChevinLight" panose="02000300000000000000" pitchFamily="2" charset="0"/>
              </a:rPr>
              <a:t>Group SHE Risk and Improvement Manager   </a:t>
            </a:r>
          </a:p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GB" sz="1200" dirty="0">
              <a:solidFill>
                <a:schemeClr val="tx1"/>
              </a:solidFill>
              <a:latin typeface="ChevinLight" panose="02000300000000000000" pitchFamily="2" charset="0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200" dirty="0">
                <a:solidFill>
                  <a:schemeClr val="tx1"/>
                </a:solidFill>
                <a:latin typeface="ChevinLight" panose="02000300000000000000" pitchFamily="2" charset="0"/>
              </a:rPr>
              <a:t>Sarah Foord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E324EA7-926F-4011-B82D-1977C23157E8}"/>
              </a:ext>
            </a:extLst>
          </p:cNvPr>
          <p:cNvSpPr/>
          <p:nvPr/>
        </p:nvSpPr>
        <p:spPr bwMode="auto">
          <a:xfrm>
            <a:off x="2955614" y="2035628"/>
            <a:ext cx="1440000" cy="1080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200" dirty="0">
                <a:solidFill>
                  <a:srgbClr val="FFFFFF"/>
                </a:solidFill>
                <a:latin typeface="ChevinLight" panose="02000300000000000000" pitchFamily="2" charset="0"/>
              </a:rPr>
              <a:t>Risk &amp; Compliance Lead (Standards &amp; CI)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GB" sz="1200" dirty="0">
              <a:solidFill>
                <a:srgbClr val="000000"/>
              </a:solidFill>
              <a:latin typeface="ChevinLight" panose="02000300000000000000" pitchFamily="2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200" dirty="0">
                <a:solidFill>
                  <a:srgbClr val="000000"/>
                </a:solidFill>
                <a:latin typeface="ChevinLight" panose="02000300000000000000" pitchFamily="2" charset="0"/>
              </a:rPr>
              <a:t>Katharine Bate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16488877-8E9B-43DB-A7C6-8FA745218207}"/>
              </a:ext>
            </a:extLst>
          </p:cNvPr>
          <p:cNvSpPr/>
          <p:nvPr/>
        </p:nvSpPr>
        <p:spPr bwMode="auto">
          <a:xfrm>
            <a:off x="1262584" y="2035628"/>
            <a:ext cx="1440000" cy="112881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200" dirty="0">
                <a:solidFill>
                  <a:srgbClr val="FFFFFF"/>
                </a:solidFill>
                <a:latin typeface="ChevinLight" panose="02000300000000000000" pitchFamily="2" charset="0"/>
              </a:rPr>
              <a:t>Group SHE Management Systems Manager  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GB" sz="1200" dirty="0">
              <a:solidFill>
                <a:srgbClr val="000000"/>
              </a:solidFill>
              <a:latin typeface="ChevinLight" panose="02000300000000000000" pitchFamily="2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200" dirty="0">
                <a:solidFill>
                  <a:srgbClr val="000000"/>
                </a:solidFill>
                <a:latin typeface="ChevinLight" panose="02000300000000000000" pitchFamily="2" charset="0"/>
              </a:rPr>
              <a:t>Steve White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490C93A8-DA73-43C8-9D14-DA9A07A06EA6}"/>
              </a:ext>
            </a:extLst>
          </p:cNvPr>
          <p:cNvSpPr/>
          <p:nvPr/>
        </p:nvSpPr>
        <p:spPr bwMode="auto">
          <a:xfrm>
            <a:off x="6349798" y="2028213"/>
            <a:ext cx="1440000" cy="1080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200" dirty="0">
                <a:solidFill>
                  <a:srgbClr val="FFFFFF"/>
                </a:solidFill>
                <a:latin typeface="ChevinLight" panose="02000300000000000000" pitchFamily="2" charset="0"/>
              </a:rPr>
              <a:t>Data and Reporting Manager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GB" sz="1200" dirty="0">
              <a:solidFill>
                <a:srgbClr val="000000"/>
              </a:solidFill>
              <a:latin typeface="ChevinLight" panose="02000300000000000000" pitchFamily="2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200" dirty="0">
                <a:solidFill>
                  <a:srgbClr val="000000"/>
                </a:solidFill>
                <a:latin typeface="ChevinLight" panose="02000300000000000000" pitchFamily="2" charset="0"/>
              </a:rPr>
              <a:t>Andi Whittle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6349798" y="3381612"/>
            <a:ext cx="1440000" cy="1152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200" dirty="0">
                <a:solidFill>
                  <a:srgbClr val="FFFFFF"/>
                </a:solidFill>
                <a:latin typeface="ChevinLight" panose="02000300000000000000" pitchFamily="2" charset="0"/>
              </a:rPr>
              <a:t>Compliance &amp; Data Reporting Coordinator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GB" sz="1200" dirty="0">
              <a:solidFill>
                <a:srgbClr val="000000"/>
              </a:solidFill>
              <a:latin typeface="ChevinLight" panose="02000300000000000000" pitchFamily="2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200" dirty="0">
                <a:solidFill>
                  <a:srgbClr val="000000"/>
                </a:solidFill>
                <a:latin typeface="ChevinLight" panose="02000300000000000000" pitchFamily="2" charset="0"/>
              </a:rPr>
              <a:t>Natalie McLean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CC58D8F0-812E-462E-8C2B-8CCE79B1E563}"/>
              </a:ext>
            </a:extLst>
          </p:cNvPr>
          <p:cNvCxnSpPr>
            <a:cxnSpLocks/>
          </p:cNvCxnSpPr>
          <p:nvPr/>
        </p:nvCxnSpPr>
        <p:spPr>
          <a:xfrm>
            <a:off x="4652982" y="1776492"/>
            <a:ext cx="0" cy="114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2177F90-76F5-42F4-B259-03B485D36DAD}"/>
              </a:ext>
            </a:extLst>
          </p:cNvPr>
          <p:cNvSpPr/>
          <p:nvPr/>
        </p:nvSpPr>
        <p:spPr bwMode="auto">
          <a:xfrm>
            <a:off x="2212613" y="3381612"/>
            <a:ext cx="1440000" cy="1152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200" dirty="0">
                <a:solidFill>
                  <a:srgbClr val="FFFFFF"/>
                </a:solidFill>
                <a:latin typeface="ChevinLight" panose="02000300000000000000" pitchFamily="2" charset="0"/>
              </a:rPr>
              <a:t>SHE Process Improvement and Policy Simplification Manager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GB" sz="1200" dirty="0">
              <a:solidFill>
                <a:srgbClr val="000000"/>
              </a:solidFill>
              <a:latin typeface="ChevinLight" panose="02000300000000000000" pitchFamily="2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200" dirty="0">
                <a:solidFill>
                  <a:srgbClr val="000000"/>
                </a:solidFill>
                <a:latin typeface="ChevinLight" panose="02000300000000000000" pitchFamily="2" charset="0"/>
              </a:rPr>
              <a:t>James Cannon</a:t>
            </a:r>
            <a:endParaRPr lang="en-GB" sz="1200" b="1" dirty="0">
              <a:solidFill>
                <a:srgbClr val="FF0000"/>
              </a:solidFill>
              <a:latin typeface="ChevinLight" panose="02000300000000000000" pitchFamily="2" charset="0"/>
            </a:endParaRPr>
          </a:p>
        </p:txBody>
      </p: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xmlns="" id="{9C4098DD-63AA-4F4F-9DB8-B89833387E5B}"/>
              </a:ext>
            </a:extLst>
          </p:cNvPr>
          <p:cNvCxnSpPr>
            <a:stCxn id="27" idx="2"/>
            <a:endCxn id="24" idx="0"/>
          </p:cNvCxnSpPr>
          <p:nvPr/>
        </p:nvCxnSpPr>
        <p:spPr>
          <a:xfrm rot="5400000">
            <a:off x="1537358" y="2938096"/>
            <a:ext cx="218882" cy="67157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xmlns="" id="{5B2AC414-5DAD-437A-846F-20D767BC3649}"/>
              </a:ext>
            </a:extLst>
          </p:cNvPr>
          <p:cNvCxnSpPr>
            <a:stCxn id="27" idx="2"/>
            <a:endCxn id="18" idx="0"/>
          </p:cNvCxnSpPr>
          <p:nvPr/>
        </p:nvCxnSpPr>
        <p:spPr>
          <a:xfrm rot="16200000" flipH="1">
            <a:off x="2349012" y="2798011"/>
            <a:ext cx="217172" cy="95002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4336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9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~9015398">
  <a:themeElements>
    <a:clrScheme name="~9015398 1">
      <a:dk1>
        <a:srgbClr val="000000"/>
      </a:dk1>
      <a:lt1>
        <a:srgbClr val="FFFFFF"/>
      </a:lt1>
      <a:dk2>
        <a:srgbClr val="FF0000"/>
      </a:dk2>
      <a:lt2>
        <a:srgbClr val="007E5F"/>
      </a:lt2>
      <a:accent1>
        <a:srgbClr val="204A91"/>
      </a:accent1>
      <a:accent2>
        <a:srgbClr val="FF0000"/>
      </a:accent2>
      <a:accent3>
        <a:srgbClr val="FFFFFF"/>
      </a:accent3>
      <a:accent4>
        <a:srgbClr val="000000"/>
      </a:accent4>
      <a:accent5>
        <a:srgbClr val="ABB1C7"/>
      </a:accent5>
      <a:accent6>
        <a:srgbClr val="E70000"/>
      </a:accent6>
      <a:hlink>
        <a:srgbClr val="666666"/>
      </a:hlink>
      <a:folHlink>
        <a:srgbClr val="DDDDDD"/>
      </a:folHlink>
    </a:clrScheme>
    <a:fontScheme name="~9015398">
      <a:majorFont>
        <a:latin typeface="ChevinBold"/>
        <a:ea typeface=""/>
        <a:cs typeface=""/>
      </a:majorFont>
      <a:minorFont>
        <a:latin typeface="Chevin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20000"/>
          </a:spcAft>
          <a:buClr>
            <a:schemeClr val="tx2"/>
          </a:buClr>
          <a:buSzTx/>
          <a:buFontTx/>
          <a:buNone/>
          <a:tabLst/>
          <a:defRPr kumimoji="0" lang="en-GB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hevinBold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20000"/>
          </a:spcAft>
          <a:buClr>
            <a:schemeClr val="tx2"/>
          </a:buClr>
          <a:buSzTx/>
          <a:buFontTx/>
          <a:buNone/>
          <a:tabLst/>
          <a:defRPr kumimoji="0" lang="en-GB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hevinBold" pitchFamily="2" charset="0"/>
          </a:defRPr>
        </a:defPPr>
      </a:lstStyle>
    </a:lnDef>
  </a:objectDefaults>
  <a:extraClrSchemeLst>
    <a:extraClrScheme>
      <a:clrScheme name="~9015398 1">
        <a:dk1>
          <a:srgbClr val="000000"/>
        </a:dk1>
        <a:lt1>
          <a:srgbClr val="FFFFFF"/>
        </a:lt1>
        <a:dk2>
          <a:srgbClr val="FF0000"/>
        </a:dk2>
        <a:lt2>
          <a:srgbClr val="007E5F"/>
        </a:lt2>
        <a:accent1>
          <a:srgbClr val="204A91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ABB1C7"/>
        </a:accent5>
        <a:accent6>
          <a:srgbClr val="E70000"/>
        </a:accent6>
        <a:hlink>
          <a:srgbClr val="66666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Royal Mail Group">
      <a:dk1>
        <a:srgbClr val="000000"/>
      </a:dk1>
      <a:lt1>
        <a:srgbClr val="FFFFFF"/>
      </a:lt1>
      <a:dk2>
        <a:srgbClr val="FF0000"/>
      </a:dk2>
      <a:lt2>
        <a:srgbClr val="666666"/>
      </a:lt2>
      <a:accent1>
        <a:srgbClr val="204A91"/>
      </a:accent1>
      <a:accent2>
        <a:srgbClr val="000000"/>
      </a:accent2>
      <a:accent3>
        <a:srgbClr val="007E5F"/>
      </a:accent3>
      <a:accent4>
        <a:srgbClr val="969696"/>
      </a:accent4>
      <a:accent5>
        <a:srgbClr val="B2B2B2"/>
      </a:accent5>
      <a:accent6>
        <a:srgbClr val="DDDDDD"/>
      </a:accent6>
      <a:hlink>
        <a:srgbClr val="204A91"/>
      </a:hlink>
      <a:folHlink>
        <a:srgbClr val="204A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C:\DOCUME~1\JULIET~1.EAS\LOCALS~1\Temp\~9015398.pot</Template>
  <TotalTime>3925</TotalTime>
  <Words>918</Words>
  <Application>Microsoft Office PowerPoint</Application>
  <PresentationFormat>On-screen Show (4:3)</PresentationFormat>
  <Paragraphs>309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Verdana</vt:lpstr>
      <vt:lpstr>ChevinExtraBold</vt:lpstr>
      <vt:lpstr>ChevinLight</vt:lpstr>
      <vt:lpstr>ChevinBold</vt:lpstr>
      <vt:lpstr>Calibri Light</vt:lpstr>
      <vt:lpstr>~9015398</vt:lpstr>
      <vt:lpstr>Office Theme</vt:lpstr>
      <vt:lpstr>Safety, Health &amp; Environment (SHE)</vt:lpstr>
      <vt:lpstr>Group SHE Leadership Team (5)</vt:lpstr>
      <vt:lpstr>Group SHE Field Operations Leadership Team (5)</vt:lpstr>
      <vt:lpstr>SHE Field Operations Team (North) (12)</vt:lpstr>
      <vt:lpstr>SHE Field Operations Team (Central) (13)</vt:lpstr>
      <vt:lpstr>SHE Field Operations Team (South) (12)</vt:lpstr>
      <vt:lpstr>SHE Field Operations Team (Logistics) (4)</vt:lpstr>
      <vt:lpstr>SHE Field Operations Team (Commercial) (4)</vt:lpstr>
      <vt:lpstr>SHE Standards and Reporting Team (8)</vt:lpstr>
      <vt:lpstr>SHE Centre of Excellence Team (11)</vt:lpstr>
      <vt:lpstr>Health and Wellbeing Team (2)</vt:lpstr>
    </vt:vector>
  </TitlesOfParts>
  <Company>www.in-support.com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Royal Mail Group template</dc:title>
  <dc:creator>www.in-support.com</dc:creator>
  <dc:description>Designed and built by www.in-support.com as part of the Wiz-Kit presentation package for the Royal Mail Group - Version 1.01 Jan 2009</dc:description>
  <cp:lastModifiedBy>Louise Pietrzykowska</cp:lastModifiedBy>
  <cp:revision>135</cp:revision>
  <cp:lastPrinted>2018-10-23T08:57:20Z</cp:lastPrinted>
  <dcterms:created xsi:type="dcterms:W3CDTF">2007-01-30T16:10:10Z</dcterms:created>
  <dcterms:modified xsi:type="dcterms:W3CDTF">2019-01-15T14:48:13Z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uilt by:">
    <vt:lpwstr>Designed and built by www.in-support.com as part of the Wiz-Kit presentation package for the Royal Mail Group - Version 1.00 Jan 2007</vt:lpwstr>
  </property>
  <property fmtid="{D5CDD505-2E9C-101B-9397-08002B2CF9AE}" pid="3" name="ArticulateGUID">
    <vt:lpwstr>B15E6D62-80F4-4FE5-B4AC-F10B51015FA1</vt:lpwstr>
  </property>
  <property fmtid="{D5CDD505-2E9C-101B-9397-08002B2CF9AE}" pid="4" name="ArticulatePath">
    <vt:lpwstr>V2 Union pack with drfat messages</vt:lpwstr>
  </property>
</Properties>
</file>