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4" r:id="rId6"/>
    <p:sldId id="283" r:id="rId7"/>
    <p:sldId id="281" r:id="rId8"/>
    <p:sldId id="256" r:id="rId9"/>
    <p:sldId id="257" r:id="rId10"/>
    <p:sldId id="258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59" r:id="rId20"/>
    <p:sldId id="270" r:id="rId21"/>
    <p:sldId id="269" r:id="rId22"/>
    <p:sldId id="272" r:id="rId23"/>
    <p:sldId id="271" r:id="rId24"/>
    <p:sldId id="273" r:id="rId25"/>
    <p:sldId id="274" r:id="rId2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1" autoAdjust="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0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5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0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2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8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852B-A959-4F40-ACFE-24DECEC520E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A841-3E76-4058-9210-55C77730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CEIet2QrEG-QZuP6r7i2kVqauTfKgpLpBNfXEz6fUJUNTg2RTlWMUoyUUNNSUpCTUs2S1BCQ08wNi4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CEIet2QrEG-QZuP6r7i2kVqauTfKgpLpBNfXEz6fUJUNTg2RTlWMUoyUUNNSUpCTUs2S1BCQ08wNi4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856984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Instructions for HIU STF Initiative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ASR/SHE Team HIU Engagement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165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3140968"/>
            <a:ext cx="915220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404664"/>
            <a:ext cx="913870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8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402391"/>
            <a:ext cx="9137104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1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4" y="836712"/>
            <a:ext cx="9157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31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356992"/>
            <a:ext cx="914400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6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" y="3497283"/>
            <a:ext cx="9142266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" y="764704"/>
            <a:ext cx="912425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4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3" y="2780928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3" y="3645024"/>
            <a:ext cx="916819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6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3645024"/>
            <a:ext cx="911637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2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48" y="764704"/>
            <a:ext cx="9144000" cy="4320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you know we are high impacting for Slips, Trips and Falls?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568952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Our Unit has been selected to support  the deployment of an initiative to raise awareness of injuries sustained from Slips, Trips and Falls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Our ASR and SHE Advisor will visit the unit: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 w/c_________________________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50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3717032"/>
            <a:ext cx="911593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2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984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8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3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" y="342900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548680"/>
            <a:ext cx="91303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4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" y="3429000"/>
            <a:ext cx="913990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836712"/>
            <a:ext cx="913990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30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Script for CWU ASRs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6" y="1052736"/>
            <a:ext cx="9036496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Pre – Attendance at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the display materials (notice board, mobile boards or minimum standard a flip chart) to be used for presenting (follow the example provided)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CWU ASR to make contact with the Ops manager, DOM inform Workplace Safety Rep to </a:t>
            </a:r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agree the dates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 attend the unit for HIU awareness engagement sessions with employees.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Send the Unit Manager the completed information sheet (slide 2) displaying  the agreed dates giving min 1 week notice.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Manager or unit Safety Rep to display the information and agreed dates in the unit in advance of attendance.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5257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348"/>
            <a:ext cx="822960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Script for CWU ASRs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4495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Attending the unit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ASRs work with the Workplace Safety Rep to find an agreed appropriate location in the unit to display flip chart or display materials (the busier the location the better).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engaging with employees on 1-2-1 basis or small groups to talk about STF accidents.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employees how to minimize injuries.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ASR Checklist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speaking with staff and Managers.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Remain in the unit for 3 or 4 days or until all employees have been spoken to.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Leave the materials on display and go to the next planned high impacting unit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ASR to gain commitment from Workplace Safety Rep and manager to maintain the awareness of STF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ASR to complete the STF ASR Activity Feedback Survey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Link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6" y="355317"/>
            <a:ext cx="8876035" cy="634082"/>
          </a:xfrm>
        </p:spPr>
        <p:txBody>
          <a:bodyPr>
            <a:noAutofit/>
          </a:bodyPr>
          <a:lstStyle/>
          <a:p>
            <a:r>
              <a:rPr lang="en-US" sz="3200" dirty="0"/>
              <a:t>Flip Chart/Board Display: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E689AC-12AC-4957-B62C-F8F4634AD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09861"/>
              </p:ext>
            </p:extLst>
          </p:nvPr>
        </p:nvGraphicFramePr>
        <p:xfrm>
          <a:off x="431537" y="989399"/>
          <a:ext cx="8208912" cy="5649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02513971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8323005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4252962368"/>
                    </a:ext>
                  </a:extLst>
                </a:gridCol>
              </a:tblGrid>
              <a:tr h="414841">
                <a:tc>
                  <a:txBody>
                    <a:bodyPr/>
                    <a:lstStyle/>
                    <a:p>
                      <a:r>
                        <a:rPr lang="en-GB" dirty="0"/>
                        <a:t>Display 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Display 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Display 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12111"/>
                  </a:ext>
                </a:extLst>
              </a:tr>
              <a:tr h="1794051">
                <a:tc>
                  <a:txBody>
                    <a:bodyPr/>
                    <a:lstStyle/>
                    <a:p>
                      <a:r>
                        <a:rPr lang="en-GB" dirty="0"/>
                        <a:t>STF Poster: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Hazard card and P6705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Spikey SSOW &amp; Pair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80048"/>
                  </a:ext>
                </a:extLst>
              </a:tr>
              <a:tr h="1443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STF Page(s) – 7 available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STF Page(s) – 7 available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Site SW Prep List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61484"/>
                  </a:ext>
                </a:extLst>
              </a:tr>
              <a:tr h="1636636">
                <a:tc>
                  <a:txBody>
                    <a:bodyPr/>
                    <a:lstStyle/>
                    <a:p>
                      <a:r>
                        <a:rPr lang="en-GB" dirty="0"/>
                        <a:t>Delivery SSOW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WPQ (example)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SW Notification Brief (example)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44633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r>
                        <a:rPr lang="en-GB" sz="1200" dirty="0"/>
                        <a:t>Local materials to be included as required.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6042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34D2260-598E-4CF1-932E-99B6D1CF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32" y="1844824"/>
            <a:ext cx="1243051" cy="1227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C80C2B-B5B8-4FBB-BD36-ECCA4A63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20515"/>
            <a:ext cx="1492799" cy="909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2FB3D2-0E99-44AB-89E8-C9D411F8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64" y="4941168"/>
            <a:ext cx="1233519" cy="1224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3CDB2D-80A8-48E0-8EB7-372EDAF39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0" y="2105479"/>
            <a:ext cx="1307731" cy="967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17F5BA-5D7C-4A3A-A9F1-8B8BF7698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288" y="3620516"/>
            <a:ext cx="1503776" cy="919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8AE013-6D07-4923-A755-4FC41752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3610170"/>
            <a:ext cx="1800200" cy="814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B0DDA6-C4D5-427E-93E2-23151C828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960" y="2083028"/>
            <a:ext cx="1368152" cy="989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F7F691-D637-495F-9E6E-83DFFF2C1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8284" y="4941168"/>
            <a:ext cx="1296144" cy="1202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73B94F-C1A4-4F50-9396-2F3642587A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864" y="5174420"/>
            <a:ext cx="2080068" cy="829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3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348"/>
            <a:ext cx="8229600" cy="5486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Script for CMA Unite ASRs and SHE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6" y="895028"/>
            <a:ext cx="9036496" cy="4517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3100" dirty="0">
                <a:solidFill>
                  <a:srgbClr val="FF0000"/>
                </a:solidFill>
              </a:rPr>
              <a:t>Attending the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 date with the CWU ASR and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the STF Manager Checklist has been completed.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the Workplace Offsite (WRAP) Standard with the Manager and discuss any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Confirm that the Delivery SSOW has been completed and discuss key elements.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 the process for authorizing and ordering shoes.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the Severe Weather Preparation List is completed effectively.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Demonstrate the effective use of the Severe Weather 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 and complete and effective SMAT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 what post-accident countermeasures are implemented e.g. Delivering Safely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STF ASR Activity Feedback Survey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Link</a:t>
            </a: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4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4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4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4" y="2420888"/>
            <a:ext cx="8928992" cy="63408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HIU per Delivery Director &amp; Delivery Leader</a:t>
            </a:r>
          </a:p>
        </p:txBody>
      </p:sp>
    </p:spTree>
    <p:extLst>
      <p:ext uri="{BB962C8B-B14F-4D97-AF65-F5344CB8AC3E}">
        <p14:creationId xmlns:p14="http://schemas.microsoft.com/office/powerpoint/2010/main" val="133647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3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" y="620688"/>
            <a:ext cx="9118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9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474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Instructions for HIU STF Initiative  ASR/SHE Team HIU Engagement   </vt:lpstr>
      <vt:lpstr>Did you know we are high impacting for Slips, Trips and Falls?</vt:lpstr>
      <vt:lpstr>Script for CWU ASRs</vt:lpstr>
      <vt:lpstr>Script for CWU ASRs</vt:lpstr>
      <vt:lpstr>Flip Chart/Board Display:</vt:lpstr>
      <vt:lpstr>Script for CMA Unite ASRs and SHE Team</vt:lpstr>
      <vt:lpstr>HIU per Delivery Director &amp; Delivery Leader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Freddie Warnock</dc:creator>
  <cp:lastModifiedBy>James Cannon</cp:lastModifiedBy>
  <cp:revision>23</cp:revision>
  <cp:lastPrinted>2018-09-14T13:59:27Z</cp:lastPrinted>
  <dcterms:created xsi:type="dcterms:W3CDTF">2018-09-14T08:07:32Z</dcterms:created>
  <dcterms:modified xsi:type="dcterms:W3CDTF">2018-09-25T14:44:05Z</dcterms:modified>
</cp:coreProperties>
</file>