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738" r:id="rId1"/>
    <p:sldMasterId id="2147485684" r:id="rId2"/>
  </p:sldMasterIdLst>
  <p:notesMasterIdLst>
    <p:notesMasterId r:id="rId13"/>
  </p:notesMasterIdLst>
  <p:handoutMasterIdLst>
    <p:handoutMasterId r:id="rId14"/>
  </p:handoutMasterIdLst>
  <p:sldIdLst>
    <p:sldId id="328" r:id="rId3"/>
    <p:sldId id="346" r:id="rId4"/>
    <p:sldId id="351" r:id="rId5"/>
    <p:sldId id="354" r:id="rId6"/>
    <p:sldId id="355" r:id="rId7"/>
    <p:sldId id="333" r:id="rId8"/>
    <p:sldId id="350" r:id="rId9"/>
    <p:sldId id="344" r:id="rId10"/>
    <p:sldId id="329" r:id="rId11"/>
    <p:sldId id="345" r:id="rId12"/>
  </p:sldIdLst>
  <p:sldSz cx="9144000" cy="6858000" type="screen4x3"/>
  <p:notesSz cx="6797675" cy="9926638"/>
  <p:embeddedFontLst>
    <p:embeddedFont>
      <p:font typeface="Verdana" panose="020B0604030504040204" pitchFamily="34" charset="0"/>
      <p:regular r:id="rId15"/>
      <p:bold r:id="rId16"/>
      <p:italic r:id="rId17"/>
      <p:boldItalic r:id="rId18"/>
    </p:embeddedFont>
  </p:embeddedFontLst>
  <p:defaultTextStyle>
    <a:defPPr>
      <a:defRPr lang="en-GB"/>
    </a:defPPr>
    <a:lvl1pPr algn="l" rtl="0" fontAlgn="base">
      <a:lnSpc>
        <a:spcPct val="90000"/>
      </a:lnSpc>
      <a:spcBef>
        <a:spcPct val="50000"/>
      </a:spcBef>
      <a:spcAft>
        <a:spcPct val="20000"/>
      </a:spcAft>
      <a:buClr>
        <a:schemeClr val="tx2"/>
      </a:buClr>
      <a:defRPr sz="2600" kern="1200">
        <a:solidFill>
          <a:schemeClr val="tx1"/>
        </a:solidFill>
        <a:latin typeface="ChevinBold" pitchFamily="2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50000"/>
      </a:spcBef>
      <a:spcAft>
        <a:spcPct val="20000"/>
      </a:spcAft>
      <a:buClr>
        <a:schemeClr val="tx2"/>
      </a:buClr>
      <a:defRPr sz="2600" kern="1200">
        <a:solidFill>
          <a:schemeClr val="tx1"/>
        </a:solidFill>
        <a:latin typeface="ChevinBold" pitchFamily="2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50000"/>
      </a:spcBef>
      <a:spcAft>
        <a:spcPct val="20000"/>
      </a:spcAft>
      <a:buClr>
        <a:schemeClr val="tx2"/>
      </a:buClr>
      <a:defRPr sz="2600" kern="1200">
        <a:solidFill>
          <a:schemeClr val="tx1"/>
        </a:solidFill>
        <a:latin typeface="ChevinBold" pitchFamily="2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50000"/>
      </a:spcBef>
      <a:spcAft>
        <a:spcPct val="20000"/>
      </a:spcAft>
      <a:buClr>
        <a:schemeClr val="tx2"/>
      </a:buClr>
      <a:defRPr sz="2600" kern="1200">
        <a:solidFill>
          <a:schemeClr val="tx1"/>
        </a:solidFill>
        <a:latin typeface="ChevinBold" pitchFamily="2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50000"/>
      </a:spcBef>
      <a:spcAft>
        <a:spcPct val="20000"/>
      </a:spcAft>
      <a:buClr>
        <a:schemeClr val="tx2"/>
      </a:buClr>
      <a:defRPr sz="2600" kern="1200">
        <a:solidFill>
          <a:schemeClr val="tx1"/>
        </a:solidFill>
        <a:latin typeface="ChevinBold" pitchFamily="2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ChevinBold" pitchFamily="2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ChevinBold" pitchFamily="2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ChevinBold" pitchFamily="2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ChevinBold" pitchFamily="2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 Shaun Davis" initials="SPD" lastIdx="5" clrIdx="0"/>
  <p:cmAuthor id="1" name="James Radley" initials="JR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2BE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9290" autoAdjust="0"/>
  </p:normalViewPr>
  <p:slideViewPr>
    <p:cSldViewPr snapToGrid="0">
      <p:cViewPr>
        <p:scale>
          <a:sx n="80" d="100"/>
          <a:sy n="80" d="100"/>
        </p:scale>
        <p:origin x="-900" y="-702"/>
      </p:cViewPr>
      <p:guideLst>
        <p:guide orient="horz" pos="2160"/>
        <p:guide orient="horz" pos="35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818" y="-72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5-02T10:13:28.581" idx="4">
    <p:pos x="10" y="10"/>
    <p:text>I think Paul Horne's name is spelt wrong.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200"/>
            </a:lvl1pPr>
          </a:lstStyle>
          <a:p>
            <a:pPr>
              <a:defRPr/>
            </a:pPr>
            <a:fld id="{B9EC6B7E-B20D-480D-8739-506396B869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401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200"/>
            </a:lvl1pPr>
          </a:lstStyle>
          <a:p>
            <a:pPr>
              <a:defRPr/>
            </a:pPr>
            <a:fld id="{A653EA9E-D5E2-4215-81B0-3A25039278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29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hevinBold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hevinBold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hevinBold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hevinBold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hevinBold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As slide.</a:t>
            </a:r>
          </a:p>
          <a:p>
            <a:pPr>
              <a:defRPr/>
            </a:pPr>
            <a:r>
              <a:rPr lang="en-US" altLang="en-US" dirty="0" smtClean="0"/>
              <a:t>Illustrates the allocation of resources across the pipeline.</a:t>
            </a:r>
          </a:p>
          <a:p>
            <a:pPr>
              <a:defRPr/>
            </a:pPr>
            <a:r>
              <a:rPr lang="en-US" altLang="en-US" dirty="0" smtClean="0"/>
              <a:t>As you can see there is no reduction in resource overall.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9pPr>
          </a:lstStyle>
          <a:p>
            <a:pPr eaLnBrk="1" hangingPunct="1"/>
            <a:fld id="{9F037D5A-4098-4D4E-800D-107913B5FA38}" type="slidenum">
              <a:rPr lang="en-GB" altLang="en-US" sz="1200" smtClean="0"/>
              <a:pPr eaLnBrk="1" hangingPunct="1"/>
              <a:t>1</a:t>
            </a:fld>
            <a:endParaRPr lang="en-GB" altLang="en-US" sz="120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As slide.</a:t>
            </a:r>
          </a:p>
          <a:p>
            <a:r>
              <a:rPr lang="en-US" altLang="en-US" dirty="0"/>
              <a:t>The secondment gives us the team the opportunity to support the Group Health and Wellbeing </a:t>
            </a:r>
            <a:r>
              <a:rPr lang="en-US" altLang="en-US" dirty="0" smtClean="0"/>
              <a:t>Team who need additional resources to support their growing portfolio.</a:t>
            </a:r>
          </a:p>
          <a:p>
            <a:r>
              <a:rPr lang="en-US" altLang="en-US" dirty="0" smtClean="0"/>
              <a:t>The seconded role remains a direct report to the Head of Letters and Network SHE Field Operations.</a:t>
            </a:r>
            <a:endParaRPr lang="en-US" altLang="en-US" dirty="0"/>
          </a:p>
          <a:p>
            <a:r>
              <a:rPr lang="en-US" altLang="en-US" dirty="0" smtClean="0"/>
              <a:t>The secondment provides </a:t>
            </a:r>
            <a:r>
              <a:rPr lang="en-US" altLang="en-US" dirty="0"/>
              <a:t>and opportunity to more effectively business partner Business Facing </a:t>
            </a:r>
            <a:r>
              <a:rPr lang="en-US" altLang="en-US" dirty="0" smtClean="0"/>
              <a:t>HR, to support on policy reviews (Leaving the Business Due to Ill Health, Attendance, Sickness payment etc.) and the successful implementation of certain aspects of the new agreement wit CWU.</a:t>
            </a:r>
          </a:p>
          <a:p>
            <a:r>
              <a:rPr lang="en-US" altLang="en-US" dirty="0"/>
              <a:t>I</a:t>
            </a:r>
            <a:r>
              <a:rPr lang="en-US" altLang="en-US" dirty="0" smtClean="0"/>
              <a:t>n addition, there will be a requiremen</a:t>
            </a:r>
            <a:r>
              <a:rPr lang="en-US" altLang="en-US" dirty="0"/>
              <a:t>t</a:t>
            </a:r>
            <a:r>
              <a:rPr lang="en-US" altLang="en-US" dirty="0" smtClean="0"/>
              <a:t> to lead/support on programmes and performance improvement initiatives, as such this role requires maturity, patience, stakeholder management skills and a commercial skill-set hence the individual chosen.</a:t>
            </a:r>
            <a:endParaRPr lang="en-US" alt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9pPr>
          </a:lstStyle>
          <a:p>
            <a:pPr eaLnBrk="1" hangingPunct="1"/>
            <a:fld id="{86015391-1913-4CD4-AFC6-3A3D1DCB18DF}" type="slidenum">
              <a:rPr lang="en-GB" altLang="en-US" sz="1200" smtClean="0"/>
              <a:pPr eaLnBrk="1" hangingPunct="1"/>
              <a:t>10</a:t>
            </a:fld>
            <a:endParaRPr lang="en-GB" altLang="en-US" sz="12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As slide.</a:t>
            </a:r>
          </a:p>
          <a:p>
            <a:r>
              <a:rPr lang="en-US" altLang="en-US" dirty="0" smtClean="0"/>
              <a:t>The secondment gives us the team the opportunity to support the Group Health and Wellbeing Team.</a:t>
            </a:r>
          </a:p>
          <a:p>
            <a:r>
              <a:rPr lang="en-US" altLang="en-US" dirty="0" smtClean="0"/>
              <a:t>It also provides and opportunity to more effectively business partner </a:t>
            </a:r>
            <a:r>
              <a:rPr lang="en-US" altLang="en-US" dirty="0"/>
              <a:t>B</a:t>
            </a:r>
            <a:r>
              <a:rPr lang="en-US" altLang="en-US" dirty="0" smtClean="0"/>
              <a:t>usiness Facing HR.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9pPr>
          </a:lstStyle>
          <a:p>
            <a:pPr eaLnBrk="1" hangingPunct="1"/>
            <a:fld id="{86EBA283-728E-4B93-B185-D27136618AB8}" type="slidenum">
              <a:rPr lang="en-GB" altLang="en-US" sz="1200" smtClean="0"/>
              <a:pPr eaLnBrk="1" hangingPunct="1"/>
              <a:t>2</a:t>
            </a:fld>
            <a:endParaRPr lang="en-GB" altLang="en-US" sz="12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As slide.</a:t>
            </a:r>
          </a:p>
          <a:p>
            <a:r>
              <a:rPr lang="en-US" altLang="en-US" dirty="0" smtClean="0"/>
              <a:t>Note the three moves (Engineering &amp; Assets, RDC support and International) to align to the new organisational structures.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Note the comment in red re the relationship in P&amp;C.</a:t>
            </a:r>
          </a:p>
          <a:p>
            <a:r>
              <a:rPr lang="en-US" altLang="en-US" dirty="0" smtClean="0"/>
              <a:t>Note the comment in blue re the relationship in Delivery.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9pPr>
          </a:lstStyle>
          <a:p>
            <a:pPr eaLnBrk="1" hangingPunct="1"/>
            <a:fld id="{02499336-CBBA-4787-AB2A-7569F972CE0C}" type="slidenum">
              <a:rPr lang="en-GB" altLang="en-US" sz="1200" smtClean="0"/>
              <a:pPr eaLnBrk="1" hangingPunct="1"/>
              <a:t>3</a:t>
            </a:fld>
            <a:endParaRPr lang="en-GB" altLang="en-US" sz="12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As slide.</a:t>
            </a:r>
          </a:p>
          <a:p>
            <a:r>
              <a:rPr lang="en-US" altLang="en-US" dirty="0" smtClean="0"/>
              <a:t>Note the three moves (Engineering &amp; Assets, RDC support and International) to align to the new organisational structures.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Note the comment in red re the relationship in P&amp;C.</a:t>
            </a:r>
          </a:p>
          <a:p>
            <a:r>
              <a:rPr lang="en-US" altLang="en-US" dirty="0" smtClean="0"/>
              <a:t>Note the comment in blue re the relationship in Delivery.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9pPr>
          </a:lstStyle>
          <a:p>
            <a:pPr eaLnBrk="1" hangingPunct="1"/>
            <a:fld id="{02499336-CBBA-4787-AB2A-7569F972CE0C}" type="slidenum">
              <a:rPr lang="en-GB" altLang="en-US" sz="1200" smtClean="0"/>
              <a:pPr eaLnBrk="1" hangingPunct="1"/>
              <a:t>4</a:t>
            </a:fld>
            <a:endParaRPr lang="en-GB" altLang="en-US" sz="12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As slide.</a:t>
            </a:r>
          </a:p>
          <a:p>
            <a:r>
              <a:rPr lang="en-US" altLang="en-US" dirty="0" smtClean="0"/>
              <a:t>Note the three moves (Engineering &amp; Assets, RDC support and International) to align to the new organisational structures.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Note the comment in red re the relationship in P&amp;C.</a:t>
            </a:r>
          </a:p>
          <a:p>
            <a:r>
              <a:rPr lang="en-US" altLang="en-US" dirty="0" smtClean="0"/>
              <a:t>Note the comment in blue re the relationship in Delivery.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9pPr>
          </a:lstStyle>
          <a:p>
            <a:pPr eaLnBrk="1" hangingPunct="1"/>
            <a:fld id="{02499336-CBBA-4787-AB2A-7569F972CE0C}" type="slidenum">
              <a:rPr lang="en-GB" altLang="en-US" sz="1200" smtClean="0"/>
              <a:pPr eaLnBrk="1" hangingPunct="1"/>
              <a:t>5</a:t>
            </a:fld>
            <a:endParaRPr lang="en-GB" altLang="en-US" sz="12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As slide.</a:t>
            </a:r>
          </a:p>
          <a:p>
            <a:r>
              <a:rPr lang="en-US" altLang="en-US" dirty="0" smtClean="0"/>
              <a:t>This is unchanged to the current situation.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9pPr>
          </a:lstStyle>
          <a:p>
            <a:pPr eaLnBrk="1" hangingPunct="1"/>
            <a:fld id="{86EBA283-728E-4B93-B185-D27136618AB8}" type="slidenum">
              <a:rPr lang="en-GB" altLang="en-US" sz="1200" smtClean="0"/>
              <a:pPr eaLnBrk="1" hangingPunct="1"/>
              <a:t>6</a:t>
            </a:fld>
            <a:endParaRPr lang="en-GB" altLang="en-US" sz="12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This realignment provides me with an opportunity to:</a:t>
            </a:r>
          </a:p>
          <a:p>
            <a:r>
              <a:rPr lang="en-US" altLang="en-US" dirty="0" smtClean="0"/>
              <a:t>Have more focus on continuous improvement, supporting the areas (North, Midlands and South) across all SHE disciplines and functions.</a:t>
            </a:r>
          </a:p>
          <a:p>
            <a:r>
              <a:rPr lang="en-US" altLang="en-US" dirty="0" smtClean="0"/>
              <a:t>Address some of The British Safety Council observations raised in the recent gap analysis i.e. Professional &amp; Central Functions.</a:t>
            </a:r>
          </a:p>
          <a:p>
            <a:r>
              <a:rPr lang="en-US" altLang="en-US" dirty="0" smtClean="0"/>
              <a:t>More </a:t>
            </a:r>
            <a:r>
              <a:rPr lang="en-US" altLang="en-US" dirty="0"/>
              <a:t>effectively business partner </a:t>
            </a:r>
            <a:r>
              <a:rPr lang="en-US" altLang="en-US" dirty="0" smtClean="0"/>
              <a:t>Business </a:t>
            </a:r>
            <a:r>
              <a:rPr lang="en-US" altLang="en-US" dirty="0"/>
              <a:t>Facing </a:t>
            </a:r>
            <a:r>
              <a:rPr lang="en-US" altLang="en-US" dirty="0" smtClean="0"/>
              <a:t>HR.</a:t>
            </a:r>
          </a:p>
          <a:p>
            <a:endParaRPr lang="en-US" altLang="en-US" dirty="0"/>
          </a:p>
          <a:p>
            <a:r>
              <a:rPr lang="en-US" altLang="en-US" dirty="0" smtClean="0"/>
              <a:t>These roles will require a high level of relationship/stakeholder management skills, flexibility, focus, discipline and self-motivation.</a:t>
            </a:r>
          </a:p>
          <a:p>
            <a:r>
              <a:rPr lang="en-US" altLang="en-US" dirty="0" smtClean="0"/>
              <a:t>These would be good ‘incubator roles’ for high potential team members looking to move their careers to more senior roles.</a:t>
            </a:r>
          </a:p>
          <a:p>
            <a:r>
              <a:rPr lang="en-US" altLang="en-US" dirty="0" smtClean="0"/>
              <a:t>Individuals to these roles would be, using the talent management/succession plan philosophy, the leaders of tomorrow so care should be taken when selecting these.</a:t>
            </a:r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9pPr>
          </a:lstStyle>
          <a:p>
            <a:pPr eaLnBrk="1" hangingPunct="1"/>
            <a:fld id="{86EBA283-728E-4B93-B185-D27136618AB8}" type="slidenum">
              <a:rPr lang="en-GB" altLang="en-US" sz="1200" smtClean="0"/>
              <a:pPr eaLnBrk="1" hangingPunct="1"/>
              <a:t>7</a:t>
            </a:fld>
            <a:endParaRPr lang="en-GB" altLang="en-US" sz="12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</p:spPr>
        <p:txBody>
          <a:bodyPr/>
          <a:lstStyle/>
          <a:p>
            <a:r>
              <a:rPr lang="en-US" altLang="en-US" dirty="0" smtClean="0"/>
              <a:t>As slide.</a:t>
            </a:r>
          </a:p>
          <a:p>
            <a:r>
              <a:rPr lang="en-US" altLang="en-US" dirty="0"/>
              <a:t>This is unchanged to the current </a:t>
            </a:r>
            <a:r>
              <a:rPr lang="en-US" altLang="en-US" dirty="0" smtClean="0"/>
              <a:t>situation.</a:t>
            </a:r>
            <a:endParaRPr lang="en-US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9pPr>
          </a:lstStyle>
          <a:p>
            <a:pPr eaLnBrk="1" hangingPunct="1"/>
            <a:fld id="{D4409E08-D4E9-4CD3-9F8B-01F8EA5C6C7A}" type="slidenum">
              <a:rPr lang="en-GB" altLang="en-US" sz="1200" smtClean="0"/>
              <a:pPr eaLnBrk="1" hangingPunct="1"/>
              <a:t>8</a:t>
            </a:fld>
            <a:endParaRPr lang="en-GB" altLang="en-US" sz="12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This is unchanged to the current situation</a:t>
            </a:r>
            <a:r>
              <a:rPr lang="en-US" altLang="en-US" dirty="0" smtClean="0"/>
              <a:t>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ChevinBold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chemeClr val="tx2"/>
              </a:buClr>
              <a:defRPr sz="2600">
                <a:solidFill>
                  <a:schemeClr val="tx1"/>
                </a:solidFill>
                <a:latin typeface="ChevinBold" pitchFamily="2" charset="0"/>
              </a:defRPr>
            </a:lvl9pPr>
          </a:lstStyle>
          <a:p>
            <a:pPr eaLnBrk="1" hangingPunct="1"/>
            <a:fld id="{D4409E08-D4E9-4CD3-9F8B-01F8EA5C6C7A}" type="slidenum">
              <a:rPr lang="en-GB" altLang="en-US" sz="1200" smtClean="0"/>
              <a:pPr eaLnBrk="1" hangingPunct="1"/>
              <a:t>9</a:t>
            </a:fld>
            <a:endParaRPr lang="en-GB" altLang="en-US" sz="12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>
            <a:grpSpLocks/>
          </p:cNvGrpSpPr>
          <p:nvPr userDrawn="1"/>
        </p:nvGrpSpPr>
        <p:grpSpPr bwMode="auto">
          <a:xfrm>
            <a:off x="2735263" y="5329238"/>
            <a:ext cx="3668712" cy="461962"/>
            <a:chOff x="179388" y="3794126"/>
            <a:chExt cx="5186363" cy="652462"/>
          </a:xfrm>
        </p:grpSpPr>
        <p:sp>
          <p:nvSpPr>
            <p:cNvPr id="5" name="Freeform 7"/>
            <p:cNvSpPr>
              <a:spLocks noEditPoints="1"/>
            </p:cNvSpPr>
            <p:nvPr userDrawn="1"/>
          </p:nvSpPr>
          <p:spPr bwMode="black">
            <a:xfrm>
              <a:off x="179388" y="3805238"/>
              <a:ext cx="350838" cy="519113"/>
            </a:xfrm>
            <a:custGeom>
              <a:avLst/>
              <a:gdLst>
                <a:gd name="T0" fmla="*/ 2147483647 w 442"/>
                <a:gd name="T1" fmla="*/ 2147483647 h 654"/>
                <a:gd name="T2" fmla="*/ 2147483647 w 442"/>
                <a:gd name="T3" fmla="*/ 2147483647 h 654"/>
                <a:gd name="T4" fmla="*/ 2147483647 w 442"/>
                <a:gd name="T5" fmla="*/ 2147483647 h 654"/>
                <a:gd name="T6" fmla="*/ 2147483647 w 442"/>
                <a:gd name="T7" fmla="*/ 2147483647 h 654"/>
                <a:gd name="T8" fmla="*/ 2147483647 w 442"/>
                <a:gd name="T9" fmla="*/ 2147483647 h 654"/>
                <a:gd name="T10" fmla="*/ 2147483647 w 442"/>
                <a:gd name="T11" fmla="*/ 2147483647 h 654"/>
                <a:gd name="T12" fmla="*/ 2147483647 w 442"/>
                <a:gd name="T13" fmla="*/ 2147483647 h 654"/>
                <a:gd name="T14" fmla="*/ 2147483647 w 442"/>
                <a:gd name="T15" fmla="*/ 2147483647 h 654"/>
                <a:gd name="T16" fmla="*/ 2147483647 w 442"/>
                <a:gd name="T17" fmla="*/ 2147483647 h 654"/>
                <a:gd name="T18" fmla="*/ 2147483647 w 442"/>
                <a:gd name="T19" fmla="*/ 2147483647 h 654"/>
                <a:gd name="T20" fmla="*/ 2147483647 w 442"/>
                <a:gd name="T21" fmla="*/ 2147483647 h 654"/>
                <a:gd name="T22" fmla="*/ 2147483647 w 442"/>
                <a:gd name="T23" fmla="*/ 2147483647 h 654"/>
                <a:gd name="T24" fmla="*/ 2147483647 w 442"/>
                <a:gd name="T25" fmla="*/ 2147483647 h 654"/>
                <a:gd name="T26" fmla="*/ 2147483647 w 442"/>
                <a:gd name="T27" fmla="*/ 2147483647 h 654"/>
                <a:gd name="T28" fmla="*/ 2147483647 w 442"/>
                <a:gd name="T29" fmla="*/ 2147483647 h 654"/>
                <a:gd name="T30" fmla="*/ 2147483647 w 442"/>
                <a:gd name="T31" fmla="*/ 0 h 654"/>
                <a:gd name="T32" fmla="*/ 2147483647 w 442"/>
                <a:gd name="T33" fmla="*/ 0 h 654"/>
                <a:gd name="T34" fmla="*/ 2147483647 w 442"/>
                <a:gd name="T35" fmla="*/ 2147483647 h 654"/>
                <a:gd name="T36" fmla="*/ 2147483647 w 442"/>
                <a:gd name="T37" fmla="*/ 2147483647 h 654"/>
                <a:gd name="T38" fmla="*/ 2147483647 w 442"/>
                <a:gd name="T39" fmla="*/ 2147483647 h 654"/>
                <a:gd name="T40" fmla="*/ 2147483647 w 442"/>
                <a:gd name="T41" fmla="*/ 2147483647 h 654"/>
                <a:gd name="T42" fmla="*/ 2147483647 w 442"/>
                <a:gd name="T43" fmla="*/ 2147483647 h 654"/>
                <a:gd name="T44" fmla="*/ 2147483647 w 442"/>
                <a:gd name="T45" fmla="*/ 2147483647 h 654"/>
                <a:gd name="T46" fmla="*/ 2147483647 w 442"/>
                <a:gd name="T47" fmla="*/ 2147483647 h 654"/>
                <a:gd name="T48" fmla="*/ 2147483647 w 442"/>
                <a:gd name="T49" fmla="*/ 2147483647 h 654"/>
                <a:gd name="T50" fmla="*/ 2147483647 w 442"/>
                <a:gd name="T51" fmla="*/ 2147483647 h 654"/>
                <a:gd name="T52" fmla="*/ 2147483647 w 442"/>
                <a:gd name="T53" fmla="*/ 2147483647 h 654"/>
                <a:gd name="T54" fmla="*/ 2147483647 w 442"/>
                <a:gd name="T55" fmla="*/ 2147483647 h 654"/>
                <a:gd name="T56" fmla="*/ 2147483647 w 442"/>
                <a:gd name="T57" fmla="*/ 2147483647 h 654"/>
                <a:gd name="T58" fmla="*/ 2147483647 w 442"/>
                <a:gd name="T59" fmla="*/ 2147483647 h 654"/>
                <a:gd name="T60" fmla="*/ 2147483647 w 442"/>
                <a:gd name="T61" fmla="*/ 2147483647 h 654"/>
                <a:gd name="T62" fmla="*/ 2147483647 w 442"/>
                <a:gd name="T63" fmla="*/ 2147483647 h 654"/>
                <a:gd name="T64" fmla="*/ 2147483647 w 442"/>
                <a:gd name="T65" fmla="*/ 2147483647 h 654"/>
                <a:gd name="T66" fmla="*/ 2147483647 w 442"/>
                <a:gd name="T67" fmla="*/ 2147483647 h 654"/>
                <a:gd name="T68" fmla="*/ 2147483647 w 442"/>
                <a:gd name="T69" fmla="*/ 2147483647 h 654"/>
                <a:gd name="T70" fmla="*/ 2147483647 w 442"/>
                <a:gd name="T71" fmla="*/ 2147483647 h 654"/>
                <a:gd name="T72" fmla="*/ 2147483647 w 442"/>
                <a:gd name="T73" fmla="*/ 2147483647 h 654"/>
                <a:gd name="T74" fmla="*/ 2147483647 w 442"/>
                <a:gd name="T75" fmla="*/ 2147483647 h 654"/>
                <a:gd name="T76" fmla="*/ 2147483647 w 442"/>
                <a:gd name="T77" fmla="*/ 2147483647 h 654"/>
                <a:gd name="T78" fmla="*/ 2147483647 w 442"/>
                <a:gd name="T79" fmla="*/ 2147483647 h 654"/>
                <a:gd name="T80" fmla="*/ 2147483647 w 442"/>
                <a:gd name="T81" fmla="*/ 2147483647 h 654"/>
                <a:gd name="T82" fmla="*/ 2147483647 w 442"/>
                <a:gd name="T83" fmla="*/ 2147483647 h 654"/>
                <a:gd name="T84" fmla="*/ 2147483647 w 442"/>
                <a:gd name="T85" fmla="*/ 2147483647 h 654"/>
                <a:gd name="T86" fmla="*/ 2147483647 w 442"/>
                <a:gd name="T87" fmla="*/ 2147483647 h 654"/>
                <a:gd name="T88" fmla="*/ 2147483647 w 442"/>
                <a:gd name="T89" fmla="*/ 2147483647 h 654"/>
                <a:gd name="T90" fmla="*/ 2147483647 w 442"/>
                <a:gd name="T91" fmla="*/ 2147483647 h 654"/>
                <a:gd name="T92" fmla="*/ 2147483647 w 442"/>
                <a:gd name="T93" fmla="*/ 2147483647 h 654"/>
                <a:gd name="T94" fmla="*/ 2147483647 w 442"/>
                <a:gd name="T95" fmla="*/ 2147483647 h 654"/>
                <a:gd name="T96" fmla="*/ 2147483647 w 442"/>
                <a:gd name="T97" fmla="*/ 2147483647 h 654"/>
                <a:gd name="T98" fmla="*/ 2147483647 w 442"/>
                <a:gd name="T99" fmla="*/ 2147483647 h 654"/>
                <a:gd name="T100" fmla="*/ 2147483647 w 442"/>
                <a:gd name="T101" fmla="*/ 2147483647 h 654"/>
                <a:gd name="T102" fmla="*/ 2147483647 w 442"/>
                <a:gd name="T103" fmla="*/ 2147483647 h 654"/>
                <a:gd name="T104" fmla="*/ 2147483647 w 442"/>
                <a:gd name="T105" fmla="*/ 2147483647 h 654"/>
                <a:gd name="T106" fmla="*/ 2147483647 w 442"/>
                <a:gd name="T107" fmla="*/ 2147483647 h 654"/>
                <a:gd name="T108" fmla="*/ 0 w 442"/>
                <a:gd name="T109" fmla="*/ 2147483647 h 654"/>
                <a:gd name="T110" fmla="*/ 0 w 442"/>
                <a:gd name="T111" fmla="*/ 2147483647 h 654"/>
                <a:gd name="T112" fmla="*/ 2147483647 w 442"/>
                <a:gd name="T113" fmla="*/ 2147483647 h 654"/>
                <a:gd name="T114" fmla="*/ 2147483647 w 442"/>
                <a:gd name="T115" fmla="*/ 2147483647 h 654"/>
                <a:gd name="T116" fmla="*/ 2147483647 w 442"/>
                <a:gd name="T117" fmla="*/ 2147483647 h 654"/>
                <a:gd name="T118" fmla="*/ 2147483647 w 442"/>
                <a:gd name="T119" fmla="*/ 0 h 6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42" h="654">
                  <a:moveTo>
                    <a:pt x="121" y="114"/>
                  </a:moveTo>
                  <a:lnTo>
                    <a:pt x="121" y="282"/>
                  </a:lnTo>
                  <a:lnTo>
                    <a:pt x="222" y="282"/>
                  </a:lnTo>
                  <a:lnTo>
                    <a:pt x="252" y="280"/>
                  </a:lnTo>
                  <a:lnTo>
                    <a:pt x="276" y="272"/>
                  </a:lnTo>
                  <a:lnTo>
                    <a:pt x="295" y="259"/>
                  </a:lnTo>
                  <a:lnTo>
                    <a:pt x="307" y="239"/>
                  </a:lnTo>
                  <a:lnTo>
                    <a:pt x="311" y="215"/>
                  </a:lnTo>
                  <a:lnTo>
                    <a:pt x="311" y="180"/>
                  </a:lnTo>
                  <a:lnTo>
                    <a:pt x="307" y="158"/>
                  </a:lnTo>
                  <a:lnTo>
                    <a:pt x="297" y="138"/>
                  </a:lnTo>
                  <a:lnTo>
                    <a:pt x="280" y="124"/>
                  </a:lnTo>
                  <a:lnTo>
                    <a:pt x="256" y="116"/>
                  </a:lnTo>
                  <a:lnTo>
                    <a:pt x="226" y="114"/>
                  </a:lnTo>
                  <a:lnTo>
                    <a:pt x="121" y="114"/>
                  </a:lnTo>
                  <a:close/>
                  <a:moveTo>
                    <a:pt x="59" y="0"/>
                  </a:moveTo>
                  <a:lnTo>
                    <a:pt x="228" y="0"/>
                  </a:lnTo>
                  <a:lnTo>
                    <a:pt x="276" y="4"/>
                  </a:lnTo>
                  <a:lnTo>
                    <a:pt x="317" y="12"/>
                  </a:lnTo>
                  <a:lnTo>
                    <a:pt x="353" y="27"/>
                  </a:lnTo>
                  <a:lnTo>
                    <a:pt x="383" y="47"/>
                  </a:lnTo>
                  <a:lnTo>
                    <a:pt x="404" y="73"/>
                  </a:lnTo>
                  <a:lnTo>
                    <a:pt x="422" y="104"/>
                  </a:lnTo>
                  <a:lnTo>
                    <a:pt x="430" y="140"/>
                  </a:lnTo>
                  <a:lnTo>
                    <a:pt x="434" y="180"/>
                  </a:lnTo>
                  <a:lnTo>
                    <a:pt x="434" y="215"/>
                  </a:lnTo>
                  <a:lnTo>
                    <a:pt x="430" y="257"/>
                  </a:lnTo>
                  <a:lnTo>
                    <a:pt x="416" y="294"/>
                  </a:lnTo>
                  <a:lnTo>
                    <a:pt x="396" y="326"/>
                  </a:lnTo>
                  <a:lnTo>
                    <a:pt x="367" y="352"/>
                  </a:lnTo>
                  <a:lnTo>
                    <a:pt x="333" y="371"/>
                  </a:lnTo>
                  <a:lnTo>
                    <a:pt x="387" y="468"/>
                  </a:lnTo>
                  <a:lnTo>
                    <a:pt x="436" y="567"/>
                  </a:lnTo>
                  <a:lnTo>
                    <a:pt x="442" y="591"/>
                  </a:lnTo>
                  <a:lnTo>
                    <a:pt x="438" y="610"/>
                  </a:lnTo>
                  <a:lnTo>
                    <a:pt x="428" y="628"/>
                  </a:lnTo>
                  <a:lnTo>
                    <a:pt x="414" y="642"/>
                  </a:lnTo>
                  <a:lnTo>
                    <a:pt x="396" y="650"/>
                  </a:lnTo>
                  <a:lnTo>
                    <a:pt x="377" y="654"/>
                  </a:lnTo>
                  <a:lnTo>
                    <a:pt x="361" y="652"/>
                  </a:lnTo>
                  <a:lnTo>
                    <a:pt x="347" y="646"/>
                  </a:lnTo>
                  <a:lnTo>
                    <a:pt x="335" y="634"/>
                  </a:lnTo>
                  <a:lnTo>
                    <a:pt x="323" y="616"/>
                  </a:lnTo>
                  <a:lnTo>
                    <a:pt x="268" y="504"/>
                  </a:lnTo>
                  <a:lnTo>
                    <a:pt x="204" y="393"/>
                  </a:lnTo>
                  <a:lnTo>
                    <a:pt x="121" y="393"/>
                  </a:lnTo>
                  <a:lnTo>
                    <a:pt x="121" y="593"/>
                  </a:lnTo>
                  <a:lnTo>
                    <a:pt x="117" y="616"/>
                  </a:lnTo>
                  <a:lnTo>
                    <a:pt x="103" y="636"/>
                  </a:lnTo>
                  <a:lnTo>
                    <a:pt x="85" y="648"/>
                  </a:lnTo>
                  <a:lnTo>
                    <a:pt x="59" y="654"/>
                  </a:lnTo>
                  <a:lnTo>
                    <a:pt x="38" y="648"/>
                  </a:lnTo>
                  <a:lnTo>
                    <a:pt x="18" y="636"/>
                  </a:lnTo>
                  <a:lnTo>
                    <a:pt x="4" y="616"/>
                  </a:lnTo>
                  <a:lnTo>
                    <a:pt x="0" y="593"/>
                  </a:lnTo>
                  <a:lnTo>
                    <a:pt x="0" y="61"/>
                  </a:lnTo>
                  <a:lnTo>
                    <a:pt x="4" y="37"/>
                  </a:lnTo>
                  <a:lnTo>
                    <a:pt x="18" y="18"/>
                  </a:lnTo>
                  <a:lnTo>
                    <a:pt x="38" y="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6" name="Freeform 8"/>
            <p:cNvSpPr>
              <a:spLocks noEditPoints="1"/>
            </p:cNvSpPr>
            <p:nvPr userDrawn="1"/>
          </p:nvSpPr>
          <p:spPr bwMode="black">
            <a:xfrm>
              <a:off x="590551" y="3948113"/>
              <a:ext cx="303213" cy="373063"/>
            </a:xfrm>
            <a:custGeom>
              <a:avLst/>
              <a:gdLst>
                <a:gd name="T0" fmla="*/ 2147483647 w 383"/>
                <a:gd name="T1" fmla="*/ 2147483647 h 470"/>
                <a:gd name="T2" fmla="*/ 2147483647 w 383"/>
                <a:gd name="T3" fmla="*/ 2147483647 h 470"/>
                <a:gd name="T4" fmla="*/ 2147483647 w 383"/>
                <a:gd name="T5" fmla="*/ 2147483647 h 470"/>
                <a:gd name="T6" fmla="*/ 2147483647 w 383"/>
                <a:gd name="T7" fmla="*/ 2147483647 h 470"/>
                <a:gd name="T8" fmla="*/ 2147483647 w 383"/>
                <a:gd name="T9" fmla="*/ 2147483647 h 470"/>
                <a:gd name="T10" fmla="*/ 2147483647 w 383"/>
                <a:gd name="T11" fmla="*/ 2147483647 h 470"/>
                <a:gd name="T12" fmla="*/ 2147483647 w 383"/>
                <a:gd name="T13" fmla="*/ 2147483647 h 470"/>
                <a:gd name="T14" fmla="*/ 2147483647 w 383"/>
                <a:gd name="T15" fmla="*/ 2147483647 h 470"/>
                <a:gd name="T16" fmla="*/ 2147483647 w 383"/>
                <a:gd name="T17" fmla="*/ 2147483647 h 470"/>
                <a:gd name="T18" fmla="*/ 2147483647 w 383"/>
                <a:gd name="T19" fmla="*/ 2147483647 h 470"/>
                <a:gd name="T20" fmla="*/ 2147483647 w 383"/>
                <a:gd name="T21" fmla="*/ 2147483647 h 470"/>
                <a:gd name="T22" fmla="*/ 2147483647 w 383"/>
                <a:gd name="T23" fmla="*/ 2147483647 h 470"/>
                <a:gd name="T24" fmla="*/ 2147483647 w 383"/>
                <a:gd name="T25" fmla="*/ 2147483647 h 470"/>
                <a:gd name="T26" fmla="*/ 2147483647 w 383"/>
                <a:gd name="T27" fmla="*/ 2147483647 h 470"/>
                <a:gd name="T28" fmla="*/ 2147483647 w 383"/>
                <a:gd name="T29" fmla="*/ 2147483647 h 470"/>
                <a:gd name="T30" fmla="*/ 2147483647 w 383"/>
                <a:gd name="T31" fmla="*/ 2147483647 h 470"/>
                <a:gd name="T32" fmla="*/ 2147483647 w 383"/>
                <a:gd name="T33" fmla="*/ 2147483647 h 470"/>
                <a:gd name="T34" fmla="*/ 2147483647 w 383"/>
                <a:gd name="T35" fmla="*/ 2147483647 h 470"/>
                <a:gd name="T36" fmla="*/ 2147483647 w 383"/>
                <a:gd name="T37" fmla="*/ 2147483647 h 470"/>
                <a:gd name="T38" fmla="*/ 2147483647 w 383"/>
                <a:gd name="T39" fmla="*/ 2147483647 h 470"/>
                <a:gd name="T40" fmla="*/ 2147483647 w 383"/>
                <a:gd name="T41" fmla="*/ 2147483647 h 470"/>
                <a:gd name="T42" fmla="*/ 2147483647 w 383"/>
                <a:gd name="T43" fmla="*/ 2147483647 h 470"/>
                <a:gd name="T44" fmla="*/ 2147483647 w 383"/>
                <a:gd name="T45" fmla="*/ 2147483647 h 470"/>
                <a:gd name="T46" fmla="*/ 2147483647 w 383"/>
                <a:gd name="T47" fmla="*/ 0 h 470"/>
                <a:gd name="T48" fmla="*/ 2147483647 w 383"/>
                <a:gd name="T49" fmla="*/ 2147483647 h 470"/>
                <a:gd name="T50" fmla="*/ 2147483647 w 383"/>
                <a:gd name="T51" fmla="*/ 2147483647 h 470"/>
                <a:gd name="T52" fmla="*/ 2147483647 w 383"/>
                <a:gd name="T53" fmla="*/ 2147483647 h 470"/>
                <a:gd name="T54" fmla="*/ 2147483647 w 383"/>
                <a:gd name="T55" fmla="*/ 2147483647 h 470"/>
                <a:gd name="T56" fmla="*/ 2147483647 w 383"/>
                <a:gd name="T57" fmla="*/ 2147483647 h 470"/>
                <a:gd name="T58" fmla="*/ 2147483647 w 383"/>
                <a:gd name="T59" fmla="*/ 2147483647 h 470"/>
                <a:gd name="T60" fmla="*/ 2147483647 w 383"/>
                <a:gd name="T61" fmla="*/ 2147483647 h 470"/>
                <a:gd name="T62" fmla="*/ 2147483647 w 383"/>
                <a:gd name="T63" fmla="*/ 2147483647 h 470"/>
                <a:gd name="T64" fmla="*/ 2147483647 w 383"/>
                <a:gd name="T65" fmla="*/ 2147483647 h 470"/>
                <a:gd name="T66" fmla="*/ 2147483647 w 383"/>
                <a:gd name="T67" fmla="*/ 2147483647 h 470"/>
                <a:gd name="T68" fmla="*/ 2147483647 w 383"/>
                <a:gd name="T69" fmla="*/ 2147483647 h 470"/>
                <a:gd name="T70" fmla="*/ 2147483647 w 383"/>
                <a:gd name="T71" fmla="*/ 2147483647 h 470"/>
                <a:gd name="T72" fmla="*/ 2147483647 w 383"/>
                <a:gd name="T73" fmla="*/ 2147483647 h 470"/>
                <a:gd name="T74" fmla="*/ 2147483647 w 383"/>
                <a:gd name="T75" fmla="*/ 2147483647 h 470"/>
                <a:gd name="T76" fmla="*/ 2147483647 w 383"/>
                <a:gd name="T77" fmla="*/ 2147483647 h 470"/>
                <a:gd name="T78" fmla="*/ 2147483647 w 383"/>
                <a:gd name="T79" fmla="*/ 2147483647 h 470"/>
                <a:gd name="T80" fmla="*/ 2147483647 w 383"/>
                <a:gd name="T81" fmla="*/ 2147483647 h 470"/>
                <a:gd name="T82" fmla="*/ 2147483647 w 383"/>
                <a:gd name="T83" fmla="*/ 2147483647 h 470"/>
                <a:gd name="T84" fmla="*/ 2147483647 w 383"/>
                <a:gd name="T85" fmla="*/ 2147483647 h 470"/>
                <a:gd name="T86" fmla="*/ 2147483647 w 383"/>
                <a:gd name="T87" fmla="*/ 2147483647 h 470"/>
                <a:gd name="T88" fmla="*/ 2147483647 w 383"/>
                <a:gd name="T89" fmla="*/ 2147483647 h 470"/>
                <a:gd name="T90" fmla="*/ 2147483647 w 383"/>
                <a:gd name="T91" fmla="*/ 2147483647 h 470"/>
                <a:gd name="T92" fmla="*/ 2147483647 w 383"/>
                <a:gd name="T93" fmla="*/ 2147483647 h 470"/>
                <a:gd name="T94" fmla="*/ 2147483647 w 383"/>
                <a:gd name="T95" fmla="*/ 2147483647 h 470"/>
                <a:gd name="T96" fmla="*/ 0 w 383"/>
                <a:gd name="T97" fmla="*/ 2147483647 h 470"/>
                <a:gd name="T98" fmla="*/ 0 w 383"/>
                <a:gd name="T99" fmla="*/ 2147483647 h 470"/>
                <a:gd name="T100" fmla="*/ 2147483647 w 383"/>
                <a:gd name="T101" fmla="*/ 2147483647 h 470"/>
                <a:gd name="T102" fmla="*/ 2147483647 w 383"/>
                <a:gd name="T103" fmla="*/ 2147483647 h 470"/>
                <a:gd name="T104" fmla="*/ 2147483647 w 383"/>
                <a:gd name="T105" fmla="*/ 2147483647 h 470"/>
                <a:gd name="T106" fmla="*/ 2147483647 w 383"/>
                <a:gd name="T107" fmla="*/ 2147483647 h 470"/>
                <a:gd name="T108" fmla="*/ 2147483647 w 383"/>
                <a:gd name="T109" fmla="*/ 2147483647 h 470"/>
                <a:gd name="T110" fmla="*/ 2147483647 w 383"/>
                <a:gd name="T111" fmla="*/ 2147483647 h 470"/>
                <a:gd name="T112" fmla="*/ 2147483647 w 383"/>
                <a:gd name="T113" fmla="*/ 2147483647 h 470"/>
                <a:gd name="T114" fmla="*/ 2147483647 w 383"/>
                <a:gd name="T115" fmla="*/ 0 h 4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83" h="470">
                  <a:moveTo>
                    <a:pt x="193" y="108"/>
                  </a:moveTo>
                  <a:lnTo>
                    <a:pt x="167" y="110"/>
                  </a:lnTo>
                  <a:lnTo>
                    <a:pt x="147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21" y="189"/>
                  </a:lnTo>
                  <a:lnTo>
                    <a:pt x="121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7" y="349"/>
                  </a:lnTo>
                  <a:lnTo>
                    <a:pt x="167" y="359"/>
                  </a:lnTo>
                  <a:lnTo>
                    <a:pt x="193" y="363"/>
                  </a:lnTo>
                  <a:lnTo>
                    <a:pt x="218" y="359"/>
                  </a:lnTo>
                  <a:lnTo>
                    <a:pt x="238" y="349"/>
                  </a:lnTo>
                  <a:lnTo>
                    <a:pt x="252" y="334"/>
                  </a:lnTo>
                  <a:lnTo>
                    <a:pt x="260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60" y="160"/>
                  </a:lnTo>
                  <a:lnTo>
                    <a:pt x="252" y="138"/>
                  </a:lnTo>
                  <a:lnTo>
                    <a:pt x="238" y="122"/>
                  </a:lnTo>
                  <a:lnTo>
                    <a:pt x="218" y="110"/>
                  </a:lnTo>
                  <a:lnTo>
                    <a:pt x="193" y="108"/>
                  </a:lnTo>
                  <a:close/>
                  <a:moveTo>
                    <a:pt x="193" y="0"/>
                  </a:moveTo>
                  <a:lnTo>
                    <a:pt x="238" y="4"/>
                  </a:lnTo>
                  <a:lnTo>
                    <a:pt x="278" y="15"/>
                  </a:lnTo>
                  <a:lnTo>
                    <a:pt x="310" y="31"/>
                  </a:lnTo>
                  <a:lnTo>
                    <a:pt x="337" y="55"/>
                  </a:lnTo>
                  <a:lnTo>
                    <a:pt x="357" y="83"/>
                  </a:lnTo>
                  <a:lnTo>
                    <a:pt x="371" y="116"/>
                  </a:lnTo>
                  <a:lnTo>
                    <a:pt x="381" y="150"/>
                  </a:lnTo>
                  <a:lnTo>
                    <a:pt x="383" y="187"/>
                  </a:lnTo>
                  <a:lnTo>
                    <a:pt x="383" y="282"/>
                  </a:lnTo>
                  <a:lnTo>
                    <a:pt x="381" y="320"/>
                  </a:lnTo>
                  <a:lnTo>
                    <a:pt x="371" y="355"/>
                  </a:lnTo>
                  <a:lnTo>
                    <a:pt x="357" y="387"/>
                  </a:lnTo>
                  <a:lnTo>
                    <a:pt x="337" y="415"/>
                  </a:lnTo>
                  <a:lnTo>
                    <a:pt x="310" y="438"/>
                  </a:lnTo>
                  <a:lnTo>
                    <a:pt x="278" y="456"/>
                  </a:lnTo>
                  <a:lnTo>
                    <a:pt x="238" y="466"/>
                  </a:lnTo>
                  <a:lnTo>
                    <a:pt x="193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4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2" y="355"/>
                  </a:lnTo>
                  <a:lnTo>
                    <a:pt x="4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4" y="150"/>
                  </a:lnTo>
                  <a:lnTo>
                    <a:pt x="12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4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" name="Freeform 9"/>
            <p:cNvSpPr>
              <a:spLocks/>
            </p:cNvSpPr>
            <p:nvPr userDrawn="1"/>
          </p:nvSpPr>
          <p:spPr bwMode="black">
            <a:xfrm>
              <a:off x="930276" y="3948113"/>
              <a:ext cx="325438" cy="498475"/>
            </a:xfrm>
            <a:custGeom>
              <a:avLst/>
              <a:gdLst>
                <a:gd name="T0" fmla="*/ 2147483647 w 410"/>
                <a:gd name="T1" fmla="*/ 0 h 628"/>
                <a:gd name="T2" fmla="*/ 2147483647 w 410"/>
                <a:gd name="T3" fmla="*/ 2147483647 h 628"/>
                <a:gd name="T4" fmla="*/ 2147483647 w 410"/>
                <a:gd name="T5" fmla="*/ 2147483647 h 628"/>
                <a:gd name="T6" fmla="*/ 2147483647 w 410"/>
                <a:gd name="T7" fmla="*/ 2147483647 h 628"/>
                <a:gd name="T8" fmla="*/ 2147483647 w 410"/>
                <a:gd name="T9" fmla="*/ 2147483647 h 628"/>
                <a:gd name="T10" fmla="*/ 2147483647 w 410"/>
                <a:gd name="T11" fmla="*/ 2147483647 h 628"/>
                <a:gd name="T12" fmla="*/ 2147483647 w 410"/>
                <a:gd name="T13" fmla="*/ 2147483647 h 628"/>
                <a:gd name="T14" fmla="*/ 2147483647 w 410"/>
                <a:gd name="T15" fmla="*/ 2147483647 h 628"/>
                <a:gd name="T16" fmla="*/ 2147483647 w 410"/>
                <a:gd name="T17" fmla="*/ 2147483647 h 628"/>
                <a:gd name="T18" fmla="*/ 2147483647 w 410"/>
                <a:gd name="T19" fmla="*/ 2147483647 h 628"/>
                <a:gd name="T20" fmla="*/ 2147483647 w 410"/>
                <a:gd name="T21" fmla="*/ 2147483647 h 628"/>
                <a:gd name="T22" fmla="*/ 2147483647 w 410"/>
                <a:gd name="T23" fmla="*/ 2147483647 h 628"/>
                <a:gd name="T24" fmla="*/ 2147483647 w 410"/>
                <a:gd name="T25" fmla="*/ 2147483647 h 628"/>
                <a:gd name="T26" fmla="*/ 2147483647 w 410"/>
                <a:gd name="T27" fmla="*/ 0 h 628"/>
                <a:gd name="T28" fmla="*/ 2147483647 w 410"/>
                <a:gd name="T29" fmla="*/ 2147483647 h 628"/>
                <a:gd name="T30" fmla="*/ 2147483647 w 410"/>
                <a:gd name="T31" fmla="*/ 2147483647 h 628"/>
                <a:gd name="T32" fmla="*/ 2147483647 w 410"/>
                <a:gd name="T33" fmla="*/ 2147483647 h 628"/>
                <a:gd name="T34" fmla="*/ 2147483647 w 410"/>
                <a:gd name="T35" fmla="*/ 2147483647 h 628"/>
                <a:gd name="T36" fmla="*/ 2147483647 w 410"/>
                <a:gd name="T37" fmla="*/ 2147483647 h 628"/>
                <a:gd name="T38" fmla="*/ 2147483647 w 410"/>
                <a:gd name="T39" fmla="*/ 2147483647 h 628"/>
                <a:gd name="T40" fmla="*/ 2147483647 w 410"/>
                <a:gd name="T41" fmla="*/ 2147483647 h 628"/>
                <a:gd name="T42" fmla="*/ 2147483647 w 410"/>
                <a:gd name="T43" fmla="*/ 2147483647 h 628"/>
                <a:gd name="T44" fmla="*/ 2147483647 w 410"/>
                <a:gd name="T45" fmla="*/ 2147483647 h 628"/>
                <a:gd name="T46" fmla="*/ 2147483647 w 410"/>
                <a:gd name="T47" fmla="*/ 2147483647 h 628"/>
                <a:gd name="T48" fmla="*/ 2147483647 w 410"/>
                <a:gd name="T49" fmla="*/ 2147483647 h 628"/>
                <a:gd name="T50" fmla="*/ 2147483647 w 410"/>
                <a:gd name="T51" fmla="*/ 2147483647 h 628"/>
                <a:gd name="T52" fmla="*/ 2147483647 w 410"/>
                <a:gd name="T53" fmla="*/ 2147483647 h 628"/>
                <a:gd name="T54" fmla="*/ 2147483647 w 410"/>
                <a:gd name="T55" fmla="*/ 2147483647 h 628"/>
                <a:gd name="T56" fmla="*/ 2147483647 w 410"/>
                <a:gd name="T57" fmla="*/ 2147483647 h 628"/>
                <a:gd name="T58" fmla="*/ 2147483647 w 410"/>
                <a:gd name="T59" fmla="*/ 2147483647 h 628"/>
                <a:gd name="T60" fmla="*/ 2147483647 w 410"/>
                <a:gd name="T61" fmla="*/ 2147483647 h 628"/>
                <a:gd name="T62" fmla="*/ 2147483647 w 410"/>
                <a:gd name="T63" fmla="*/ 2147483647 h 628"/>
                <a:gd name="T64" fmla="*/ 0 w 410"/>
                <a:gd name="T65" fmla="*/ 2147483647 h 628"/>
                <a:gd name="T66" fmla="*/ 2147483647 w 410"/>
                <a:gd name="T67" fmla="*/ 2147483647 h 628"/>
                <a:gd name="T68" fmla="*/ 2147483647 w 410"/>
                <a:gd name="T69" fmla="*/ 2147483647 h 628"/>
                <a:gd name="T70" fmla="*/ 2147483647 w 410"/>
                <a:gd name="T71" fmla="*/ 2147483647 h 628"/>
                <a:gd name="T72" fmla="*/ 2147483647 w 410"/>
                <a:gd name="T73" fmla="*/ 2147483647 h 628"/>
                <a:gd name="T74" fmla="*/ 2147483647 w 410"/>
                <a:gd name="T75" fmla="*/ 2147483647 h 628"/>
                <a:gd name="T76" fmla="*/ 2147483647 w 410"/>
                <a:gd name="T77" fmla="*/ 2147483647 h 628"/>
                <a:gd name="T78" fmla="*/ 2147483647 w 410"/>
                <a:gd name="T79" fmla="*/ 2147483647 h 628"/>
                <a:gd name="T80" fmla="*/ 2147483647 w 410"/>
                <a:gd name="T81" fmla="*/ 2147483647 h 628"/>
                <a:gd name="T82" fmla="*/ 2147483647 w 410"/>
                <a:gd name="T83" fmla="*/ 2147483647 h 628"/>
                <a:gd name="T84" fmla="*/ 2147483647 w 410"/>
                <a:gd name="T85" fmla="*/ 2147483647 h 628"/>
                <a:gd name="T86" fmla="*/ 2147483647 w 410"/>
                <a:gd name="T87" fmla="*/ 2147483647 h 628"/>
                <a:gd name="T88" fmla="*/ 2147483647 w 410"/>
                <a:gd name="T89" fmla="*/ 2147483647 h 628"/>
                <a:gd name="T90" fmla="*/ 2147483647 w 410"/>
                <a:gd name="T91" fmla="*/ 2147483647 h 628"/>
                <a:gd name="T92" fmla="*/ 2147483647 w 410"/>
                <a:gd name="T93" fmla="*/ 2147483647 h 628"/>
                <a:gd name="T94" fmla="*/ 2147483647 w 410"/>
                <a:gd name="T95" fmla="*/ 2147483647 h 628"/>
                <a:gd name="T96" fmla="*/ 2147483647 w 410"/>
                <a:gd name="T97" fmla="*/ 2147483647 h 628"/>
                <a:gd name="T98" fmla="*/ 2147483647 w 410"/>
                <a:gd name="T99" fmla="*/ 2147483647 h 628"/>
                <a:gd name="T100" fmla="*/ 2147483647 w 410"/>
                <a:gd name="T101" fmla="*/ 2147483647 h 628"/>
                <a:gd name="T102" fmla="*/ 2147483647 w 410"/>
                <a:gd name="T103" fmla="*/ 2147483647 h 628"/>
                <a:gd name="T104" fmla="*/ 2147483647 w 410"/>
                <a:gd name="T105" fmla="*/ 2147483647 h 628"/>
                <a:gd name="T106" fmla="*/ 2147483647 w 410"/>
                <a:gd name="T107" fmla="*/ 2147483647 h 628"/>
                <a:gd name="T108" fmla="*/ 2147483647 w 410"/>
                <a:gd name="T109" fmla="*/ 0 h 62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10" h="628">
                  <a:moveTo>
                    <a:pt x="77" y="0"/>
                  </a:moveTo>
                  <a:lnTo>
                    <a:pt x="93" y="2"/>
                  </a:lnTo>
                  <a:lnTo>
                    <a:pt x="107" y="9"/>
                  </a:lnTo>
                  <a:lnTo>
                    <a:pt x="119" y="23"/>
                  </a:lnTo>
                  <a:lnTo>
                    <a:pt x="126" y="41"/>
                  </a:lnTo>
                  <a:lnTo>
                    <a:pt x="144" y="94"/>
                  </a:lnTo>
                  <a:lnTo>
                    <a:pt x="164" y="158"/>
                  </a:lnTo>
                  <a:lnTo>
                    <a:pt x="188" y="227"/>
                  </a:lnTo>
                  <a:lnTo>
                    <a:pt x="214" y="298"/>
                  </a:lnTo>
                  <a:lnTo>
                    <a:pt x="295" y="41"/>
                  </a:lnTo>
                  <a:lnTo>
                    <a:pt x="305" y="21"/>
                  </a:lnTo>
                  <a:lnTo>
                    <a:pt x="319" y="9"/>
                  </a:lnTo>
                  <a:lnTo>
                    <a:pt x="333" y="2"/>
                  </a:lnTo>
                  <a:lnTo>
                    <a:pt x="351" y="0"/>
                  </a:lnTo>
                  <a:lnTo>
                    <a:pt x="368" y="2"/>
                  </a:lnTo>
                  <a:lnTo>
                    <a:pt x="384" y="9"/>
                  </a:lnTo>
                  <a:lnTo>
                    <a:pt x="398" y="21"/>
                  </a:lnTo>
                  <a:lnTo>
                    <a:pt x="406" y="37"/>
                  </a:lnTo>
                  <a:lnTo>
                    <a:pt x="410" y="57"/>
                  </a:lnTo>
                  <a:lnTo>
                    <a:pt x="406" y="81"/>
                  </a:lnTo>
                  <a:lnTo>
                    <a:pt x="293" y="401"/>
                  </a:lnTo>
                  <a:lnTo>
                    <a:pt x="269" y="458"/>
                  </a:lnTo>
                  <a:lnTo>
                    <a:pt x="245" y="507"/>
                  </a:lnTo>
                  <a:lnTo>
                    <a:pt x="218" y="547"/>
                  </a:lnTo>
                  <a:lnTo>
                    <a:pt x="186" y="579"/>
                  </a:lnTo>
                  <a:lnTo>
                    <a:pt x="152" y="604"/>
                  </a:lnTo>
                  <a:lnTo>
                    <a:pt x="111" y="620"/>
                  </a:lnTo>
                  <a:lnTo>
                    <a:pt x="65" y="628"/>
                  </a:lnTo>
                  <a:lnTo>
                    <a:pt x="43" y="626"/>
                  </a:lnTo>
                  <a:lnTo>
                    <a:pt x="23" y="618"/>
                  </a:lnTo>
                  <a:lnTo>
                    <a:pt x="12" y="604"/>
                  </a:lnTo>
                  <a:lnTo>
                    <a:pt x="2" y="588"/>
                  </a:lnTo>
                  <a:lnTo>
                    <a:pt x="0" y="571"/>
                  </a:lnTo>
                  <a:lnTo>
                    <a:pt x="2" y="553"/>
                  </a:lnTo>
                  <a:lnTo>
                    <a:pt x="8" y="539"/>
                  </a:lnTo>
                  <a:lnTo>
                    <a:pt x="17" y="525"/>
                  </a:lnTo>
                  <a:lnTo>
                    <a:pt x="33" y="517"/>
                  </a:lnTo>
                  <a:lnTo>
                    <a:pt x="53" y="511"/>
                  </a:lnTo>
                  <a:lnTo>
                    <a:pt x="75" y="509"/>
                  </a:lnTo>
                  <a:lnTo>
                    <a:pt x="97" y="504"/>
                  </a:lnTo>
                  <a:lnTo>
                    <a:pt x="117" y="492"/>
                  </a:lnTo>
                  <a:lnTo>
                    <a:pt x="138" y="474"/>
                  </a:lnTo>
                  <a:lnTo>
                    <a:pt x="158" y="446"/>
                  </a:lnTo>
                  <a:lnTo>
                    <a:pt x="134" y="391"/>
                  </a:lnTo>
                  <a:lnTo>
                    <a:pt x="113" y="332"/>
                  </a:lnTo>
                  <a:lnTo>
                    <a:pt x="91" y="274"/>
                  </a:lnTo>
                  <a:lnTo>
                    <a:pt x="69" y="217"/>
                  </a:lnTo>
                  <a:lnTo>
                    <a:pt x="49" y="164"/>
                  </a:lnTo>
                  <a:lnTo>
                    <a:pt x="33" y="114"/>
                  </a:lnTo>
                  <a:lnTo>
                    <a:pt x="19" y="73"/>
                  </a:lnTo>
                  <a:lnTo>
                    <a:pt x="17" y="47"/>
                  </a:lnTo>
                  <a:lnTo>
                    <a:pt x="23" y="27"/>
                  </a:lnTo>
                  <a:lnTo>
                    <a:pt x="37" y="11"/>
                  </a:lnTo>
                  <a:lnTo>
                    <a:pt x="57" y="4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Freeform 10"/>
            <p:cNvSpPr>
              <a:spLocks noEditPoints="1"/>
            </p:cNvSpPr>
            <p:nvPr userDrawn="1"/>
          </p:nvSpPr>
          <p:spPr bwMode="black">
            <a:xfrm>
              <a:off x="1293813" y="3948113"/>
              <a:ext cx="328613" cy="373063"/>
            </a:xfrm>
            <a:custGeom>
              <a:avLst/>
              <a:gdLst>
                <a:gd name="T0" fmla="*/ 2147483647 w 414"/>
                <a:gd name="T1" fmla="*/ 2147483647 h 470"/>
                <a:gd name="T2" fmla="*/ 2147483647 w 414"/>
                <a:gd name="T3" fmla="*/ 2147483647 h 470"/>
                <a:gd name="T4" fmla="*/ 2147483647 w 414"/>
                <a:gd name="T5" fmla="*/ 2147483647 h 470"/>
                <a:gd name="T6" fmla="*/ 2147483647 w 414"/>
                <a:gd name="T7" fmla="*/ 2147483647 h 470"/>
                <a:gd name="T8" fmla="*/ 2147483647 w 414"/>
                <a:gd name="T9" fmla="*/ 2147483647 h 470"/>
                <a:gd name="T10" fmla="*/ 2147483647 w 414"/>
                <a:gd name="T11" fmla="*/ 2147483647 h 470"/>
                <a:gd name="T12" fmla="*/ 2147483647 w 414"/>
                <a:gd name="T13" fmla="*/ 2147483647 h 470"/>
                <a:gd name="T14" fmla="*/ 2147483647 w 414"/>
                <a:gd name="T15" fmla="*/ 2147483647 h 470"/>
                <a:gd name="T16" fmla="*/ 2147483647 w 414"/>
                <a:gd name="T17" fmla="*/ 2147483647 h 470"/>
                <a:gd name="T18" fmla="*/ 2147483647 w 414"/>
                <a:gd name="T19" fmla="*/ 0 h 470"/>
                <a:gd name="T20" fmla="*/ 2147483647 w 414"/>
                <a:gd name="T21" fmla="*/ 2147483647 h 470"/>
                <a:gd name="T22" fmla="*/ 2147483647 w 414"/>
                <a:gd name="T23" fmla="*/ 2147483647 h 470"/>
                <a:gd name="T24" fmla="*/ 2147483647 w 414"/>
                <a:gd name="T25" fmla="*/ 2147483647 h 470"/>
                <a:gd name="T26" fmla="*/ 2147483647 w 414"/>
                <a:gd name="T27" fmla="*/ 2147483647 h 470"/>
                <a:gd name="T28" fmla="*/ 2147483647 w 414"/>
                <a:gd name="T29" fmla="*/ 2147483647 h 470"/>
                <a:gd name="T30" fmla="*/ 2147483647 w 414"/>
                <a:gd name="T31" fmla="*/ 2147483647 h 470"/>
                <a:gd name="T32" fmla="*/ 2147483647 w 414"/>
                <a:gd name="T33" fmla="*/ 2147483647 h 470"/>
                <a:gd name="T34" fmla="*/ 2147483647 w 414"/>
                <a:gd name="T35" fmla="*/ 2147483647 h 470"/>
                <a:gd name="T36" fmla="*/ 2147483647 w 414"/>
                <a:gd name="T37" fmla="*/ 2147483647 h 470"/>
                <a:gd name="T38" fmla="*/ 2147483647 w 414"/>
                <a:gd name="T39" fmla="*/ 2147483647 h 470"/>
                <a:gd name="T40" fmla="*/ 2147483647 w 414"/>
                <a:gd name="T41" fmla="*/ 2147483647 h 470"/>
                <a:gd name="T42" fmla="*/ 2147483647 w 414"/>
                <a:gd name="T43" fmla="*/ 2147483647 h 470"/>
                <a:gd name="T44" fmla="*/ 2147483647 w 414"/>
                <a:gd name="T45" fmla="*/ 2147483647 h 470"/>
                <a:gd name="T46" fmla="*/ 2147483647 w 414"/>
                <a:gd name="T47" fmla="*/ 2147483647 h 470"/>
                <a:gd name="T48" fmla="*/ 2147483647 w 414"/>
                <a:gd name="T49" fmla="*/ 2147483647 h 470"/>
                <a:gd name="T50" fmla="*/ 2147483647 w 414"/>
                <a:gd name="T51" fmla="*/ 2147483647 h 470"/>
                <a:gd name="T52" fmla="*/ 2147483647 w 414"/>
                <a:gd name="T53" fmla="*/ 2147483647 h 470"/>
                <a:gd name="T54" fmla="*/ 2147483647 w 414"/>
                <a:gd name="T55" fmla="*/ 2147483647 h 470"/>
                <a:gd name="T56" fmla="*/ 0 w 414"/>
                <a:gd name="T57" fmla="*/ 2147483647 h 470"/>
                <a:gd name="T58" fmla="*/ 2147483647 w 414"/>
                <a:gd name="T59" fmla="*/ 2147483647 h 470"/>
                <a:gd name="T60" fmla="*/ 2147483647 w 414"/>
                <a:gd name="T61" fmla="*/ 2147483647 h 470"/>
                <a:gd name="T62" fmla="*/ 2147483647 w 414"/>
                <a:gd name="T63" fmla="*/ 2147483647 h 470"/>
                <a:gd name="T64" fmla="*/ 2147483647 w 414"/>
                <a:gd name="T65" fmla="*/ 2147483647 h 470"/>
                <a:gd name="T66" fmla="*/ 2147483647 w 414"/>
                <a:gd name="T67" fmla="*/ 2147483647 h 470"/>
                <a:gd name="T68" fmla="*/ 2147483647 w 414"/>
                <a:gd name="T69" fmla="*/ 2147483647 h 470"/>
                <a:gd name="T70" fmla="*/ 2147483647 w 414"/>
                <a:gd name="T71" fmla="*/ 2147483647 h 470"/>
                <a:gd name="T72" fmla="*/ 2147483647 w 414"/>
                <a:gd name="T73" fmla="*/ 2147483647 h 470"/>
                <a:gd name="T74" fmla="*/ 2147483647 w 414"/>
                <a:gd name="T75" fmla="*/ 2147483647 h 470"/>
                <a:gd name="T76" fmla="*/ 2147483647 w 414"/>
                <a:gd name="T77" fmla="*/ 2147483647 h 470"/>
                <a:gd name="T78" fmla="*/ 2147483647 w 414"/>
                <a:gd name="T79" fmla="*/ 2147483647 h 470"/>
                <a:gd name="T80" fmla="*/ 2147483647 w 414"/>
                <a:gd name="T81" fmla="*/ 2147483647 h 470"/>
                <a:gd name="T82" fmla="*/ 2147483647 w 414"/>
                <a:gd name="T83" fmla="*/ 2147483647 h 470"/>
                <a:gd name="T84" fmla="*/ 2147483647 w 414"/>
                <a:gd name="T85" fmla="*/ 2147483647 h 470"/>
                <a:gd name="T86" fmla="*/ 2147483647 w 414"/>
                <a:gd name="T87" fmla="*/ 2147483647 h 47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2" y="280"/>
                  </a:lnTo>
                  <a:lnTo>
                    <a:pt x="142" y="286"/>
                  </a:lnTo>
                  <a:lnTo>
                    <a:pt x="128" y="298"/>
                  </a:lnTo>
                  <a:lnTo>
                    <a:pt x="120" y="312"/>
                  </a:lnTo>
                  <a:lnTo>
                    <a:pt x="118" y="328"/>
                  </a:lnTo>
                  <a:lnTo>
                    <a:pt x="118" y="334"/>
                  </a:lnTo>
                  <a:lnTo>
                    <a:pt x="120" y="351"/>
                  </a:lnTo>
                  <a:lnTo>
                    <a:pt x="128" y="367"/>
                  </a:lnTo>
                  <a:lnTo>
                    <a:pt x="140" y="377"/>
                  </a:lnTo>
                  <a:lnTo>
                    <a:pt x="160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1" y="361"/>
                  </a:lnTo>
                  <a:lnTo>
                    <a:pt x="251" y="341"/>
                  </a:lnTo>
                  <a:lnTo>
                    <a:pt x="253" y="316"/>
                  </a:lnTo>
                  <a:lnTo>
                    <a:pt x="253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1" y="2"/>
                  </a:lnTo>
                  <a:lnTo>
                    <a:pt x="279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2" y="71"/>
                  </a:lnTo>
                  <a:lnTo>
                    <a:pt x="364" y="104"/>
                  </a:lnTo>
                  <a:lnTo>
                    <a:pt x="372" y="142"/>
                  </a:lnTo>
                  <a:lnTo>
                    <a:pt x="374" y="189"/>
                  </a:lnTo>
                  <a:lnTo>
                    <a:pt x="374" y="338"/>
                  </a:lnTo>
                  <a:lnTo>
                    <a:pt x="376" y="355"/>
                  </a:lnTo>
                  <a:lnTo>
                    <a:pt x="380" y="369"/>
                  </a:lnTo>
                  <a:lnTo>
                    <a:pt x="388" y="379"/>
                  </a:lnTo>
                  <a:lnTo>
                    <a:pt x="396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0" y="440"/>
                  </a:lnTo>
                  <a:lnTo>
                    <a:pt x="402" y="454"/>
                  </a:lnTo>
                  <a:lnTo>
                    <a:pt x="390" y="464"/>
                  </a:lnTo>
                  <a:lnTo>
                    <a:pt x="374" y="468"/>
                  </a:lnTo>
                  <a:lnTo>
                    <a:pt x="352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91" y="446"/>
                  </a:lnTo>
                  <a:lnTo>
                    <a:pt x="285" y="440"/>
                  </a:lnTo>
                  <a:lnTo>
                    <a:pt x="281" y="434"/>
                  </a:lnTo>
                  <a:lnTo>
                    <a:pt x="253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8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1" y="442"/>
                  </a:lnTo>
                  <a:lnTo>
                    <a:pt x="29" y="422"/>
                  </a:lnTo>
                  <a:lnTo>
                    <a:pt x="11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3" y="262"/>
                  </a:lnTo>
                  <a:lnTo>
                    <a:pt x="33" y="239"/>
                  </a:lnTo>
                  <a:lnTo>
                    <a:pt x="57" y="219"/>
                  </a:lnTo>
                  <a:lnTo>
                    <a:pt x="91" y="203"/>
                  </a:lnTo>
                  <a:lnTo>
                    <a:pt x="128" y="195"/>
                  </a:lnTo>
                  <a:lnTo>
                    <a:pt x="174" y="191"/>
                  </a:lnTo>
                  <a:lnTo>
                    <a:pt x="253" y="191"/>
                  </a:lnTo>
                  <a:lnTo>
                    <a:pt x="253" y="175"/>
                  </a:lnTo>
                  <a:lnTo>
                    <a:pt x="253" y="152"/>
                  </a:lnTo>
                  <a:lnTo>
                    <a:pt x="249" y="132"/>
                  </a:lnTo>
                  <a:lnTo>
                    <a:pt x="241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4" y="96"/>
                  </a:lnTo>
                  <a:lnTo>
                    <a:pt x="128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1" y="110"/>
                  </a:lnTo>
                  <a:lnTo>
                    <a:pt x="39" y="96"/>
                  </a:lnTo>
                  <a:lnTo>
                    <a:pt x="31" y="81"/>
                  </a:lnTo>
                  <a:lnTo>
                    <a:pt x="31" y="65"/>
                  </a:lnTo>
                  <a:lnTo>
                    <a:pt x="39" y="47"/>
                  </a:lnTo>
                  <a:lnTo>
                    <a:pt x="55" y="33"/>
                  </a:lnTo>
                  <a:lnTo>
                    <a:pt x="87" y="17"/>
                  </a:lnTo>
                  <a:lnTo>
                    <a:pt x="122" y="7"/>
                  </a:lnTo>
                  <a:lnTo>
                    <a:pt x="160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" name="Freeform 11"/>
            <p:cNvSpPr>
              <a:spLocks/>
            </p:cNvSpPr>
            <p:nvPr userDrawn="1"/>
          </p:nvSpPr>
          <p:spPr bwMode="black">
            <a:xfrm>
              <a:off x="1690688" y="3808413"/>
              <a:ext cx="128588" cy="512763"/>
            </a:xfrm>
            <a:custGeom>
              <a:avLst/>
              <a:gdLst>
                <a:gd name="T0" fmla="*/ 2147483647 w 163"/>
                <a:gd name="T1" fmla="*/ 0 h 646"/>
                <a:gd name="T2" fmla="*/ 2147483647 w 163"/>
                <a:gd name="T3" fmla="*/ 2147483647 h 646"/>
                <a:gd name="T4" fmla="*/ 2147483647 w 163"/>
                <a:gd name="T5" fmla="*/ 2147483647 h 646"/>
                <a:gd name="T6" fmla="*/ 2147483647 w 163"/>
                <a:gd name="T7" fmla="*/ 2147483647 h 646"/>
                <a:gd name="T8" fmla="*/ 2147483647 w 163"/>
                <a:gd name="T9" fmla="*/ 2147483647 h 646"/>
                <a:gd name="T10" fmla="*/ 2147483647 w 163"/>
                <a:gd name="T11" fmla="*/ 2147483647 h 646"/>
                <a:gd name="T12" fmla="*/ 2147483647 w 163"/>
                <a:gd name="T13" fmla="*/ 2147483647 h 646"/>
                <a:gd name="T14" fmla="*/ 2147483647 w 163"/>
                <a:gd name="T15" fmla="*/ 2147483647 h 646"/>
                <a:gd name="T16" fmla="*/ 2147483647 w 163"/>
                <a:gd name="T17" fmla="*/ 2147483647 h 646"/>
                <a:gd name="T18" fmla="*/ 2147483647 w 163"/>
                <a:gd name="T19" fmla="*/ 2147483647 h 646"/>
                <a:gd name="T20" fmla="*/ 2147483647 w 163"/>
                <a:gd name="T21" fmla="*/ 2147483647 h 646"/>
                <a:gd name="T22" fmla="*/ 2147483647 w 163"/>
                <a:gd name="T23" fmla="*/ 2147483647 h 646"/>
                <a:gd name="T24" fmla="*/ 2147483647 w 163"/>
                <a:gd name="T25" fmla="*/ 2147483647 h 646"/>
                <a:gd name="T26" fmla="*/ 2147483647 w 163"/>
                <a:gd name="T27" fmla="*/ 2147483647 h 646"/>
                <a:gd name="T28" fmla="*/ 2147483647 w 163"/>
                <a:gd name="T29" fmla="*/ 2147483647 h 646"/>
                <a:gd name="T30" fmla="*/ 2147483647 w 163"/>
                <a:gd name="T31" fmla="*/ 2147483647 h 646"/>
                <a:gd name="T32" fmla="*/ 2147483647 w 163"/>
                <a:gd name="T33" fmla="*/ 2147483647 h 646"/>
                <a:gd name="T34" fmla="*/ 2147483647 w 163"/>
                <a:gd name="T35" fmla="*/ 2147483647 h 646"/>
                <a:gd name="T36" fmla="*/ 2147483647 w 163"/>
                <a:gd name="T37" fmla="*/ 2147483647 h 646"/>
                <a:gd name="T38" fmla="*/ 2147483647 w 163"/>
                <a:gd name="T39" fmla="*/ 2147483647 h 646"/>
                <a:gd name="T40" fmla="*/ 2147483647 w 163"/>
                <a:gd name="T41" fmla="*/ 2147483647 h 646"/>
                <a:gd name="T42" fmla="*/ 2147483647 w 163"/>
                <a:gd name="T43" fmla="*/ 2147483647 h 646"/>
                <a:gd name="T44" fmla="*/ 2147483647 w 163"/>
                <a:gd name="T45" fmla="*/ 2147483647 h 646"/>
                <a:gd name="T46" fmla="*/ 2147483647 w 163"/>
                <a:gd name="T47" fmla="*/ 2147483647 h 646"/>
                <a:gd name="T48" fmla="*/ 0 w 163"/>
                <a:gd name="T49" fmla="*/ 2147483647 h 646"/>
                <a:gd name="T50" fmla="*/ 0 w 163"/>
                <a:gd name="T51" fmla="*/ 2147483647 h 646"/>
                <a:gd name="T52" fmla="*/ 2147483647 w 163"/>
                <a:gd name="T53" fmla="*/ 2147483647 h 646"/>
                <a:gd name="T54" fmla="*/ 2147483647 w 163"/>
                <a:gd name="T55" fmla="*/ 2147483647 h 646"/>
                <a:gd name="T56" fmla="*/ 2147483647 w 163"/>
                <a:gd name="T57" fmla="*/ 2147483647 h 646"/>
                <a:gd name="T58" fmla="*/ 2147483647 w 163"/>
                <a:gd name="T59" fmla="*/ 0 h 6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3" y="6"/>
                  </a:lnTo>
                  <a:lnTo>
                    <a:pt x="103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3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8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" name="Freeform 12"/>
            <p:cNvSpPr>
              <a:spLocks/>
            </p:cNvSpPr>
            <p:nvPr userDrawn="1"/>
          </p:nvSpPr>
          <p:spPr bwMode="black">
            <a:xfrm>
              <a:off x="2062163" y="3798888"/>
              <a:ext cx="458788" cy="525463"/>
            </a:xfrm>
            <a:custGeom>
              <a:avLst/>
              <a:gdLst>
                <a:gd name="T0" fmla="*/ 2147483647 w 577"/>
                <a:gd name="T1" fmla="*/ 0 h 662"/>
                <a:gd name="T2" fmla="*/ 2147483647 w 577"/>
                <a:gd name="T3" fmla="*/ 2147483647 h 662"/>
                <a:gd name="T4" fmla="*/ 2147483647 w 577"/>
                <a:gd name="T5" fmla="*/ 2147483647 h 662"/>
                <a:gd name="T6" fmla="*/ 2147483647 w 577"/>
                <a:gd name="T7" fmla="*/ 2147483647 h 662"/>
                <a:gd name="T8" fmla="*/ 2147483647 w 577"/>
                <a:gd name="T9" fmla="*/ 2147483647 h 662"/>
                <a:gd name="T10" fmla="*/ 2147483647 w 577"/>
                <a:gd name="T11" fmla="*/ 2147483647 h 662"/>
                <a:gd name="T12" fmla="*/ 2147483647 w 577"/>
                <a:gd name="T13" fmla="*/ 2147483647 h 662"/>
                <a:gd name="T14" fmla="*/ 2147483647 w 577"/>
                <a:gd name="T15" fmla="*/ 2147483647 h 662"/>
                <a:gd name="T16" fmla="*/ 2147483647 w 577"/>
                <a:gd name="T17" fmla="*/ 2147483647 h 662"/>
                <a:gd name="T18" fmla="*/ 2147483647 w 577"/>
                <a:gd name="T19" fmla="*/ 2147483647 h 662"/>
                <a:gd name="T20" fmla="*/ 2147483647 w 577"/>
                <a:gd name="T21" fmla="*/ 0 h 662"/>
                <a:gd name="T22" fmla="*/ 2147483647 w 577"/>
                <a:gd name="T23" fmla="*/ 2147483647 h 662"/>
                <a:gd name="T24" fmla="*/ 2147483647 w 577"/>
                <a:gd name="T25" fmla="*/ 2147483647 h 662"/>
                <a:gd name="T26" fmla="*/ 2147483647 w 577"/>
                <a:gd name="T27" fmla="*/ 2147483647 h 662"/>
                <a:gd name="T28" fmla="*/ 2147483647 w 577"/>
                <a:gd name="T29" fmla="*/ 2147483647 h 662"/>
                <a:gd name="T30" fmla="*/ 2147483647 w 577"/>
                <a:gd name="T31" fmla="*/ 2147483647 h 662"/>
                <a:gd name="T32" fmla="*/ 2147483647 w 577"/>
                <a:gd name="T33" fmla="*/ 2147483647 h 662"/>
                <a:gd name="T34" fmla="*/ 2147483647 w 577"/>
                <a:gd name="T35" fmla="*/ 2147483647 h 662"/>
                <a:gd name="T36" fmla="*/ 2147483647 w 577"/>
                <a:gd name="T37" fmla="*/ 2147483647 h 662"/>
                <a:gd name="T38" fmla="*/ 2147483647 w 577"/>
                <a:gd name="T39" fmla="*/ 2147483647 h 662"/>
                <a:gd name="T40" fmla="*/ 2147483647 w 577"/>
                <a:gd name="T41" fmla="*/ 2147483647 h 662"/>
                <a:gd name="T42" fmla="*/ 2147483647 w 577"/>
                <a:gd name="T43" fmla="*/ 2147483647 h 662"/>
                <a:gd name="T44" fmla="*/ 2147483647 w 577"/>
                <a:gd name="T45" fmla="*/ 2147483647 h 662"/>
                <a:gd name="T46" fmla="*/ 2147483647 w 577"/>
                <a:gd name="T47" fmla="*/ 2147483647 h 662"/>
                <a:gd name="T48" fmla="*/ 2147483647 w 577"/>
                <a:gd name="T49" fmla="*/ 2147483647 h 662"/>
                <a:gd name="T50" fmla="*/ 2147483647 w 577"/>
                <a:gd name="T51" fmla="*/ 2147483647 h 662"/>
                <a:gd name="T52" fmla="*/ 2147483647 w 577"/>
                <a:gd name="T53" fmla="*/ 2147483647 h 662"/>
                <a:gd name="T54" fmla="*/ 2147483647 w 577"/>
                <a:gd name="T55" fmla="*/ 2147483647 h 662"/>
                <a:gd name="T56" fmla="*/ 2147483647 w 577"/>
                <a:gd name="T57" fmla="*/ 2147483647 h 662"/>
                <a:gd name="T58" fmla="*/ 2147483647 w 577"/>
                <a:gd name="T59" fmla="*/ 2147483647 h 662"/>
                <a:gd name="T60" fmla="*/ 2147483647 w 577"/>
                <a:gd name="T61" fmla="*/ 2147483647 h 662"/>
                <a:gd name="T62" fmla="*/ 2147483647 w 577"/>
                <a:gd name="T63" fmla="*/ 2147483647 h 662"/>
                <a:gd name="T64" fmla="*/ 2147483647 w 577"/>
                <a:gd name="T65" fmla="*/ 2147483647 h 662"/>
                <a:gd name="T66" fmla="*/ 2147483647 w 577"/>
                <a:gd name="T67" fmla="*/ 2147483647 h 662"/>
                <a:gd name="T68" fmla="*/ 2147483647 w 577"/>
                <a:gd name="T69" fmla="*/ 2147483647 h 662"/>
                <a:gd name="T70" fmla="*/ 2147483647 w 577"/>
                <a:gd name="T71" fmla="*/ 2147483647 h 662"/>
                <a:gd name="T72" fmla="*/ 2147483647 w 577"/>
                <a:gd name="T73" fmla="*/ 2147483647 h 662"/>
                <a:gd name="T74" fmla="*/ 2147483647 w 577"/>
                <a:gd name="T75" fmla="*/ 2147483647 h 662"/>
                <a:gd name="T76" fmla="*/ 2147483647 w 577"/>
                <a:gd name="T77" fmla="*/ 2147483647 h 662"/>
                <a:gd name="T78" fmla="*/ 2147483647 w 577"/>
                <a:gd name="T79" fmla="*/ 2147483647 h 662"/>
                <a:gd name="T80" fmla="*/ 2147483647 w 577"/>
                <a:gd name="T81" fmla="*/ 2147483647 h 662"/>
                <a:gd name="T82" fmla="*/ 0 w 577"/>
                <a:gd name="T83" fmla="*/ 2147483647 h 662"/>
                <a:gd name="T84" fmla="*/ 0 w 577"/>
                <a:gd name="T85" fmla="*/ 2147483647 h 662"/>
                <a:gd name="T86" fmla="*/ 2147483647 w 577"/>
                <a:gd name="T87" fmla="*/ 2147483647 h 662"/>
                <a:gd name="T88" fmla="*/ 2147483647 w 577"/>
                <a:gd name="T89" fmla="*/ 2147483647 h 662"/>
                <a:gd name="T90" fmla="*/ 2147483647 w 577"/>
                <a:gd name="T91" fmla="*/ 2147483647 h 662"/>
                <a:gd name="T92" fmla="*/ 2147483647 w 577"/>
                <a:gd name="T93" fmla="*/ 0 h 66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77" h="662">
                  <a:moveTo>
                    <a:pt x="57" y="0"/>
                  </a:moveTo>
                  <a:lnTo>
                    <a:pt x="77" y="2"/>
                  </a:lnTo>
                  <a:lnTo>
                    <a:pt x="95" y="8"/>
                  </a:lnTo>
                  <a:lnTo>
                    <a:pt x="107" y="20"/>
                  </a:lnTo>
                  <a:lnTo>
                    <a:pt x="117" y="35"/>
                  </a:lnTo>
                  <a:lnTo>
                    <a:pt x="289" y="383"/>
                  </a:lnTo>
                  <a:lnTo>
                    <a:pt x="462" y="33"/>
                  </a:lnTo>
                  <a:lnTo>
                    <a:pt x="474" y="16"/>
                  </a:lnTo>
                  <a:lnTo>
                    <a:pt x="488" y="6"/>
                  </a:lnTo>
                  <a:lnTo>
                    <a:pt x="502" y="2"/>
                  </a:lnTo>
                  <a:lnTo>
                    <a:pt x="519" y="0"/>
                  </a:lnTo>
                  <a:lnTo>
                    <a:pt x="541" y="4"/>
                  </a:lnTo>
                  <a:lnTo>
                    <a:pt x="559" y="18"/>
                  </a:lnTo>
                  <a:lnTo>
                    <a:pt x="571" y="35"/>
                  </a:lnTo>
                  <a:lnTo>
                    <a:pt x="577" y="57"/>
                  </a:lnTo>
                  <a:lnTo>
                    <a:pt x="577" y="605"/>
                  </a:lnTo>
                  <a:lnTo>
                    <a:pt x="571" y="626"/>
                  </a:lnTo>
                  <a:lnTo>
                    <a:pt x="559" y="644"/>
                  </a:lnTo>
                  <a:lnTo>
                    <a:pt x="543" y="656"/>
                  </a:lnTo>
                  <a:lnTo>
                    <a:pt x="519" y="662"/>
                  </a:lnTo>
                  <a:lnTo>
                    <a:pt x="498" y="656"/>
                  </a:lnTo>
                  <a:lnTo>
                    <a:pt x="480" y="644"/>
                  </a:lnTo>
                  <a:lnTo>
                    <a:pt x="468" y="626"/>
                  </a:lnTo>
                  <a:lnTo>
                    <a:pt x="464" y="605"/>
                  </a:lnTo>
                  <a:lnTo>
                    <a:pt x="464" y="269"/>
                  </a:lnTo>
                  <a:lnTo>
                    <a:pt x="343" y="520"/>
                  </a:lnTo>
                  <a:lnTo>
                    <a:pt x="329" y="539"/>
                  </a:lnTo>
                  <a:lnTo>
                    <a:pt x="309" y="551"/>
                  </a:lnTo>
                  <a:lnTo>
                    <a:pt x="287" y="555"/>
                  </a:lnTo>
                  <a:lnTo>
                    <a:pt x="266" y="551"/>
                  </a:lnTo>
                  <a:lnTo>
                    <a:pt x="248" y="539"/>
                  </a:lnTo>
                  <a:lnTo>
                    <a:pt x="232" y="520"/>
                  </a:lnTo>
                  <a:lnTo>
                    <a:pt x="111" y="269"/>
                  </a:lnTo>
                  <a:lnTo>
                    <a:pt x="111" y="605"/>
                  </a:lnTo>
                  <a:lnTo>
                    <a:pt x="107" y="626"/>
                  </a:lnTo>
                  <a:lnTo>
                    <a:pt x="95" y="644"/>
                  </a:lnTo>
                  <a:lnTo>
                    <a:pt x="77" y="656"/>
                  </a:lnTo>
                  <a:lnTo>
                    <a:pt x="55" y="662"/>
                  </a:lnTo>
                  <a:lnTo>
                    <a:pt x="34" y="656"/>
                  </a:lnTo>
                  <a:lnTo>
                    <a:pt x="16" y="644"/>
                  </a:lnTo>
                  <a:lnTo>
                    <a:pt x="4" y="626"/>
                  </a:lnTo>
                  <a:lnTo>
                    <a:pt x="0" y="605"/>
                  </a:lnTo>
                  <a:lnTo>
                    <a:pt x="0" y="57"/>
                  </a:lnTo>
                  <a:lnTo>
                    <a:pt x="4" y="33"/>
                  </a:lnTo>
                  <a:lnTo>
                    <a:pt x="18" y="16"/>
                  </a:lnTo>
                  <a:lnTo>
                    <a:pt x="36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" name="Freeform 13"/>
            <p:cNvSpPr>
              <a:spLocks noEditPoints="1"/>
            </p:cNvSpPr>
            <p:nvPr userDrawn="1"/>
          </p:nvSpPr>
          <p:spPr bwMode="black">
            <a:xfrm>
              <a:off x="2593976" y="3948113"/>
              <a:ext cx="328613" cy="373063"/>
            </a:xfrm>
            <a:custGeom>
              <a:avLst/>
              <a:gdLst>
                <a:gd name="T0" fmla="*/ 2147483647 w 414"/>
                <a:gd name="T1" fmla="*/ 2147483647 h 470"/>
                <a:gd name="T2" fmla="*/ 2147483647 w 414"/>
                <a:gd name="T3" fmla="*/ 2147483647 h 470"/>
                <a:gd name="T4" fmla="*/ 2147483647 w 414"/>
                <a:gd name="T5" fmla="*/ 2147483647 h 470"/>
                <a:gd name="T6" fmla="*/ 2147483647 w 414"/>
                <a:gd name="T7" fmla="*/ 2147483647 h 470"/>
                <a:gd name="T8" fmla="*/ 2147483647 w 414"/>
                <a:gd name="T9" fmla="*/ 2147483647 h 470"/>
                <a:gd name="T10" fmla="*/ 2147483647 w 414"/>
                <a:gd name="T11" fmla="*/ 2147483647 h 470"/>
                <a:gd name="T12" fmla="*/ 2147483647 w 414"/>
                <a:gd name="T13" fmla="*/ 2147483647 h 470"/>
                <a:gd name="T14" fmla="*/ 2147483647 w 414"/>
                <a:gd name="T15" fmla="*/ 2147483647 h 470"/>
                <a:gd name="T16" fmla="*/ 2147483647 w 414"/>
                <a:gd name="T17" fmla="*/ 2147483647 h 470"/>
                <a:gd name="T18" fmla="*/ 2147483647 w 414"/>
                <a:gd name="T19" fmla="*/ 0 h 470"/>
                <a:gd name="T20" fmla="*/ 2147483647 w 414"/>
                <a:gd name="T21" fmla="*/ 2147483647 h 470"/>
                <a:gd name="T22" fmla="*/ 2147483647 w 414"/>
                <a:gd name="T23" fmla="*/ 2147483647 h 470"/>
                <a:gd name="T24" fmla="*/ 2147483647 w 414"/>
                <a:gd name="T25" fmla="*/ 2147483647 h 470"/>
                <a:gd name="T26" fmla="*/ 2147483647 w 414"/>
                <a:gd name="T27" fmla="*/ 2147483647 h 470"/>
                <a:gd name="T28" fmla="*/ 2147483647 w 414"/>
                <a:gd name="T29" fmla="*/ 2147483647 h 470"/>
                <a:gd name="T30" fmla="*/ 2147483647 w 414"/>
                <a:gd name="T31" fmla="*/ 2147483647 h 470"/>
                <a:gd name="T32" fmla="*/ 2147483647 w 414"/>
                <a:gd name="T33" fmla="*/ 2147483647 h 470"/>
                <a:gd name="T34" fmla="*/ 2147483647 w 414"/>
                <a:gd name="T35" fmla="*/ 2147483647 h 470"/>
                <a:gd name="T36" fmla="*/ 2147483647 w 414"/>
                <a:gd name="T37" fmla="*/ 2147483647 h 470"/>
                <a:gd name="T38" fmla="*/ 2147483647 w 414"/>
                <a:gd name="T39" fmla="*/ 2147483647 h 470"/>
                <a:gd name="T40" fmla="*/ 2147483647 w 414"/>
                <a:gd name="T41" fmla="*/ 2147483647 h 470"/>
                <a:gd name="T42" fmla="*/ 2147483647 w 414"/>
                <a:gd name="T43" fmla="*/ 2147483647 h 470"/>
                <a:gd name="T44" fmla="*/ 2147483647 w 414"/>
                <a:gd name="T45" fmla="*/ 2147483647 h 470"/>
                <a:gd name="T46" fmla="*/ 2147483647 w 414"/>
                <a:gd name="T47" fmla="*/ 2147483647 h 470"/>
                <a:gd name="T48" fmla="*/ 2147483647 w 414"/>
                <a:gd name="T49" fmla="*/ 2147483647 h 470"/>
                <a:gd name="T50" fmla="*/ 2147483647 w 414"/>
                <a:gd name="T51" fmla="*/ 2147483647 h 470"/>
                <a:gd name="T52" fmla="*/ 2147483647 w 414"/>
                <a:gd name="T53" fmla="*/ 2147483647 h 470"/>
                <a:gd name="T54" fmla="*/ 2147483647 w 414"/>
                <a:gd name="T55" fmla="*/ 2147483647 h 470"/>
                <a:gd name="T56" fmla="*/ 0 w 414"/>
                <a:gd name="T57" fmla="*/ 2147483647 h 470"/>
                <a:gd name="T58" fmla="*/ 2147483647 w 414"/>
                <a:gd name="T59" fmla="*/ 2147483647 h 470"/>
                <a:gd name="T60" fmla="*/ 2147483647 w 414"/>
                <a:gd name="T61" fmla="*/ 2147483647 h 470"/>
                <a:gd name="T62" fmla="*/ 2147483647 w 414"/>
                <a:gd name="T63" fmla="*/ 2147483647 h 470"/>
                <a:gd name="T64" fmla="*/ 2147483647 w 414"/>
                <a:gd name="T65" fmla="*/ 2147483647 h 470"/>
                <a:gd name="T66" fmla="*/ 2147483647 w 414"/>
                <a:gd name="T67" fmla="*/ 2147483647 h 470"/>
                <a:gd name="T68" fmla="*/ 2147483647 w 414"/>
                <a:gd name="T69" fmla="*/ 2147483647 h 470"/>
                <a:gd name="T70" fmla="*/ 2147483647 w 414"/>
                <a:gd name="T71" fmla="*/ 2147483647 h 470"/>
                <a:gd name="T72" fmla="*/ 2147483647 w 414"/>
                <a:gd name="T73" fmla="*/ 2147483647 h 470"/>
                <a:gd name="T74" fmla="*/ 2147483647 w 414"/>
                <a:gd name="T75" fmla="*/ 2147483647 h 470"/>
                <a:gd name="T76" fmla="*/ 2147483647 w 414"/>
                <a:gd name="T77" fmla="*/ 2147483647 h 470"/>
                <a:gd name="T78" fmla="*/ 2147483647 w 414"/>
                <a:gd name="T79" fmla="*/ 2147483647 h 470"/>
                <a:gd name="T80" fmla="*/ 2147483647 w 414"/>
                <a:gd name="T81" fmla="*/ 2147483647 h 470"/>
                <a:gd name="T82" fmla="*/ 2147483647 w 414"/>
                <a:gd name="T83" fmla="*/ 2147483647 h 470"/>
                <a:gd name="T84" fmla="*/ 2147483647 w 414"/>
                <a:gd name="T85" fmla="*/ 2147483647 h 470"/>
                <a:gd name="T86" fmla="*/ 2147483647 w 414"/>
                <a:gd name="T87" fmla="*/ 0 h 47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3" y="280"/>
                  </a:lnTo>
                  <a:lnTo>
                    <a:pt x="143" y="286"/>
                  </a:lnTo>
                  <a:lnTo>
                    <a:pt x="129" y="298"/>
                  </a:lnTo>
                  <a:lnTo>
                    <a:pt x="121" y="312"/>
                  </a:lnTo>
                  <a:lnTo>
                    <a:pt x="119" y="328"/>
                  </a:lnTo>
                  <a:lnTo>
                    <a:pt x="119" y="334"/>
                  </a:lnTo>
                  <a:lnTo>
                    <a:pt x="121" y="351"/>
                  </a:lnTo>
                  <a:lnTo>
                    <a:pt x="129" y="367"/>
                  </a:lnTo>
                  <a:lnTo>
                    <a:pt x="141" y="377"/>
                  </a:lnTo>
                  <a:lnTo>
                    <a:pt x="161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2" y="361"/>
                  </a:lnTo>
                  <a:lnTo>
                    <a:pt x="252" y="341"/>
                  </a:lnTo>
                  <a:lnTo>
                    <a:pt x="254" y="316"/>
                  </a:lnTo>
                  <a:lnTo>
                    <a:pt x="254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2" y="2"/>
                  </a:lnTo>
                  <a:lnTo>
                    <a:pt x="280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3" y="71"/>
                  </a:lnTo>
                  <a:lnTo>
                    <a:pt x="365" y="104"/>
                  </a:lnTo>
                  <a:lnTo>
                    <a:pt x="373" y="142"/>
                  </a:lnTo>
                  <a:lnTo>
                    <a:pt x="375" y="189"/>
                  </a:lnTo>
                  <a:lnTo>
                    <a:pt x="375" y="338"/>
                  </a:lnTo>
                  <a:lnTo>
                    <a:pt x="377" y="355"/>
                  </a:lnTo>
                  <a:lnTo>
                    <a:pt x="381" y="369"/>
                  </a:lnTo>
                  <a:lnTo>
                    <a:pt x="389" y="379"/>
                  </a:lnTo>
                  <a:lnTo>
                    <a:pt x="397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2" y="440"/>
                  </a:lnTo>
                  <a:lnTo>
                    <a:pt x="404" y="454"/>
                  </a:lnTo>
                  <a:lnTo>
                    <a:pt x="391" y="464"/>
                  </a:lnTo>
                  <a:lnTo>
                    <a:pt x="375" y="468"/>
                  </a:lnTo>
                  <a:lnTo>
                    <a:pt x="353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89" y="444"/>
                  </a:lnTo>
                  <a:lnTo>
                    <a:pt x="282" y="434"/>
                  </a:lnTo>
                  <a:lnTo>
                    <a:pt x="254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9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2" y="442"/>
                  </a:lnTo>
                  <a:lnTo>
                    <a:pt x="30" y="422"/>
                  </a:lnTo>
                  <a:lnTo>
                    <a:pt x="12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4" y="262"/>
                  </a:lnTo>
                  <a:lnTo>
                    <a:pt x="34" y="239"/>
                  </a:lnTo>
                  <a:lnTo>
                    <a:pt x="58" y="219"/>
                  </a:lnTo>
                  <a:lnTo>
                    <a:pt x="91" y="203"/>
                  </a:lnTo>
                  <a:lnTo>
                    <a:pt x="131" y="195"/>
                  </a:lnTo>
                  <a:lnTo>
                    <a:pt x="174" y="191"/>
                  </a:lnTo>
                  <a:lnTo>
                    <a:pt x="254" y="191"/>
                  </a:lnTo>
                  <a:lnTo>
                    <a:pt x="254" y="175"/>
                  </a:lnTo>
                  <a:lnTo>
                    <a:pt x="254" y="152"/>
                  </a:lnTo>
                  <a:lnTo>
                    <a:pt x="250" y="132"/>
                  </a:lnTo>
                  <a:lnTo>
                    <a:pt x="242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5" y="96"/>
                  </a:lnTo>
                  <a:lnTo>
                    <a:pt x="129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2" y="110"/>
                  </a:lnTo>
                  <a:lnTo>
                    <a:pt x="40" y="96"/>
                  </a:lnTo>
                  <a:lnTo>
                    <a:pt x="32" y="81"/>
                  </a:lnTo>
                  <a:lnTo>
                    <a:pt x="32" y="65"/>
                  </a:lnTo>
                  <a:lnTo>
                    <a:pt x="40" y="47"/>
                  </a:lnTo>
                  <a:lnTo>
                    <a:pt x="56" y="33"/>
                  </a:lnTo>
                  <a:lnTo>
                    <a:pt x="87" y="17"/>
                  </a:lnTo>
                  <a:lnTo>
                    <a:pt x="123" y="7"/>
                  </a:lnTo>
                  <a:lnTo>
                    <a:pt x="161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" name="Freeform 14"/>
            <p:cNvSpPr>
              <a:spLocks noEditPoints="1"/>
            </p:cNvSpPr>
            <p:nvPr userDrawn="1"/>
          </p:nvSpPr>
          <p:spPr bwMode="black">
            <a:xfrm>
              <a:off x="2987676" y="3794126"/>
              <a:ext cx="107950" cy="527050"/>
            </a:xfrm>
            <a:custGeom>
              <a:avLst/>
              <a:gdLst>
                <a:gd name="T0" fmla="*/ 2147483647 w 134"/>
                <a:gd name="T1" fmla="*/ 2147483647 h 664"/>
                <a:gd name="T2" fmla="*/ 2147483647 w 134"/>
                <a:gd name="T3" fmla="*/ 2147483647 h 664"/>
                <a:gd name="T4" fmla="*/ 2147483647 w 134"/>
                <a:gd name="T5" fmla="*/ 2147483647 h 664"/>
                <a:gd name="T6" fmla="*/ 2147483647 w 134"/>
                <a:gd name="T7" fmla="*/ 2147483647 h 664"/>
                <a:gd name="T8" fmla="*/ 2147483647 w 134"/>
                <a:gd name="T9" fmla="*/ 2147483647 h 664"/>
                <a:gd name="T10" fmla="*/ 2147483647 w 134"/>
                <a:gd name="T11" fmla="*/ 2147483647 h 664"/>
                <a:gd name="T12" fmla="*/ 2147483647 w 134"/>
                <a:gd name="T13" fmla="*/ 2147483647 h 664"/>
                <a:gd name="T14" fmla="*/ 2147483647 w 134"/>
                <a:gd name="T15" fmla="*/ 2147483647 h 664"/>
                <a:gd name="T16" fmla="*/ 2147483647 w 134"/>
                <a:gd name="T17" fmla="*/ 2147483647 h 664"/>
                <a:gd name="T18" fmla="*/ 2147483647 w 134"/>
                <a:gd name="T19" fmla="*/ 2147483647 h 664"/>
                <a:gd name="T20" fmla="*/ 2147483647 w 134"/>
                <a:gd name="T21" fmla="*/ 2147483647 h 664"/>
                <a:gd name="T22" fmla="*/ 2147483647 w 134"/>
                <a:gd name="T23" fmla="*/ 2147483647 h 664"/>
                <a:gd name="T24" fmla="*/ 2147483647 w 134"/>
                <a:gd name="T25" fmla="*/ 2147483647 h 664"/>
                <a:gd name="T26" fmla="*/ 2147483647 w 134"/>
                <a:gd name="T27" fmla="*/ 2147483647 h 664"/>
                <a:gd name="T28" fmla="*/ 2147483647 w 134"/>
                <a:gd name="T29" fmla="*/ 2147483647 h 664"/>
                <a:gd name="T30" fmla="*/ 2147483647 w 134"/>
                <a:gd name="T31" fmla="*/ 2147483647 h 664"/>
                <a:gd name="T32" fmla="*/ 2147483647 w 134"/>
                <a:gd name="T33" fmla="*/ 2147483647 h 664"/>
                <a:gd name="T34" fmla="*/ 2147483647 w 134"/>
                <a:gd name="T35" fmla="*/ 2147483647 h 664"/>
                <a:gd name="T36" fmla="*/ 2147483647 w 134"/>
                <a:gd name="T37" fmla="*/ 2147483647 h 664"/>
                <a:gd name="T38" fmla="*/ 2147483647 w 134"/>
                <a:gd name="T39" fmla="*/ 0 h 664"/>
                <a:gd name="T40" fmla="*/ 2147483647 w 134"/>
                <a:gd name="T41" fmla="*/ 2147483647 h 664"/>
                <a:gd name="T42" fmla="*/ 2147483647 w 134"/>
                <a:gd name="T43" fmla="*/ 2147483647 h 664"/>
                <a:gd name="T44" fmla="*/ 2147483647 w 134"/>
                <a:gd name="T45" fmla="*/ 2147483647 h 664"/>
                <a:gd name="T46" fmla="*/ 2147483647 w 134"/>
                <a:gd name="T47" fmla="*/ 2147483647 h 664"/>
                <a:gd name="T48" fmla="*/ 2147483647 w 134"/>
                <a:gd name="T49" fmla="*/ 2147483647 h 664"/>
                <a:gd name="T50" fmla="*/ 2147483647 w 134"/>
                <a:gd name="T51" fmla="*/ 2147483647 h 664"/>
                <a:gd name="T52" fmla="*/ 2147483647 w 134"/>
                <a:gd name="T53" fmla="*/ 2147483647 h 664"/>
                <a:gd name="T54" fmla="*/ 2147483647 w 134"/>
                <a:gd name="T55" fmla="*/ 2147483647 h 664"/>
                <a:gd name="T56" fmla="*/ 2147483647 w 134"/>
                <a:gd name="T57" fmla="*/ 2147483647 h 664"/>
                <a:gd name="T58" fmla="*/ 2147483647 w 134"/>
                <a:gd name="T59" fmla="*/ 2147483647 h 664"/>
                <a:gd name="T60" fmla="*/ 2147483647 w 134"/>
                <a:gd name="T61" fmla="*/ 2147483647 h 664"/>
                <a:gd name="T62" fmla="*/ 0 w 134"/>
                <a:gd name="T63" fmla="*/ 2147483647 h 664"/>
                <a:gd name="T64" fmla="*/ 2147483647 w 134"/>
                <a:gd name="T65" fmla="*/ 2147483647 h 664"/>
                <a:gd name="T66" fmla="*/ 2147483647 w 134"/>
                <a:gd name="T67" fmla="*/ 2147483647 h 664"/>
                <a:gd name="T68" fmla="*/ 2147483647 w 134"/>
                <a:gd name="T69" fmla="*/ 2147483647 h 664"/>
                <a:gd name="T70" fmla="*/ 2147483647 w 134"/>
                <a:gd name="T71" fmla="*/ 0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34" h="664">
                  <a:moveTo>
                    <a:pt x="67" y="194"/>
                  </a:moveTo>
                  <a:lnTo>
                    <a:pt x="91" y="198"/>
                  </a:lnTo>
                  <a:lnTo>
                    <a:pt x="109" y="211"/>
                  </a:lnTo>
                  <a:lnTo>
                    <a:pt x="123" y="231"/>
                  </a:lnTo>
                  <a:lnTo>
                    <a:pt x="126" y="253"/>
                  </a:lnTo>
                  <a:lnTo>
                    <a:pt x="126" y="605"/>
                  </a:lnTo>
                  <a:lnTo>
                    <a:pt x="123" y="628"/>
                  </a:lnTo>
                  <a:lnTo>
                    <a:pt x="109" y="648"/>
                  </a:lnTo>
                  <a:lnTo>
                    <a:pt x="91" y="660"/>
                  </a:lnTo>
                  <a:lnTo>
                    <a:pt x="67" y="664"/>
                  </a:lnTo>
                  <a:lnTo>
                    <a:pt x="43" y="660"/>
                  </a:lnTo>
                  <a:lnTo>
                    <a:pt x="25" y="648"/>
                  </a:lnTo>
                  <a:lnTo>
                    <a:pt x="12" y="628"/>
                  </a:lnTo>
                  <a:lnTo>
                    <a:pt x="8" y="605"/>
                  </a:lnTo>
                  <a:lnTo>
                    <a:pt x="8" y="253"/>
                  </a:lnTo>
                  <a:lnTo>
                    <a:pt x="12" y="231"/>
                  </a:lnTo>
                  <a:lnTo>
                    <a:pt x="25" y="211"/>
                  </a:lnTo>
                  <a:lnTo>
                    <a:pt x="43" y="198"/>
                  </a:lnTo>
                  <a:lnTo>
                    <a:pt x="67" y="194"/>
                  </a:lnTo>
                  <a:close/>
                  <a:moveTo>
                    <a:pt x="67" y="0"/>
                  </a:moveTo>
                  <a:lnTo>
                    <a:pt x="93" y="6"/>
                  </a:lnTo>
                  <a:lnTo>
                    <a:pt x="115" y="20"/>
                  </a:lnTo>
                  <a:lnTo>
                    <a:pt x="128" y="41"/>
                  </a:lnTo>
                  <a:lnTo>
                    <a:pt x="134" y="67"/>
                  </a:lnTo>
                  <a:lnTo>
                    <a:pt x="128" y="93"/>
                  </a:lnTo>
                  <a:lnTo>
                    <a:pt x="115" y="115"/>
                  </a:lnTo>
                  <a:lnTo>
                    <a:pt x="93" y="128"/>
                  </a:lnTo>
                  <a:lnTo>
                    <a:pt x="67" y="134"/>
                  </a:lnTo>
                  <a:lnTo>
                    <a:pt x="41" y="128"/>
                  </a:lnTo>
                  <a:lnTo>
                    <a:pt x="19" y="115"/>
                  </a:lnTo>
                  <a:lnTo>
                    <a:pt x="6" y="93"/>
                  </a:lnTo>
                  <a:lnTo>
                    <a:pt x="0" y="67"/>
                  </a:lnTo>
                  <a:lnTo>
                    <a:pt x="6" y="41"/>
                  </a:lnTo>
                  <a:lnTo>
                    <a:pt x="19" y="20"/>
                  </a:lnTo>
                  <a:lnTo>
                    <a:pt x="41" y="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black">
            <a:xfrm>
              <a:off x="3190876" y="3808413"/>
              <a:ext cx="128588" cy="512763"/>
            </a:xfrm>
            <a:custGeom>
              <a:avLst/>
              <a:gdLst>
                <a:gd name="T0" fmla="*/ 2147483647 w 163"/>
                <a:gd name="T1" fmla="*/ 0 h 646"/>
                <a:gd name="T2" fmla="*/ 2147483647 w 163"/>
                <a:gd name="T3" fmla="*/ 2147483647 h 646"/>
                <a:gd name="T4" fmla="*/ 2147483647 w 163"/>
                <a:gd name="T5" fmla="*/ 2147483647 h 646"/>
                <a:gd name="T6" fmla="*/ 2147483647 w 163"/>
                <a:gd name="T7" fmla="*/ 2147483647 h 646"/>
                <a:gd name="T8" fmla="*/ 2147483647 w 163"/>
                <a:gd name="T9" fmla="*/ 2147483647 h 646"/>
                <a:gd name="T10" fmla="*/ 2147483647 w 163"/>
                <a:gd name="T11" fmla="*/ 2147483647 h 646"/>
                <a:gd name="T12" fmla="*/ 2147483647 w 163"/>
                <a:gd name="T13" fmla="*/ 2147483647 h 646"/>
                <a:gd name="T14" fmla="*/ 2147483647 w 163"/>
                <a:gd name="T15" fmla="*/ 2147483647 h 646"/>
                <a:gd name="T16" fmla="*/ 2147483647 w 163"/>
                <a:gd name="T17" fmla="*/ 2147483647 h 646"/>
                <a:gd name="T18" fmla="*/ 2147483647 w 163"/>
                <a:gd name="T19" fmla="*/ 2147483647 h 646"/>
                <a:gd name="T20" fmla="*/ 2147483647 w 163"/>
                <a:gd name="T21" fmla="*/ 2147483647 h 646"/>
                <a:gd name="T22" fmla="*/ 2147483647 w 163"/>
                <a:gd name="T23" fmla="*/ 2147483647 h 646"/>
                <a:gd name="T24" fmla="*/ 2147483647 w 163"/>
                <a:gd name="T25" fmla="*/ 2147483647 h 646"/>
                <a:gd name="T26" fmla="*/ 2147483647 w 163"/>
                <a:gd name="T27" fmla="*/ 2147483647 h 646"/>
                <a:gd name="T28" fmla="*/ 2147483647 w 163"/>
                <a:gd name="T29" fmla="*/ 2147483647 h 646"/>
                <a:gd name="T30" fmla="*/ 2147483647 w 163"/>
                <a:gd name="T31" fmla="*/ 2147483647 h 646"/>
                <a:gd name="T32" fmla="*/ 2147483647 w 163"/>
                <a:gd name="T33" fmla="*/ 2147483647 h 646"/>
                <a:gd name="T34" fmla="*/ 2147483647 w 163"/>
                <a:gd name="T35" fmla="*/ 2147483647 h 646"/>
                <a:gd name="T36" fmla="*/ 2147483647 w 163"/>
                <a:gd name="T37" fmla="*/ 2147483647 h 646"/>
                <a:gd name="T38" fmla="*/ 2147483647 w 163"/>
                <a:gd name="T39" fmla="*/ 2147483647 h 646"/>
                <a:gd name="T40" fmla="*/ 2147483647 w 163"/>
                <a:gd name="T41" fmla="*/ 2147483647 h 646"/>
                <a:gd name="T42" fmla="*/ 2147483647 w 163"/>
                <a:gd name="T43" fmla="*/ 2147483647 h 646"/>
                <a:gd name="T44" fmla="*/ 2147483647 w 163"/>
                <a:gd name="T45" fmla="*/ 2147483647 h 646"/>
                <a:gd name="T46" fmla="*/ 2147483647 w 163"/>
                <a:gd name="T47" fmla="*/ 2147483647 h 646"/>
                <a:gd name="T48" fmla="*/ 0 w 163"/>
                <a:gd name="T49" fmla="*/ 2147483647 h 646"/>
                <a:gd name="T50" fmla="*/ 0 w 163"/>
                <a:gd name="T51" fmla="*/ 2147483647 h 646"/>
                <a:gd name="T52" fmla="*/ 2147483647 w 163"/>
                <a:gd name="T53" fmla="*/ 2147483647 h 646"/>
                <a:gd name="T54" fmla="*/ 2147483647 w 163"/>
                <a:gd name="T55" fmla="*/ 2147483647 h 646"/>
                <a:gd name="T56" fmla="*/ 2147483647 w 163"/>
                <a:gd name="T57" fmla="*/ 2147483647 h 646"/>
                <a:gd name="T58" fmla="*/ 2147483647 w 163"/>
                <a:gd name="T59" fmla="*/ 0 h 6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4" y="6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4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" name="Freeform 16"/>
            <p:cNvSpPr>
              <a:spLocks/>
            </p:cNvSpPr>
            <p:nvPr userDrawn="1"/>
          </p:nvSpPr>
          <p:spPr bwMode="black">
            <a:xfrm>
              <a:off x="3546476" y="3798888"/>
              <a:ext cx="360363" cy="525463"/>
            </a:xfrm>
            <a:custGeom>
              <a:avLst/>
              <a:gdLst>
                <a:gd name="T0" fmla="*/ 2147483647 w 454"/>
                <a:gd name="T1" fmla="*/ 2147483647 h 662"/>
                <a:gd name="T2" fmla="*/ 2147483647 w 454"/>
                <a:gd name="T3" fmla="*/ 2147483647 h 662"/>
                <a:gd name="T4" fmla="*/ 2147483647 w 454"/>
                <a:gd name="T5" fmla="*/ 2147483647 h 662"/>
                <a:gd name="T6" fmla="*/ 2147483647 w 454"/>
                <a:gd name="T7" fmla="*/ 2147483647 h 662"/>
                <a:gd name="T8" fmla="*/ 2147483647 w 454"/>
                <a:gd name="T9" fmla="*/ 2147483647 h 662"/>
                <a:gd name="T10" fmla="*/ 2147483647 w 454"/>
                <a:gd name="T11" fmla="*/ 2147483647 h 662"/>
                <a:gd name="T12" fmla="*/ 2147483647 w 454"/>
                <a:gd name="T13" fmla="*/ 2147483647 h 662"/>
                <a:gd name="T14" fmla="*/ 2147483647 w 454"/>
                <a:gd name="T15" fmla="*/ 2147483647 h 662"/>
                <a:gd name="T16" fmla="*/ 2147483647 w 454"/>
                <a:gd name="T17" fmla="*/ 2147483647 h 662"/>
                <a:gd name="T18" fmla="*/ 2147483647 w 454"/>
                <a:gd name="T19" fmla="*/ 2147483647 h 662"/>
                <a:gd name="T20" fmla="*/ 2147483647 w 454"/>
                <a:gd name="T21" fmla="*/ 2147483647 h 662"/>
                <a:gd name="T22" fmla="*/ 2147483647 w 454"/>
                <a:gd name="T23" fmla="*/ 2147483647 h 662"/>
                <a:gd name="T24" fmla="*/ 2147483647 w 454"/>
                <a:gd name="T25" fmla="*/ 2147483647 h 662"/>
                <a:gd name="T26" fmla="*/ 2147483647 w 454"/>
                <a:gd name="T27" fmla="*/ 2147483647 h 662"/>
                <a:gd name="T28" fmla="*/ 2147483647 w 454"/>
                <a:gd name="T29" fmla="*/ 2147483647 h 662"/>
                <a:gd name="T30" fmla="*/ 2147483647 w 454"/>
                <a:gd name="T31" fmla="*/ 2147483647 h 662"/>
                <a:gd name="T32" fmla="*/ 2147483647 w 454"/>
                <a:gd name="T33" fmla="*/ 2147483647 h 662"/>
                <a:gd name="T34" fmla="*/ 2147483647 w 454"/>
                <a:gd name="T35" fmla="*/ 2147483647 h 662"/>
                <a:gd name="T36" fmla="*/ 2147483647 w 454"/>
                <a:gd name="T37" fmla="*/ 2147483647 h 662"/>
                <a:gd name="T38" fmla="*/ 2147483647 w 454"/>
                <a:gd name="T39" fmla="*/ 2147483647 h 662"/>
                <a:gd name="T40" fmla="*/ 2147483647 w 454"/>
                <a:gd name="T41" fmla="*/ 2147483647 h 662"/>
                <a:gd name="T42" fmla="*/ 2147483647 w 454"/>
                <a:gd name="T43" fmla="*/ 2147483647 h 662"/>
                <a:gd name="T44" fmla="*/ 2147483647 w 454"/>
                <a:gd name="T45" fmla="*/ 2147483647 h 662"/>
                <a:gd name="T46" fmla="*/ 2147483647 w 454"/>
                <a:gd name="T47" fmla="*/ 2147483647 h 662"/>
                <a:gd name="T48" fmla="*/ 2147483647 w 454"/>
                <a:gd name="T49" fmla="*/ 2147483647 h 662"/>
                <a:gd name="T50" fmla="*/ 2147483647 w 454"/>
                <a:gd name="T51" fmla="*/ 2147483647 h 662"/>
                <a:gd name="T52" fmla="*/ 2147483647 w 454"/>
                <a:gd name="T53" fmla="*/ 2147483647 h 662"/>
                <a:gd name="T54" fmla="*/ 2147483647 w 454"/>
                <a:gd name="T55" fmla="*/ 2147483647 h 662"/>
                <a:gd name="T56" fmla="*/ 2147483647 w 454"/>
                <a:gd name="T57" fmla="*/ 2147483647 h 662"/>
                <a:gd name="T58" fmla="*/ 2147483647 w 454"/>
                <a:gd name="T59" fmla="*/ 2147483647 h 662"/>
                <a:gd name="T60" fmla="*/ 2147483647 w 454"/>
                <a:gd name="T61" fmla="*/ 2147483647 h 662"/>
                <a:gd name="T62" fmla="*/ 2147483647 w 454"/>
                <a:gd name="T63" fmla="*/ 2147483647 h 662"/>
                <a:gd name="T64" fmla="*/ 2147483647 w 454"/>
                <a:gd name="T65" fmla="*/ 2147483647 h 662"/>
                <a:gd name="T66" fmla="*/ 2147483647 w 454"/>
                <a:gd name="T67" fmla="*/ 2147483647 h 662"/>
                <a:gd name="T68" fmla="*/ 2147483647 w 454"/>
                <a:gd name="T69" fmla="*/ 2147483647 h 662"/>
                <a:gd name="T70" fmla="*/ 2147483647 w 454"/>
                <a:gd name="T71" fmla="*/ 2147483647 h 662"/>
                <a:gd name="T72" fmla="*/ 2147483647 w 454"/>
                <a:gd name="T73" fmla="*/ 2147483647 h 662"/>
                <a:gd name="T74" fmla="*/ 0 w 454"/>
                <a:gd name="T75" fmla="*/ 2147483647 h 662"/>
                <a:gd name="T76" fmla="*/ 2147483647 w 454"/>
                <a:gd name="T77" fmla="*/ 2147483647 h 662"/>
                <a:gd name="T78" fmla="*/ 2147483647 w 454"/>
                <a:gd name="T79" fmla="*/ 2147483647 h 662"/>
                <a:gd name="T80" fmla="*/ 2147483647 w 454"/>
                <a:gd name="T81" fmla="*/ 2147483647 h 662"/>
                <a:gd name="T82" fmla="*/ 2147483647 w 454"/>
                <a:gd name="T83" fmla="*/ 2147483647 h 662"/>
                <a:gd name="T84" fmla="*/ 2147483647 w 454"/>
                <a:gd name="T85" fmla="*/ 0 h 6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54" h="662">
                  <a:moveTo>
                    <a:pt x="240" y="0"/>
                  </a:moveTo>
                  <a:lnTo>
                    <a:pt x="278" y="2"/>
                  </a:lnTo>
                  <a:lnTo>
                    <a:pt x="316" y="10"/>
                  </a:lnTo>
                  <a:lnTo>
                    <a:pt x="351" y="24"/>
                  </a:lnTo>
                  <a:lnTo>
                    <a:pt x="379" y="43"/>
                  </a:lnTo>
                  <a:lnTo>
                    <a:pt x="395" y="57"/>
                  </a:lnTo>
                  <a:lnTo>
                    <a:pt x="403" y="73"/>
                  </a:lnTo>
                  <a:lnTo>
                    <a:pt x="407" y="89"/>
                  </a:lnTo>
                  <a:lnTo>
                    <a:pt x="405" y="105"/>
                  </a:lnTo>
                  <a:lnTo>
                    <a:pt x="397" y="118"/>
                  </a:lnTo>
                  <a:lnTo>
                    <a:pt x="387" y="130"/>
                  </a:lnTo>
                  <a:lnTo>
                    <a:pt x="371" y="138"/>
                  </a:lnTo>
                  <a:lnTo>
                    <a:pt x="351" y="142"/>
                  </a:lnTo>
                  <a:lnTo>
                    <a:pt x="329" y="138"/>
                  </a:lnTo>
                  <a:lnTo>
                    <a:pt x="310" y="128"/>
                  </a:lnTo>
                  <a:lnTo>
                    <a:pt x="290" y="118"/>
                  </a:lnTo>
                  <a:lnTo>
                    <a:pt x="266" y="112"/>
                  </a:lnTo>
                  <a:lnTo>
                    <a:pt x="240" y="111"/>
                  </a:lnTo>
                  <a:lnTo>
                    <a:pt x="209" y="112"/>
                  </a:lnTo>
                  <a:lnTo>
                    <a:pt x="183" y="122"/>
                  </a:lnTo>
                  <a:lnTo>
                    <a:pt x="161" y="140"/>
                  </a:lnTo>
                  <a:lnTo>
                    <a:pt x="143" y="164"/>
                  </a:lnTo>
                  <a:lnTo>
                    <a:pt x="131" y="195"/>
                  </a:lnTo>
                  <a:lnTo>
                    <a:pt x="125" y="235"/>
                  </a:lnTo>
                  <a:lnTo>
                    <a:pt x="121" y="284"/>
                  </a:lnTo>
                  <a:lnTo>
                    <a:pt x="121" y="379"/>
                  </a:lnTo>
                  <a:lnTo>
                    <a:pt x="125" y="429"/>
                  </a:lnTo>
                  <a:lnTo>
                    <a:pt x="131" y="470"/>
                  </a:lnTo>
                  <a:lnTo>
                    <a:pt x="143" y="502"/>
                  </a:lnTo>
                  <a:lnTo>
                    <a:pt x="161" y="524"/>
                  </a:lnTo>
                  <a:lnTo>
                    <a:pt x="181" y="539"/>
                  </a:lnTo>
                  <a:lnTo>
                    <a:pt x="207" y="549"/>
                  </a:lnTo>
                  <a:lnTo>
                    <a:pt x="234" y="551"/>
                  </a:lnTo>
                  <a:lnTo>
                    <a:pt x="266" y="549"/>
                  </a:lnTo>
                  <a:lnTo>
                    <a:pt x="290" y="541"/>
                  </a:lnTo>
                  <a:lnTo>
                    <a:pt x="308" y="527"/>
                  </a:lnTo>
                  <a:lnTo>
                    <a:pt x="322" y="512"/>
                  </a:lnTo>
                  <a:lnTo>
                    <a:pt x="329" y="492"/>
                  </a:lnTo>
                  <a:lnTo>
                    <a:pt x="333" y="468"/>
                  </a:lnTo>
                  <a:lnTo>
                    <a:pt x="335" y="443"/>
                  </a:lnTo>
                  <a:lnTo>
                    <a:pt x="335" y="415"/>
                  </a:lnTo>
                  <a:lnTo>
                    <a:pt x="276" y="415"/>
                  </a:lnTo>
                  <a:lnTo>
                    <a:pt x="254" y="409"/>
                  </a:lnTo>
                  <a:lnTo>
                    <a:pt x="236" y="397"/>
                  </a:lnTo>
                  <a:lnTo>
                    <a:pt x="224" y="379"/>
                  </a:lnTo>
                  <a:lnTo>
                    <a:pt x="220" y="358"/>
                  </a:lnTo>
                  <a:lnTo>
                    <a:pt x="224" y="336"/>
                  </a:lnTo>
                  <a:lnTo>
                    <a:pt x="236" y="318"/>
                  </a:lnTo>
                  <a:lnTo>
                    <a:pt x="254" y="306"/>
                  </a:lnTo>
                  <a:lnTo>
                    <a:pt x="276" y="300"/>
                  </a:lnTo>
                  <a:lnTo>
                    <a:pt x="395" y="300"/>
                  </a:lnTo>
                  <a:lnTo>
                    <a:pt x="419" y="306"/>
                  </a:lnTo>
                  <a:lnTo>
                    <a:pt x="437" y="318"/>
                  </a:lnTo>
                  <a:lnTo>
                    <a:pt x="448" y="338"/>
                  </a:lnTo>
                  <a:lnTo>
                    <a:pt x="454" y="361"/>
                  </a:lnTo>
                  <a:lnTo>
                    <a:pt x="454" y="439"/>
                  </a:lnTo>
                  <a:lnTo>
                    <a:pt x="450" y="476"/>
                  </a:lnTo>
                  <a:lnTo>
                    <a:pt x="444" y="514"/>
                  </a:lnTo>
                  <a:lnTo>
                    <a:pt x="433" y="547"/>
                  </a:lnTo>
                  <a:lnTo>
                    <a:pt x="415" y="579"/>
                  </a:lnTo>
                  <a:lnTo>
                    <a:pt x="393" y="607"/>
                  </a:lnTo>
                  <a:lnTo>
                    <a:pt x="363" y="628"/>
                  </a:lnTo>
                  <a:lnTo>
                    <a:pt x="327" y="646"/>
                  </a:lnTo>
                  <a:lnTo>
                    <a:pt x="286" y="658"/>
                  </a:lnTo>
                  <a:lnTo>
                    <a:pt x="234" y="662"/>
                  </a:lnTo>
                  <a:lnTo>
                    <a:pt x="187" y="658"/>
                  </a:lnTo>
                  <a:lnTo>
                    <a:pt x="145" y="648"/>
                  </a:lnTo>
                  <a:lnTo>
                    <a:pt x="109" y="632"/>
                  </a:lnTo>
                  <a:lnTo>
                    <a:pt x="80" y="610"/>
                  </a:lnTo>
                  <a:lnTo>
                    <a:pt x="54" y="583"/>
                  </a:lnTo>
                  <a:lnTo>
                    <a:pt x="34" y="551"/>
                  </a:lnTo>
                  <a:lnTo>
                    <a:pt x="20" y="514"/>
                  </a:lnTo>
                  <a:lnTo>
                    <a:pt x="8" y="474"/>
                  </a:lnTo>
                  <a:lnTo>
                    <a:pt x="2" y="429"/>
                  </a:lnTo>
                  <a:lnTo>
                    <a:pt x="0" y="381"/>
                  </a:lnTo>
                  <a:lnTo>
                    <a:pt x="0" y="280"/>
                  </a:lnTo>
                  <a:lnTo>
                    <a:pt x="2" y="233"/>
                  </a:lnTo>
                  <a:lnTo>
                    <a:pt x="8" y="190"/>
                  </a:lnTo>
                  <a:lnTo>
                    <a:pt x="20" y="150"/>
                  </a:lnTo>
                  <a:lnTo>
                    <a:pt x="34" y="112"/>
                  </a:lnTo>
                  <a:lnTo>
                    <a:pt x="54" y="81"/>
                  </a:lnTo>
                  <a:lnTo>
                    <a:pt x="80" y="53"/>
                  </a:lnTo>
                  <a:lnTo>
                    <a:pt x="111" y="29"/>
                  </a:lnTo>
                  <a:lnTo>
                    <a:pt x="147" y="14"/>
                  </a:lnTo>
                  <a:lnTo>
                    <a:pt x="191" y="4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5" name="Freeform 17"/>
            <p:cNvSpPr>
              <a:spLocks/>
            </p:cNvSpPr>
            <p:nvPr userDrawn="1"/>
          </p:nvSpPr>
          <p:spPr bwMode="black">
            <a:xfrm>
              <a:off x="3968751" y="3948113"/>
              <a:ext cx="273050" cy="373063"/>
            </a:xfrm>
            <a:custGeom>
              <a:avLst/>
              <a:gdLst>
                <a:gd name="T0" fmla="*/ 2147483647 w 345"/>
                <a:gd name="T1" fmla="*/ 0 h 470"/>
                <a:gd name="T2" fmla="*/ 2147483647 w 345"/>
                <a:gd name="T3" fmla="*/ 2147483647 h 470"/>
                <a:gd name="T4" fmla="*/ 2147483647 w 345"/>
                <a:gd name="T5" fmla="*/ 2147483647 h 470"/>
                <a:gd name="T6" fmla="*/ 2147483647 w 345"/>
                <a:gd name="T7" fmla="*/ 2147483647 h 470"/>
                <a:gd name="T8" fmla="*/ 2147483647 w 345"/>
                <a:gd name="T9" fmla="*/ 2147483647 h 470"/>
                <a:gd name="T10" fmla="*/ 2147483647 w 345"/>
                <a:gd name="T11" fmla="*/ 2147483647 h 470"/>
                <a:gd name="T12" fmla="*/ 2147483647 w 345"/>
                <a:gd name="T13" fmla="*/ 2147483647 h 470"/>
                <a:gd name="T14" fmla="*/ 2147483647 w 345"/>
                <a:gd name="T15" fmla="*/ 2147483647 h 470"/>
                <a:gd name="T16" fmla="*/ 2147483647 w 345"/>
                <a:gd name="T17" fmla="*/ 2147483647 h 470"/>
                <a:gd name="T18" fmla="*/ 2147483647 w 345"/>
                <a:gd name="T19" fmla="*/ 2147483647 h 470"/>
                <a:gd name="T20" fmla="*/ 2147483647 w 345"/>
                <a:gd name="T21" fmla="*/ 2147483647 h 470"/>
                <a:gd name="T22" fmla="*/ 2147483647 w 345"/>
                <a:gd name="T23" fmla="*/ 2147483647 h 470"/>
                <a:gd name="T24" fmla="*/ 2147483647 w 345"/>
                <a:gd name="T25" fmla="*/ 2147483647 h 470"/>
                <a:gd name="T26" fmla="*/ 2147483647 w 345"/>
                <a:gd name="T27" fmla="*/ 2147483647 h 470"/>
                <a:gd name="T28" fmla="*/ 2147483647 w 345"/>
                <a:gd name="T29" fmla="*/ 2147483647 h 470"/>
                <a:gd name="T30" fmla="*/ 2147483647 w 345"/>
                <a:gd name="T31" fmla="*/ 2147483647 h 470"/>
                <a:gd name="T32" fmla="*/ 2147483647 w 345"/>
                <a:gd name="T33" fmla="*/ 2147483647 h 470"/>
                <a:gd name="T34" fmla="*/ 2147483647 w 345"/>
                <a:gd name="T35" fmla="*/ 2147483647 h 470"/>
                <a:gd name="T36" fmla="*/ 2147483647 w 345"/>
                <a:gd name="T37" fmla="*/ 2147483647 h 470"/>
                <a:gd name="T38" fmla="*/ 2147483647 w 345"/>
                <a:gd name="T39" fmla="*/ 2147483647 h 470"/>
                <a:gd name="T40" fmla="*/ 2147483647 w 345"/>
                <a:gd name="T41" fmla="*/ 2147483647 h 470"/>
                <a:gd name="T42" fmla="*/ 2147483647 w 345"/>
                <a:gd name="T43" fmla="*/ 2147483647 h 470"/>
                <a:gd name="T44" fmla="*/ 2147483647 w 345"/>
                <a:gd name="T45" fmla="*/ 2147483647 h 470"/>
                <a:gd name="T46" fmla="*/ 2147483647 w 345"/>
                <a:gd name="T47" fmla="*/ 2147483647 h 470"/>
                <a:gd name="T48" fmla="*/ 2147483647 w 345"/>
                <a:gd name="T49" fmla="*/ 2147483647 h 470"/>
                <a:gd name="T50" fmla="*/ 2147483647 w 345"/>
                <a:gd name="T51" fmla="*/ 2147483647 h 470"/>
                <a:gd name="T52" fmla="*/ 2147483647 w 345"/>
                <a:gd name="T53" fmla="*/ 2147483647 h 470"/>
                <a:gd name="T54" fmla="*/ 2147483647 w 345"/>
                <a:gd name="T55" fmla="*/ 2147483647 h 470"/>
                <a:gd name="T56" fmla="*/ 2147483647 w 345"/>
                <a:gd name="T57" fmla="*/ 2147483647 h 470"/>
                <a:gd name="T58" fmla="*/ 2147483647 w 345"/>
                <a:gd name="T59" fmla="*/ 2147483647 h 470"/>
                <a:gd name="T60" fmla="*/ 2147483647 w 345"/>
                <a:gd name="T61" fmla="*/ 2147483647 h 470"/>
                <a:gd name="T62" fmla="*/ 2147483647 w 345"/>
                <a:gd name="T63" fmla="*/ 2147483647 h 470"/>
                <a:gd name="T64" fmla="*/ 2147483647 w 345"/>
                <a:gd name="T65" fmla="*/ 2147483647 h 470"/>
                <a:gd name="T66" fmla="*/ 2147483647 w 345"/>
                <a:gd name="T67" fmla="*/ 2147483647 h 470"/>
                <a:gd name="T68" fmla="*/ 2147483647 w 345"/>
                <a:gd name="T69" fmla="*/ 2147483647 h 470"/>
                <a:gd name="T70" fmla="*/ 2147483647 w 345"/>
                <a:gd name="T71" fmla="*/ 2147483647 h 470"/>
                <a:gd name="T72" fmla="*/ 0 w 345"/>
                <a:gd name="T73" fmla="*/ 2147483647 h 470"/>
                <a:gd name="T74" fmla="*/ 2147483647 w 345"/>
                <a:gd name="T75" fmla="*/ 2147483647 h 470"/>
                <a:gd name="T76" fmla="*/ 2147483647 w 345"/>
                <a:gd name="T77" fmla="*/ 2147483647 h 470"/>
                <a:gd name="T78" fmla="*/ 2147483647 w 345"/>
                <a:gd name="T79" fmla="*/ 2147483647 h 470"/>
                <a:gd name="T80" fmla="*/ 2147483647 w 345"/>
                <a:gd name="T81" fmla="*/ 2147483647 h 470"/>
                <a:gd name="T82" fmla="*/ 2147483647 w 345"/>
                <a:gd name="T83" fmla="*/ 2147483647 h 470"/>
                <a:gd name="T84" fmla="*/ 2147483647 w 345"/>
                <a:gd name="T85" fmla="*/ 2147483647 h 470"/>
                <a:gd name="T86" fmla="*/ 2147483647 w 345"/>
                <a:gd name="T87" fmla="*/ 2147483647 h 470"/>
                <a:gd name="T88" fmla="*/ 2147483647 w 345"/>
                <a:gd name="T89" fmla="*/ 2147483647 h 470"/>
                <a:gd name="T90" fmla="*/ 2147483647 w 345"/>
                <a:gd name="T91" fmla="*/ 2147483647 h 470"/>
                <a:gd name="T92" fmla="*/ 2147483647 w 345"/>
                <a:gd name="T93" fmla="*/ 2147483647 h 470"/>
                <a:gd name="T94" fmla="*/ 2147483647 w 345"/>
                <a:gd name="T95" fmla="*/ 2147483647 h 470"/>
                <a:gd name="T96" fmla="*/ 2147483647 w 345"/>
                <a:gd name="T97" fmla="*/ 2147483647 h 470"/>
                <a:gd name="T98" fmla="*/ 2147483647 w 345"/>
                <a:gd name="T99" fmla="*/ 2147483647 h 470"/>
                <a:gd name="T100" fmla="*/ 2147483647 w 345"/>
                <a:gd name="T101" fmla="*/ 2147483647 h 470"/>
                <a:gd name="T102" fmla="*/ 2147483647 w 345"/>
                <a:gd name="T103" fmla="*/ 2147483647 h 470"/>
                <a:gd name="T104" fmla="*/ 2147483647 w 345"/>
                <a:gd name="T105" fmla="*/ 0 h 47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45" h="470">
                  <a:moveTo>
                    <a:pt x="265" y="0"/>
                  </a:moveTo>
                  <a:lnTo>
                    <a:pt x="287" y="2"/>
                  </a:lnTo>
                  <a:lnTo>
                    <a:pt x="305" y="7"/>
                  </a:lnTo>
                  <a:lnTo>
                    <a:pt x="321" y="13"/>
                  </a:lnTo>
                  <a:lnTo>
                    <a:pt x="335" y="27"/>
                  </a:lnTo>
                  <a:lnTo>
                    <a:pt x="343" y="41"/>
                  </a:lnTo>
                  <a:lnTo>
                    <a:pt x="345" y="59"/>
                  </a:lnTo>
                  <a:lnTo>
                    <a:pt x="341" y="77"/>
                  </a:lnTo>
                  <a:lnTo>
                    <a:pt x="333" y="96"/>
                  </a:lnTo>
                  <a:lnTo>
                    <a:pt x="319" y="110"/>
                  </a:lnTo>
                  <a:lnTo>
                    <a:pt x="299" y="118"/>
                  </a:lnTo>
                  <a:lnTo>
                    <a:pt x="275" y="118"/>
                  </a:lnTo>
                  <a:lnTo>
                    <a:pt x="267" y="116"/>
                  </a:lnTo>
                  <a:lnTo>
                    <a:pt x="255" y="114"/>
                  </a:lnTo>
                  <a:lnTo>
                    <a:pt x="238" y="114"/>
                  </a:lnTo>
                  <a:lnTo>
                    <a:pt x="218" y="116"/>
                  </a:lnTo>
                  <a:lnTo>
                    <a:pt x="198" y="122"/>
                  </a:lnTo>
                  <a:lnTo>
                    <a:pt x="182" y="132"/>
                  </a:lnTo>
                  <a:lnTo>
                    <a:pt x="170" y="146"/>
                  </a:lnTo>
                  <a:lnTo>
                    <a:pt x="162" y="166"/>
                  </a:lnTo>
                  <a:lnTo>
                    <a:pt x="162" y="411"/>
                  </a:lnTo>
                  <a:lnTo>
                    <a:pt x="156" y="434"/>
                  </a:lnTo>
                  <a:lnTo>
                    <a:pt x="144" y="454"/>
                  </a:lnTo>
                  <a:lnTo>
                    <a:pt x="125" y="466"/>
                  </a:lnTo>
                  <a:lnTo>
                    <a:pt x="103" y="470"/>
                  </a:lnTo>
                  <a:lnTo>
                    <a:pt x="79" y="466"/>
                  </a:lnTo>
                  <a:lnTo>
                    <a:pt x="59" y="454"/>
                  </a:lnTo>
                  <a:lnTo>
                    <a:pt x="45" y="434"/>
                  </a:lnTo>
                  <a:lnTo>
                    <a:pt x="41" y="411"/>
                  </a:lnTo>
                  <a:lnTo>
                    <a:pt x="41" y="140"/>
                  </a:lnTo>
                  <a:lnTo>
                    <a:pt x="39" y="120"/>
                  </a:lnTo>
                  <a:lnTo>
                    <a:pt x="33" y="108"/>
                  </a:lnTo>
                  <a:lnTo>
                    <a:pt x="25" y="98"/>
                  </a:lnTo>
                  <a:lnTo>
                    <a:pt x="16" y="89"/>
                  </a:lnTo>
                  <a:lnTo>
                    <a:pt x="8" y="81"/>
                  </a:lnTo>
                  <a:lnTo>
                    <a:pt x="2" y="69"/>
                  </a:lnTo>
                  <a:lnTo>
                    <a:pt x="0" y="55"/>
                  </a:lnTo>
                  <a:lnTo>
                    <a:pt x="2" y="37"/>
                  </a:lnTo>
                  <a:lnTo>
                    <a:pt x="10" y="23"/>
                  </a:lnTo>
                  <a:lnTo>
                    <a:pt x="21" y="13"/>
                  </a:lnTo>
                  <a:lnTo>
                    <a:pt x="37" y="7"/>
                  </a:lnTo>
                  <a:lnTo>
                    <a:pt x="59" y="6"/>
                  </a:lnTo>
                  <a:lnTo>
                    <a:pt x="65" y="6"/>
                  </a:lnTo>
                  <a:lnTo>
                    <a:pt x="71" y="6"/>
                  </a:lnTo>
                  <a:lnTo>
                    <a:pt x="77" y="7"/>
                  </a:lnTo>
                  <a:lnTo>
                    <a:pt x="105" y="19"/>
                  </a:lnTo>
                  <a:lnTo>
                    <a:pt x="127" y="35"/>
                  </a:lnTo>
                  <a:lnTo>
                    <a:pt x="142" y="57"/>
                  </a:lnTo>
                  <a:lnTo>
                    <a:pt x="168" y="31"/>
                  </a:lnTo>
                  <a:lnTo>
                    <a:pt x="194" y="15"/>
                  </a:lnTo>
                  <a:lnTo>
                    <a:pt x="222" y="6"/>
                  </a:lnTo>
                  <a:lnTo>
                    <a:pt x="245" y="2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" name="Freeform 18"/>
            <p:cNvSpPr>
              <a:spLocks noEditPoints="1"/>
            </p:cNvSpPr>
            <p:nvPr userDrawn="1"/>
          </p:nvSpPr>
          <p:spPr bwMode="black">
            <a:xfrm>
              <a:off x="4268788" y="3948113"/>
              <a:ext cx="301625" cy="373063"/>
            </a:xfrm>
            <a:custGeom>
              <a:avLst/>
              <a:gdLst>
                <a:gd name="T0" fmla="*/ 2147483647 w 381"/>
                <a:gd name="T1" fmla="*/ 2147483647 h 470"/>
                <a:gd name="T2" fmla="*/ 2147483647 w 381"/>
                <a:gd name="T3" fmla="*/ 2147483647 h 470"/>
                <a:gd name="T4" fmla="*/ 2147483647 w 381"/>
                <a:gd name="T5" fmla="*/ 2147483647 h 470"/>
                <a:gd name="T6" fmla="*/ 2147483647 w 381"/>
                <a:gd name="T7" fmla="*/ 2147483647 h 470"/>
                <a:gd name="T8" fmla="*/ 2147483647 w 381"/>
                <a:gd name="T9" fmla="*/ 2147483647 h 470"/>
                <a:gd name="T10" fmla="*/ 2147483647 w 381"/>
                <a:gd name="T11" fmla="*/ 2147483647 h 470"/>
                <a:gd name="T12" fmla="*/ 2147483647 w 381"/>
                <a:gd name="T13" fmla="*/ 2147483647 h 470"/>
                <a:gd name="T14" fmla="*/ 2147483647 w 381"/>
                <a:gd name="T15" fmla="*/ 2147483647 h 470"/>
                <a:gd name="T16" fmla="*/ 2147483647 w 381"/>
                <a:gd name="T17" fmla="*/ 2147483647 h 470"/>
                <a:gd name="T18" fmla="*/ 2147483647 w 381"/>
                <a:gd name="T19" fmla="*/ 2147483647 h 470"/>
                <a:gd name="T20" fmla="*/ 2147483647 w 381"/>
                <a:gd name="T21" fmla="*/ 2147483647 h 470"/>
                <a:gd name="T22" fmla="*/ 2147483647 w 381"/>
                <a:gd name="T23" fmla="*/ 2147483647 h 470"/>
                <a:gd name="T24" fmla="*/ 2147483647 w 381"/>
                <a:gd name="T25" fmla="*/ 2147483647 h 470"/>
                <a:gd name="T26" fmla="*/ 2147483647 w 381"/>
                <a:gd name="T27" fmla="*/ 2147483647 h 470"/>
                <a:gd name="T28" fmla="*/ 2147483647 w 381"/>
                <a:gd name="T29" fmla="*/ 2147483647 h 470"/>
                <a:gd name="T30" fmla="*/ 2147483647 w 381"/>
                <a:gd name="T31" fmla="*/ 2147483647 h 470"/>
                <a:gd name="T32" fmla="*/ 2147483647 w 381"/>
                <a:gd name="T33" fmla="*/ 2147483647 h 470"/>
                <a:gd name="T34" fmla="*/ 2147483647 w 381"/>
                <a:gd name="T35" fmla="*/ 2147483647 h 470"/>
                <a:gd name="T36" fmla="*/ 2147483647 w 381"/>
                <a:gd name="T37" fmla="*/ 2147483647 h 470"/>
                <a:gd name="T38" fmla="*/ 2147483647 w 381"/>
                <a:gd name="T39" fmla="*/ 2147483647 h 470"/>
                <a:gd name="T40" fmla="*/ 2147483647 w 381"/>
                <a:gd name="T41" fmla="*/ 2147483647 h 470"/>
                <a:gd name="T42" fmla="*/ 2147483647 w 381"/>
                <a:gd name="T43" fmla="*/ 2147483647 h 470"/>
                <a:gd name="T44" fmla="*/ 2147483647 w 381"/>
                <a:gd name="T45" fmla="*/ 2147483647 h 470"/>
                <a:gd name="T46" fmla="*/ 2147483647 w 381"/>
                <a:gd name="T47" fmla="*/ 0 h 470"/>
                <a:gd name="T48" fmla="*/ 2147483647 w 381"/>
                <a:gd name="T49" fmla="*/ 2147483647 h 470"/>
                <a:gd name="T50" fmla="*/ 2147483647 w 381"/>
                <a:gd name="T51" fmla="*/ 2147483647 h 470"/>
                <a:gd name="T52" fmla="*/ 2147483647 w 381"/>
                <a:gd name="T53" fmla="*/ 2147483647 h 470"/>
                <a:gd name="T54" fmla="*/ 2147483647 w 381"/>
                <a:gd name="T55" fmla="*/ 2147483647 h 470"/>
                <a:gd name="T56" fmla="*/ 2147483647 w 381"/>
                <a:gd name="T57" fmla="*/ 2147483647 h 470"/>
                <a:gd name="T58" fmla="*/ 2147483647 w 381"/>
                <a:gd name="T59" fmla="*/ 2147483647 h 470"/>
                <a:gd name="T60" fmla="*/ 2147483647 w 381"/>
                <a:gd name="T61" fmla="*/ 2147483647 h 470"/>
                <a:gd name="T62" fmla="*/ 2147483647 w 381"/>
                <a:gd name="T63" fmla="*/ 2147483647 h 470"/>
                <a:gd name="T64" fmla="*/ 2147483647 w 381"/>
                <a:gd name="T65" fmla="*/ 2147483647 h 470"/>
                <a:gd name="T66" fmla="*/ 2147483647 w 381"/>
                <a:gd name="T67" fmla="*/ 2147483647 h 470"/>
                <a:gd name="T68" fmla="*/ 2147483647 w 381"/>
                <a:gd name="T69" fmla="*/ 2147483647 h 470"/>
                <a:gd name="T70" fmla="*/ 2147483647 w 381"/>
                <a:gd name="T71" fmla="*/ 2147483647 h 470"/>
                <a:gd name="T72" fmla="*/ 2147483647 w 381"/>
                <a:gd name="T73" fmla="*/ 2147483647 h 470"/>
                <a:gd name="T74" fmla="*/ 2147483647 w 381"/>
                <a:gd name="T75" fmla="*/ 2147483647 h 470"/>
                <a:gd name="T76" fmla="*/ 2147483647 w 381"/>
                <a:gd name="T77" fmla="*/ 2147483647 h 470"/>
                <a:gd name="T78" fmla="*/ 2147483647 w 381"/>
                <a:gd name="T79" fmla="*/ 2147483647 h 470"/>
                <a:gd name="T80" fmla="*/ 2147483647 w 381"/>
                <a:gd name="T81" fmla="*/ 2147483647 h 470"/>
                <a:gd name="T82" fmla="*/ 2147483647 w 381"/>
                <a:gd name="T83" fmla="*/ 2147483647 h 470"/>
                <a:gd name="T84" fmla="*/ 2147483647 w 381"/>
                <a:gd name="T85" fmla="*/ 2147483647 h 470"/>
                <a:gd name="T86" fmla="*/ 2147483647 w 381"/>
                <a:gd name="T87" fmla="*/ 2147483647 h 470"/>
                <a:gd name="T88" fmla="*/ 2147483647 w 381"/>
                <a:gd name="T89" fmla="*/ 2147483647 h 470"/>
                <a:gd name="T90" fmla="*/ 2147483647 w 381"/>
                <a:gd name="T91" fmla="*/ 2147483647 h 470"/>
                <a:gd name="T92" fmla="*/ 2147483647 w 381"/>
                <a:gd name="T93" fmla="*/ 2147483647 h 470"/>
                <a:gd name="T94" fmla="*/ 2147483647 w 381"/>
                <a:gd name="T95" fmla="*/ 2147483647 h 470"/>
                <a:gd name="T96" fmla="*/ 0 w 381"/>
                <a:gd name="T97" fmla="*/ 2147483647 h 470"/>
                <a:gd name="T98" fmla="*/ 0 w 381"/>
                <a:gd name="T99" fmla="*/ 2147483647 h 470"/>
                <a:gd name="T100" fmla="*/ 2147483647 w 381"/>
                <a:gd name="T101" fmla="*/ 2147483647 h 470"/>
                <a:gd name="T102" fmla="*/ 2147483647 w 381"/>
                <a:gd name="T103" fmla="*/ 2147483647 h 470"/>
                <a:gd name="T104" fmla="*/ 2147483647 w 381"/>
                <a:gd name="T105" fmla="*/ 2147483647 h 470"/>
                <a:gd name="T106" fmla="*/ 2147483647 w 381"/>
                <a:gd name="T107" fmla="*/ 2147483647 h 470"/>
                <a:gd name="T108" fmla="*/ 2147483647 w 381"/>
                <a:gd name="T109" fmla="*/ 2147483647 h 470"/>
                <a:gd name="T110" fmla="*/ 2147483647 w 381"/>
                <a:gd name="T111" fmla="*/ 2147483647 h 470"/>
                <a:gd name="T112" fmla="*/ 2147483647 w 381"/>
                <a:gd name="T113" fmla="*/ 2147483647 h 470"/>
                <a:gd name="T114" fmla="*/ 2147483647 w 381"/>
                <a:gd name="T115" fmla="*/ 0 h 4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81" h="470">
                  <a:moveTo>
                    <a:pt x="191" y="108"/>
                  </a:moveTo>
                  <a:lnTo>
                    <a:pt x="165" y="110"/>
                  </a:lnTo>
                  <a:lnTo>
                    <a:pt x="145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19" y="189"/>
                  </a:lnTo>
                  <a:lnTo>
                    <a:pt x="119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5" y="349"/>
                  </a:lnTo>
                  <a:lnTo>
                    <a:pt x="165" y="359"/>
                  </a:lnTo>
                  <a:lnTo>
                    <a:pt x="191" y="363"/>
                  </a:lnTo>
                  <a:lnTo>
                    <a:pt x="216" y="359"/>
                  </a:lnTo>
                  <a:lnTo>
                    <a:pt x="236" y="349"/>
                  </a:lnTo>
                  <a:lnTo>
                    <a:pt x="250" y="334"/>
                  </a:lnTo>
                  <a:lnTo>
                    <a:pt x="258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58" y="160"/>
                  </a:lnTo>
                  <a:lnTo>
                    <a:pt x="250" y="138"/>
                  </a:lnTo>
                  <a:lnTo>
                    <a:pt x="236" y="122"/>
                  </a:lnTo>
                  <a:lnTo>
                    <a:pt x="216" y="110"/>
                  </a:lnTo>
                  <a:lnTo>
                    <a:pt x="191" y="108"/>
                  </a:lnTo>
                  <a:close/>
                  <a:moveTo>
                    <a:pt x="191" y="0"/>
                  </a:moveTo>
                  <a:lnTo>
                    <a:pt x="236" y="4"/>
                  </a:lnTo>
                  <a:lnTo>
                    <a:pt x="276" y="15"/>
                  </a:lnTo>
                  <a:lnTo>
                    <a:pt x="310" y="31"/>
                  </a:lnTo>
                  <a:lnTo>
                    <a:pt x="335" y="55"/>
                  </a:lnTo>
                  <a:lnTo>
                    <a:pt x="355" y="83"/>
                  </a:lnTo>
                  <a:lnTo>
                    <a:pt x="371" y="116"/>
                  </a:lnTo>
                  <a:lnTo>
                    <a:pt x="379" y="150"/>
                  </a:lnTo>
                  <a:lnTo>
                    <a:pt x="381" y="187"/>
                  </a:lnTo>
                  <a:lnTo>
                    <a:pt x="381" y="282"/>
                  </a:lnTo>
                  <a:lnTo>
                    <a:pt x="379" y="320"/>
                  </a:lnTo>
                  <a:lnTo>
                    <a:pt x="371" y="355"/>
                  </a:lnTo>
                  <a:lnTo>
                    <a:pt x="355" y="387"/>
                  </a:lnTo>
                  <a:lnTo>
                    <a:pt x="335" y="415"/>
                  </a:lnTo>
                  <a:lnTo>
                    <a:pt x="310" y="438"/>
                  </a:lnTo>
                  <a:lnTo>
                    <a:pt x="276" y="456"/>
                  </a:lnTo>
                  <a:lnTo>
                    <a:pt x="236" y="466"/>
                  </a:lnTo>
                  <a:lnTo>
                    <a:pt x="191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2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0" y="355"/>
                  </a:lnTo>
                  <a:lnTo>
                    <a:pt x="2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2" y="150"/>
                  </a:lnTo>
                  <a:lnTo>
                    <a:pt x="10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2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7" name="Freeform 19"/>
            <p:cNvSpPr>
              <a:spLocks/>
            </p:cNvSpPr>
            <p:nvPr userDrawn="1"/>
          </p:nvSpPr>
          <p:spPr bwMode="black">
            <a:xfrm>
              <a:off x="4656138" y="3948113"/>
              <a:ext cx="331788" cy="373063"/>
            </a:xfrm>
            <a:custGeom>
              <a:avLst/>
              <a:gdLst>
                <a:gd name="T0" fmla="*/ 2147483647 w 418"/>
                <a:gd name="T1" fmla="*/ 0 h 470"/>
                <a:gd name="T2" fmla="*/ 2147483647 w 418"/>
                <a:gd name="T3" fmla="*/ 2147483647 h 470"/>
                <a:gd name="T4" fmla="*/ 2147483647 w 418"/>
                <a:gd name="T5" fmla="*/ 2147483647 h 470"/>
                <a:gd name="T6" fmla="*/ 2147483647 w 418"/>
                <a:gd name="T7" fmla="*/ 2147483647 h 470"/>
                <a:gd name="T8" fmla="*/ 2147483647 w 418"/>
                <a:gd name="T9" fmla="*/ 2147483647 h 470"/>
                <a:gd name="T10" fmla="*/ 2147483647 w 418"/>
                <a:gd name="T11" fmla="*/ 2147483647 h 470"/>
                <a:gd name="T12" fmla="*/ 2147483647 w 418"/>
                <a:gd name="T13" fmla="*/ 2147483647 h 470"/>
                <a:gd name="T14" fmla="*/ 2147483647 w 418"/>
                <a:gd name="T15" fmla="*/ 2147483647 h 470"/>
                <a:gd name="T16" fmla="*/ 2147483647 w 418"/>
                <a:gd name="T17" fmla="*/ 2147483647 h 470"/>
                <a:gd name="T18" fmla="*/ 2147483647 w 418"/>
                <a:gd name="T19" fmla="*/ 2147483647 h 470"/>
                <a:gd name="T20" fmla="*/ 2147483647 w 418"/>
                <a:gd name="T21" fmla="*/ 2147483647 h 470"/>
                <a:gd name="T22" fmla="*/ 2147483647 w 418"/>
                <a:gd name="T23" fmla="*/ 2147483647 h 470"/>
                <a:gd name="T24" fmla="*/ 2147483647 w 418"/>
                <a:gd name="T25" fmla="*/ 2147483647 h 470"/>
                <a:gd name="T26" fmla="*/ 2147483647 w 418"/>
                <a:gd name="T27" fmla="*/ 2147483647 h 470"/>
                <a:gd name="T28" fmla="*/ 2147483647 w 418"/>
                <a:gd name="T29" fmla="*/ 2147483647 h 470"/>
                <a:gd name="T30" fmla="*/ 2147483647 w 418"/>
                <a:gd name="T31" fmla="*/ 2147483647 h 470"/>
                <a:gd name="T32" fmla="*/ 2147483647 w 418"/>
                <a:gd name="T33" fmla="*/ 2147483647 h 470"/>
                <a:gd name="T34" fmla="*/ 2147483647 w 418"/>
                <a:gd name="T35" fmla="*/ 2147483647 h 470"/>
                <a:gd name="T36" fmla="*/ 2147483647 w 418"/>
                <a:gd name="T37" fmla="*/ 2147483647 h 470"/>
                <a:gd name="T38" fmla="*/ 2147483647 w 418"/>
                <a:gd name="T39" fmla="*/ 0 h 470"/>
                <a:gd name="T40" fmla="*/ 2147483647 w 418"/>
                <a:gd name="T41" fmla="*/ 2147483647 h 470"/>
                <a:gd name="T42" fmla="*/ 2147483647 w 418"/>
                <a:gd name="T43" fmla="*/ 2147483647 h 470"/>
                <a:gd name="T44" fmla="*/ 2147483647 w 418"/>
                <a:gd name="T45" fmla="*/ 2147483647 h 470"/>
                <a:gd name="T46" fmla="*/ 2147483647 w 418"/>
                <a:gd name="T47" fmla="*/ 2147483647 h 470"/>
                <a:gd name="T48" fmla="*/ 2147483647 w 418"/>
                <a:gd name="T49" fmla="*/ 2147483647 h 470"/>
                <a:gd name="T50" fmla="*/ 2147483647 w 418"/>
                <a:gd name="T51" fmla="*/ 2147483647 h 470"/>
                <a:gd name="T52" fmla="*/ 2147483647 w 418"/>
                <a:gd name="T53" fmla="*/ 2147483647 h 470"/>
                <a:gd name="T54" fmla="*/ 2147483647 w 418"/>
                <a:gd name="T55" fmla="*/ 2147483647 h 470"/>
                <a:gd name="T56" fmla="*/ 2147483647 w 418"/>
                <a:gd name="T57" fmla="*/ 2147483647 h 470"/>
                <a:gd name="T58" fmla="*/ 2147483647 w 418"/>
                <a:gd name="T59" fmla="*/ 2147483647 h 470"/>
                <a:gd name="T60" fmla="*/ 2147483647 w 418"/>
                <a:gd name="T61" fmla="*/ 2147483647 h 470"/>
                <a:gd name="T62" fmla="*/ 2147483647 w 418"/>
                <a:gd name="T63" fmla="*/ 2147483647 h 470"/>
                <a:gd name="T64" fmla="*/ 2147483647 w 418"/>
                <a:gd name="T65" fmla="*/ 2147483647 h 470"/>
                <a:gd name="T66" fmla="*/ 2147483647 w 418"/>
                <a:gd name="T67" fmla="*/ 2147483647 h 470"/>
                <a:gd name="T68" fmla="*/ 2147483647 w 418"/>
                <a:gd name="T69" fmla="*/ 2147483647 h 470"/>
                <a:gd name="T70" fmla="*/ 2147483647 w 418"/>
                <a:gd name="T71" fmla="*/ 2147483647 h 470"/>
                <a:gd name="T72" fmla="*/ 2147483647 w 418"/>
                <a:gd name="T73" fmla="*/ 2147483647 h 470"/>
                <a:gd name="T74" fmla="*/ 2147483647 w 418"/>
                <a:gd name="T75" fmla="*/ 2147483647 h 470"/>
                <a:gd name="T76" fmla="*/ 2147483647 w 418"/>
                <a:gd name="T77" fmla="*/ 2147483647 h 470"/>
                <a:gd name="T78" fmla="*/ 2147483647 w 418"/>
                <a:gd name="T79" fmla="*/ 2147483647 h 470"/>
                <a:gd name="T80" fmla="*/ 2147483647 w 418"/>
                <a:gd name="T81" fmla="*/ 2147483647 h 470"/>
                <a:gd name="T82" fmla="*/ 2147483647 w 418"/>
                <a:gd name="T83" fmla="*/ 2147483647 h 470"/>
                <a:gd name="T84" fmla="*/ 2147483647 w 418"/>
                <a:gd name="T85" fmla="*/ 2147483647 h 470"/>
                <a:gd name="T86" fmla="*/ 2147483647 w 418"/>
                <a:gd name="T87" fmla="*/ 2147483647 h 470"/>
                <a:gd name="T88" fmla="*/ 2147483647 w 418"/>
                <a:gd name="T89" fmla="*/ 2147483647 h 470"/>
                <a:gd name="T90" fmla="*/ 2147483647 w 418"/>
                <a:gd name="T91" fmla="*/ 2147483647 h 470"/>
                <a:gd name="T92" fmla="*/ 2147483647 w 418"/>
                <a:gd name="T93" fmla="*/ 2147483647 h 470"/>
                <a:gd name="T94" fmla="*/ 2147483647 w 418"/>
                <a:gd name="T95" fmla="*/ 2147483647 h 470"/>
                <a:gd name="T96" fmla="*/ 2147483647 w 418"/>
                <a:gd name="T97" fmla="*/ 2147483647 h 470"/>
                <a:gd name="T98" fmla="*/ 2147483647 w 418"/>
                <a:gd name="T99" fmla="*/ 2147483647 h 470"/>
                <a:gd name="T100" fmla="*/ 2147483647 w 418"/>
                <a:gd name="T101" fmla="*/ 2147483647 h 470"/>
                <a:gd name="T102" fmla="*/ 2147483647 w 418"/>
                <a:gd name="T103" fmla="*/ 2147483647 h 470"/>
                <a:gd name="T104" fmla="*/ 2147483647 w 418"/>
                <a:gd name="T105" fmla="*/ 2147483647 h 470"/>
                <a:gd name="T106" fmla="*/ 2147483647 w 418"/>
                <a:gd name="T107" fmla="*/ 2147483647 h 470"/>
                <a:gd name="T108" fmla="*/ 0 w 418"/>
                <a:gd name="T109" fmla="*/ 2147483647 h 470"/>
                <a:gd name="T110" fmla="*/ 0 w 418"/>
                <a:gd name="T111" fmla="*/ 2147483647 h 470"/>
                <a:gd name="T112" fmla="*/ 2147483647 w 418"/>
                <a:gd name="T113" fmla="*/ 2147483647 h 470"/>
                <a:gd name="T114" fmla="*/ 2147483647 w 418"/>
                <a:gd name="T115" fmla="*/ 2147483647 h 470"/>
                <a:gd name="T116" fmla="*/ 2147483647 w 418"/>
                <a:gd name="T117" fmla="*/ 2147483647 h 470"/>
                <a:gd name="T118" fmla="*/ 2147483647 w 418"/>
                <a:gd name="T119" fmla="*/ 0 h 47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18" h="470">
                  <a:moveTo>
                    <a:pt x="59" y="0"/>
                  </a:moveTo>
                  <a:lnTo>
                    <a:pt x="83" y="4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290"/>
                  </a:lnTo>
                  <a:lnTo>
                    <a:pt x="121" y="310"/>
                  </a:lnTo>
                  <a:lnTo>
                    <a:pt x="125" y="326"/>
                  </a:lnTo>
                  <a:lnTo>
                    <a:pt x="131" y="339"/>
                  </a:lnTo>
                  <a:lnTo>
                    <a:pt x="143" y="349"/>
                  </a:lnTo>
                  <a:lnTo>
                    <a:pt x="161" y="355"/>
                  </a:lnTo>
                  <a:lnTo>
                    <a:pt x="182" y="357"/>
                  </a:lnTo>
                  <a:lnTo>
                    <a:pt x="212" y="353"/>
                  </a:lnTo>
                  <a:lnTo>
                    <a:pt x="238" y="341"/>
                  </a:lnTo>
                  <a:lnTo>
                    <a:pt x="256" y="322"/>
                  </a:lnTo>
                  <a:lnTo>
                    <a:pt x="256" y="59"/>
                  </a:lnTo>
                  <a:lnTo>
                    <a:pt x="260" y="37"/>
                  </a:lnTo>
                  <a:lnTo>
                    <a:pt x="274" y="17"/>
                  </a:lnTo>
                  <a:lnTo>
                    <a:pt x="293" y="4"/>
                  </a:lnTo>
                  <a:lnTo>
                    <a:pt x="315" y="0"/>
                  </a:lnTo>
                  <a:lnTo>
                    <a:pt x="339" y="4"/>
                  </a:lnTo>
                  <a:lnTo>
                    <a:pt x="359" y="17"/>
                  </a:lnTo>
                  <a:lnTo>
                    <a:pt x="371" y="37"/>
                  </a:lnTo>
                  <a:lnTo>
                    <a:pt x="375" y="59"/>
                  </a:lnTo>
                  <a:lnTo>
                    <a:pt x="375" y="338"/>
                  </a:lnTo>
                  <a:lnTo>
                    <a:pt x="379" y="355"/>
                  </a:lnTo>
                  <a:lnTo>
                    <a:pt x="385" y="369"/>
                  </a:lnTo>
                  <a:lnTo>
                    <a:pt x="393" y="379"/>
                  </a:lnTo>
                  <a:lnTo>
                    <a:pt x="402" y="387"/>
                  </a:lnTo>
                  <a:lnTo>
                    <a:pt x="410" y="395"/>
                  </a:lnTo>
                  <a:lnTo>
                    <a:pt x="416" y="407"/>
                  </a:lnTo>
                  <a:lnTo>
                    <a:pt x="418" y="422"/>
                  </a:lnTo>
                  <a:lnTo>
                    <a:pt x="416" y="440"/>
                  </a:lnTo>
                  <a:lnTo>
                    <a:pt x="408" y="454"/>
                  </a:lnTo>
                  <a:lnTo>
                    <a:pt x="394" y="464"/>
                  </a:lnTo>
                  <a:lnTo>
                    <a:pt x="379" y="468"/>
                  </a:lnTo>
                  <a:lnTo>
                    <a:pt x="359" y="470"/>
                  </a:lnTo>
                  <a:lnTo>
                    <a:pt x="339" y="468"/>
                  </a:lnTo>
                  <a:lnTo>
                    <a:pt x="321" y="462"/>
                  </a:lnTo>
                  <a:lnTo>
                    <a:pt x="303" y="450"/>
                  </a:lnTo>
                  <a:lnTo>
                    <a:pt x="293" y="444"/>
                  </a:lnTo>
                  <a:lnTo>
                    <a:pt x="287" y="436"/>
                  </a:lnTo>
                  <a:lnTo>
                    <a:pt x="280" y="424"/>
                  </a:lnTo>
                  <a:lnTo>
                    <a:pt x="254" y="444"/>
                  </a:lnTo>
                  <a:lnTo>
                    <a:pt x="224" y="458"/>
                  </a:lnTo>
                  <a:lnTo>
                    <a:pt x="188" y="468"/>
                  </a:lnTo>
                  <a:lnTo>
                    <a:pt x="149" y="470"/>
                  </a:lnTo>
                  <a:lnTo>
                    <a:pt x="113" y="468"/>
                  </a:lnTo>
                  <a:lnTo>
                    <a:pt x="81" y="458"/>
                  </a:lnTo>
                  <a:lnTo>
                    <a:pt x="55" y="444"/>
                  </a:lnTo>
                  <a:lnTo>
                    <a:pt x="34" y="424"/>
                  </a:lnTo>
                  <a:lnTo>
                    <a:pt x="20" y="401"/>
                  </a:lnTo>
                  <a:lnTo>
                    <a:pt x="8" y="373"/>
                  </a:lnTo>
                  <a:lnTo>
                    <a:pt x="2" y="339"/>
                  </a:lnTo>
                  <a:lnTo>
                    <a:pt x="0" y="306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8" name="Freeform 20"/>
            <p:cNvSpPr>
              <a:spLocks noEditPoints="1"/>
            </p:cNvSpPr>
            <p:nvPr userDrawn="1"/>
          </p:nvSpPr>
          <p:spPr bwMode="black">
            <a:xfrm>
              <a:off x="5037138" y="3948113"/>
              <a:ext cx="328613" cy="498475"/>
            </a:xfrm>
            <a:custGeom>
              <a:avLst/>
              <a:gdLst>
                <a:gd name="T0" fmla="*/ 2147483647 w 414"/>
                <a:gd name="T1" fmla="*/ 2147483647 h 628"/>
                <a:gd name="T2" fmla="*/ 2147483647 w 414"/>
                <a:gd name="T3" fmla="*/ 2147483647 h 628"/>
                <a:gd name="T4" fmla="*/ 2147483647 w 414"/>
                <a:gd name="T5" fmla="*/ 2147483647 h 628"/>
                <a:gd name="T6" fmla="*/ 2147483647 w 414"/>
                <a:gd name="T7" fmla="*/ 2147483647 h 628"/>
                <a:gd name="T8" fmla="*/ 2147483647 w 414"/>
                <a:gd name="T9" fmla="*/ 2147483647 h 628"/>
                <a:gd name="T10" fmla="*/ 2147483647 w 414"/>
                <a:gd name="T11" fmla="*/ 2147483647 h 628"/>
                <a:gd name="T12" fmla="*/ 2147483647 w 414"/>
                <a:gd name="T13" fmla="*/ 2147483647 h 628"/>
                <a:gd name="T14" fmla="*/ 2147483647 w 414"/>
                <a:gd name="T15" fmla="*/ 2147483647 h 628"/>
                <a:gd name="T16" fmla="*/ 2147483647 w 414"/>
                <a:gd name="T17" fmla="*/ 2147483647 h 628"/>
                <a:gd name="T18" fmla="*/ 2147483647 w 414"/>
                <a:gd name="T19" fmla="*/ 0 h 628"/>
                <a:gd name="T20" fmla="*/ 2147483647 w 414"/>
                <a:gd name="T21" fmla="*/ 2147483647 h 628"/>
                <a:gd name="T22" fmla="*/ 2147483647 w 414"/>
                <a:gd name="T23" fmla="*/ 2147483647 h 628"/>
                <a:gd name="T24" fmla="*/ 2147483647 w 414"/>
                <a:gd name="T25" fmla="*/ 2147483647 h 628"/>
                <a:gd name="T26" fmla="*/ 2147483647 w 414"/>
                <a:gd name="T27" fmla="*/ 0 h 628"/>
                <a:gd name="T28" fmla="*/ 2147483647 w 414"/>
                <a:gd name="T29" fmla="*/ 2147483647 h 628"/>
                <a:gd name="T30" fmla="*/ 2147483647 w 414"/>
                <a:gd name="T31" fmla="*/ 2147483647 h 628"/>
                <a:gd name="T32" fmla="*/ 2147483647 w 414"/>
                <a:gd name="T33" fmla="*/ 2147483647 h 628"/>
                <a:gd name="T34" fmla="*/ 2147483647 w 414"/>
                <a:gd name="T35" fmla="*/ 2147483647 h 628"/>
                <a:gd name="T36" fmla="*/ 2147483647 w 414"/>
                <a:gd name="T37" fmla="*/ 2147483647 h 628"/>
                <a:gd name="T38" fmla="*/ 2147483647 w 414"/>
                <a:gd name="T39" fmla="*/ 2147483647 h 628"/>
                <a:gd name="T40" fmla="*/ 2147483647 w 414"/>
                <a:gd name="T41" fmla="*/ 2147483647 h 628"/>
                <a:gd name="T42" fmla="*/ 2147483647 w 414"/>
                <a:gd name="T43" fmla="*/ 2147483647 h 628"/>
                <a:gd name="T44" fmla="*/ 2147483647 w 414"/>
                <a:gd name="T45" fmla="*/ 2147483647 h 628"/>
                <a:gd name="T46" fmla="*/ 2147483647 w 414"/>
                <a:gd name="T47" fmla="*/ 2147483647 h 628"/>
                <a:gd name="T48" fmla="*/ 2147483647 w 414"/>
                <a:gd name="T49" fmla="*/ 2147483647 h 628"/>
                <a:gd name="T50" fmla="*/ 2147483647 w 414"/>
                <a:gd name="T51" fmla="*/ 2147483647 h 628"/>
                <a:gd name="T52" fmla="*/ 2147483647 w 414"/>
                <a:gd name="T53" fmla="*/ 2147483647 h 628"/>
                <a:gd name="T54" fmla="*/ 2147483647 w 414"/>
                <a:gd name="T55" fmla="*/ 2147483647 h 628"/>
                <a:gd name="T56" fmla="*/ 2147483647 w 414"/>
                <a:gd name="T57" fmla="*/ 2147483647 h 628"/>
                <a:gd name="T58" fmla="*/ 2147483647 w 414"/>
                <a:gd name="T59" fmla="*/ 2147483647 h 628"/>
                <a:gd name="T60" fmla="*/ 2147483647 w 414"/>
                <a:gd name="T61" fmla="*/ 2147483647 h 628"/>
                <a:gd name="T62" fmla="*/ 2147483647 w 414"/>
                <a:gd name="T63" fmla="*/ 2147483647 h 628"/>
                <a:gd name="T64" fmla="*/ 2147483647 w 414"/>
                <a:gd name="T65" fmla="*/ 2147483647 h 628"/>
                <a:gd name="T66" fmla="*/ 2147483647 w 414"/>
                <a:gd name="T67" fmla="*/ 2147483647 h 628"/>
                <a:gd name="T68" fmla="*/ 2147483647 w 414"/>
                <a:gd name="T69" fmla="*/ 0 h 6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14" h="628">
                  <a:moveTo>
                    <a:pt x="224" y="100"/>
                  </a:moveTo>
                  <a:lnTo>
                    <a:pt x="202" y="104"/>
                  </a:lnTo>
                  <a:lnTo>
                    <a:pt x="180" y="112"/>
                  </a:lnTo>
                  <a:lnTo>
                    <a:pt x="158" y="126"/>
                  </a:lnTo>
                  <a:lnTo>
                    <a:pt x="158" y="343"/>
                  </a:lnTo>
                  <a:lnTo>
                    <a:pt x="180" y="357"/>
                  </a:lnTo>
                  <a:lnTo>
                    <a:pt x="202" y="367"/>
                  </a:lnTo>
                  <a:lnTo>
                    <a:pt x="224" y="371"/>
                  </a:lnTo>
                  <a:lnTo>
                    <a:pt x="251" y="367"/>
                  </a:lnTo>
                  <a:lnTo>
                    <a:pt x="271" y="355"/>
                  </a:lnTo>
                  <a:lnTo>
                    <a:pt x="285" y="338"/>
                  </a:lnTo>
                  <a:lnTo>
                    <a:pt x="293" y="314"/>
                  </a:lnTo>
                  <a:lnTo>
                    <a:pt x="295" y="284"/>
                  </a:lnTo>
                  <a:lnTo>
                    <a:pt x="295" y="179"/>
                  </a:lnTo>
                  <a:lnTo>
                    <a:pt x="293" y="152"/>
                  </a:lnTo>
                  <a:lnTo>
                    <a:pt x="285" y="130"/>
                  </a:lnTo>
                  <a:lnTo>
                    <a:pt x="271" y="114"/>
                  </a:lnTo>
                  <a:lnTo>
                    <a:pt x="251" y="104"/>
                  </a:lnTo>
                  <a:lnTo>
                    <a:pt x="224" y="100"/>
                  </a:lnTo>
                  <a:close/>
                  <a:moveTo>
                    <a:pt x="59" y="0"/>
                  </a:moveTo>
                  <a:lnTo>
                    <a:pt x="79" y="2"/>
                  </a:lnTo>
                  <a:lnTo>
                    <a:pt x="97" y="7"/>
                  </a:lnTo>
                  <a:lnTo>
                    <a:pt x="115" y="19"/>
                  </a:lnTo>
                  <a:lnTo>
                    <a:pt x="125" y="27"/>
                  </a:lnTo>
                  <a:lnTo>
                    <a:pt x="133" y="35"/>
                  </a:lnTo>
                  <a:lnTo>
                    <a:pt x="164" y="17"/>
                  </a:lnTo>
                  <a:lnTo>
                    <a:pt x="204" y="4"/>
                  </a:lnTo>
                  <a:lnTo>
                    <a:pt x="244" y="0"/>
                  </a:lnTo>
                  <a:lnTo>
                    <a:pt x="285" y="4"/>
                  </a:lnTo>
                  <a:lnTo>
                    <a:pt x="319" y="11"/>
                  </a:lnTo>
                  <a:lnTo>
                    <a:pt x="349" y="27"/>
                  </a:lnTo>
                  <a:lnTo>
                    <a:pt x="372" y="49"/>
                  </a:lnTo>
                  <a:lnTo>
                    <a:pt x="390" y="75"/>
                  </a:lnTo>
                  <a:lnTo>
                    <a:pt x="404" y="108"/>
                  </a:lnTo>
                  <a:lnTo>
                    <a:pt x="412" y="146"/>
                  </a:lnTo>
                  <a:lnTo>
                    <a:pt x="414" y="189"/>
                  </a:lnTo>
                  <a:lnTo>
                    <a:pt x="414" y="260"/>
                  </a:lnTo>
                  <a:lnTo>
                    <a:pt x="412" y="308"/>
                  </a:lnTo>
                  <a:lnTo>
                    <a:pt x="406" y="349"/>
                  </a:lnTo>
                  <a:lnTo>
                    <a:pt x="394" y="385"/>
                  </a:lnTo>
                  <a:lnTo>
                    <a:pt x="378" y="415"/>
                  </a:lnTo>
                  <a:lnTo>
                    <a:pt x="357" y="438"/>
                  </a:lnTo>
                  <a:lnTo>
                    <a:pt x="329" y="456"/>
                  </a:lnTo>
                  <a:lnTo>
                    <a:pt x="293" y="466"/>
                  </a:lnTo>
                  <a:lnTo>
                    <a:pt x="251" y="470"/>
                  </a:lnTo>
                  <a:lnTo>
                    <a:pt x="218" y="468"/>
                  </a:lnTo>
                  <a:lnTo>
                    <a:pt x="186" y="458"/>
                  </a:lnTo>
                  <a:lnTo>
                    <a:pt x="158" y="444"/>
                  </a:lnTo>
                  <a:lnTo>
                    <a:pt x="158" y="569"/>
                  </a:lnTo>
                  <a:lnTo>
                    <a:pt x="154" y="590"/>
                  </a:lnTo>
                  <a:lnTo>
                    <a:pt x="140" y="610"/>
                  </a:lnTo>
                  <a:lnTo>
                    <a:pt x="123" y="622"/>
                  </a:lnTo>
                  <a:lnTo>
                    <a:pt x="99" y="628"/>
                  </a:lnTo>
                  <a:lnTo>
                    <a:pt x="75" y="622"/>
                  </a:lnTo>
                  <a:lnTo>
                    <a:pt x="57" y="610"/>
                  </a:lnTo>
                  <a:lnTo>
                    <a:pt x="43" y="590"/>
                  </a:lnTo>
                  <a:lnTo>
                    <a:pt x="39" y="569"/>
                  </a:lnTo>
                  <a:lnTo>
                    <a:pt x="39" y="134"/>
                  </a:lnTo>
                  <a:lnTo>
                    <a:pt x="37" y="116"/>
                  </a:lnTo>
                  <a:lnTo>
                    <a:pt x="31" y="102"/>
                  </a:lnTo>
                  <a:lnTo>
                    <a:pt x="25" y="92"/>
                  </a:lnTo>
                  <a:lnTo>
                    <a:pt x="16" y="85"/>
                  </a:lnTo>
                  <a:lnTo>
                    <a:pt x="8" y="75"/>
                  </a:lnTo>
                  <a:lnTo>
                    <a:pt x="2" y="63"/>
                  </a:lnTo>
                  <a:lnTo>
                    <a:pt x="0" y="49"/>
                  </a:lnTo>
                  <a:lnTo>
                    <a:pt x="2" y="31"/>
                  </a:lnTo>
                  <a:lnTo>
                    <a:pt x="10" y="17"/>
                  </a:lnTo>
                  <a:lnTo>
                    <a:pt x="24" y="7"/>
                  </a:lnTo>
                  <a:lnTo>
                    <a:pt x="39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19" name="TextBox 38" descr="CONFIDENTIAL_TAG_0xFFEE"/>
          <p:cNvSpPr txBox="1">
            <a:spLocks noChangeArrowheads="1"/>
          </p:cNvSpPr>
          <p:nvPr userDrawn="1"/>
        </p:nvSpPr>
        <p:spPr bwMode="auto">
          <a:xfrm>
            <a:off x="952500" y="174625"/>
            <a:ext cx="31892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GB" sz="1200" dirty="0" smtClean="0">
              <a:solidFill>
                <a:srgbClr val="204A91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5" y="282574"/>
            <a:ext cx="8310562" cy="990000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6" y="1444627"/>
            <a:ext cx="6567180" cy="152717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69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56792"/>
            <a:ext cx="8458200" cy="4582071"/>
          </a:xfrm>
        </p:spPr>
        <p:txBody>
          <a:bodyPr/>
          <a:lstStyle>
            <a:lvl2pPr marL="355600" indent="-176213">
              <a:buFont typeface="ChevinLight" pitchFamily="2" charset="0"/>
              <a:buChar char="»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372FB9A9-E329-4423-9592-0D120D927D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72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DCB8E88F-0B50-48A7-BA67-BD7F935B1506}" type="slidenum">
              <a:rPr lang="en-GB"/>
              <a:pPr>
                <a:defRPr/>
              </a:pPr>
              <a:t>‹#›</a:t>
            </a:fld>
            <a:r>
              <a:rPr lang="en-GB" dirty="0"/>
              <a:t> of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7" y="558173"/>
            <a:ext cx="9129713" cy="679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47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2" descr="CONFIDENTIAL_TAG_0xFFEE"/>
          <p:cNvSpPr txBox="1">
            <a:spLocks noChangeArrowheads="1"/>
          </p:cNvSpPr>
          <p:nvPr userDrawn="1"/>
        </p:nvSpPr>
        <p:spPr bwMode="auto">
          <a:xfrm>
            <a:off x="952500" y="174625"/>
            <a:ext cx="31892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GB" sz="1200" dirty="0" smtClean="0">
              <a:solidFill>
                <a:srgbClr val="204A91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284400"/>
            <a:ext cx="8310561" cy="988652"/>
          </a:xfrm>
        </p:spPr>
        <p:txBody>
          <a:bodyPr/>
          <a:lstStyle>
            <a:lvl1pPr>
              <a:defRPr b="1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6" y="1441589"/>
            <a:ext cx="8310562" cy="426071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chemeClr val="tx2"/>
              </a:buCl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chemeClr val="tx2"/>
              </a:buClr>
              <a:defRPr/>
            </a:lvl1pPr>
          </a:lstStyle>
          <a:p>
            <a:pPr>
              <a:defRPr/>
            </a:pPr>
            <a:fld id="{21A7A7C8-68E3-415F-80C6-1D8ACF8E63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12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8" descr="CONFIDENTIAL_TAG_0xFFEE"/>
          <p:cNvSpPr txBox="1">
            <a:spLocks noChangeArrowheads="1"/>
          </p:cNvSpPr>
          <p:nvPr userDrawn="1"/>
        </p:nvSpPr>
        <p:spPr bwMode="auto">
          <a:xfrm>
            <a:off x="952500" y="174625"/>
            <a:ext cx="31892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GB" sz="1200" dirty="0" smtClean="0">
              <a:solidFill>
                <a:srgbClr val="204A91"/>
              </a:solidFill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7515" y="282578"/>
            <a:ext cx="8310562" cy="984365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17516" y="1444629"/>
            <a:ext cx="6567180" cy="137569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04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2" descr="CONFIDENTIAL_TAG_0xFFEE"/>
          <p:cNvSpPr txBox="1">
            <a:spLocks noChangeArrowheads="1"/>
          </p:cNvSpPr>
          <p:nvPr userDrawn="1"/>
        </p:nvSpPr>
        <p:spPr bwMode="auto">
          <a:xfrm>
            <a:off x="952500" y="174625"/>
            <a:ext cx="31892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GB" sz="1200" dirty="0" smtClean="0">
              <a:solidFill>
                <a:srgbClr val="204A91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17513" y="1441589"/>
            <a:ext cx="4047609" cy="426071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752022" y="1441589"/>
            <a:ext cx="3976055" cy="426071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chemeClr val="tx2"/>
              </a:buCl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chemeClr val="tx2"/>
              </a:buClr>
              <a:defRPr/>
            </a:lvl1pPr>
          </a:lstStyle>
          <a:p>
            <a:pPr>
              <a:defRPr/>
            </a:pPr>
            <a:fld id="{E3EA1385-9542-40A7-A3EB-4199CC9FA9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4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15" y="1444625"/>
            <a:ext cx="4079875" cy="730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  <a:endParaRPr lang="en-GB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2006" y="1444625"/>
            <a:ext cx="3974832" cy="730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29054" y="2268189"/>
            <a:ext cx="4036069" cy="343411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752022" y="2268189"/>
            <a:ext cx="3976055" cy="343411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chemeClr val="tx2"/>
              </a:buCl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chemeClr val="tx2"/>
              </a:buClr>
              <a:defRPr/>
            </a:lvl1pPr>
          </a:lstStyle>
          <a:p>
            <a:pPr>
              <a:defRPr/>
            </a:pPr>
            <a:fld id="{0BB2C36B-074C-4A51-8096-5708B748B1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90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2" descr="CONFIDENTIAL_TAG_0xFFEE"/>
          <p:cNvSpPr txBox="1">
            <a:spLocks noChangeArrowheads="1"/>
          </p:cNvSpPr>
          <p:nvPr userDrawn="1"/>
        </p:nvSpPr>
        <p:spPr bwMode="auto">
          <a:xfrm>
            <a:off x="952500" y="174625"/>
            <a:ext cx="31892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GB" sz="1200" dirty="0" smtClean="0">
              <a:solidFill>
                <a:srgbClr val="204A91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chemeClr val="tx2"/>
              </a:buCl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chemeClr val="tx2"/>
              </a:buClr>
              <a:defRPr/>
            </a:lvl1pPr>
          </a:lstStyle>
          <a:p>
            <a:pPr>
              <a:defRPr/>
            </a:pPr>
            <a:fld id="{8614D589-E2EE-43E0-8EDE-948E8FD841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271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2" descr="CONFIDENTIAL_TAG_0xFFEE"/>
          <p:cNvSpPr txBox="1">
            <a:spLocks noChangeArrowheads="1"/>
          </p:cNvSpPr>
          <p:nvPr userDrawn="1"/>
        </p:nvSpPr>
        <p:spPr bwMode="auto">
          <a:xfrm>
            <a:off x="952500" y="174625"/>
            <a:ext cx="31892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GB" sz="1200" dirty="0" smtClean="0">
              <a:solidFill>
                <a:srgbClr val="204A91"/>
              </a:solidFill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chemeClr val="tx2"/>
              </a:buCl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buClr>
                <a:schemeClr val="tx2"/>
              </a:buClr>
              <a:defRPr/>
            </a:lvl1pPr>
          </a:lstStyle>
          <a:p>
            <a:pPr>
              <a:defRPr/>
            </a:pPr>
            <a:fld id="{A76833CC-AD20-45CE-AFA2-108D8145B4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05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2735263" y="5329238"/>
            <a:ext cx="3668712" cy="461962"/>
            <a:chOff x="179388" y="3794126"/>
            <a:chExt cx="5186363" cy="652462"/>
          </a:xfrm>
        </p:grpSpPr>
        <p:sp>
          <p:nvSpPr>
            <p:cNvPr id="5" name="Freeform 7"/>
            <p:cNvSpPr>
              <a:spLocks noEditPoints="1"/>
            </p:cNvSpPr>
            <p:nvPr userDrawn="1"/>
          </p:nvSpPr>
          <p:spPr bwMode="black">
            <a:xfrm>
              <a:off x="179388" y="3805238"/>
              <a:ext cx="350838" cy="519113"/>
            </a:xfrm>
            <a:custGeom>
              <a:avLst/>
              <a:gdLst>
                <a:gd name="T0" fmla="*/ 2147483647 w 442"/>
                <a:gd name="T1" fmla="*/ 2147483647 h 654"/>
                <a:gd name="T2" fmla="*/ 2147483647 w 442"/>
                <a:gd name="T3" fmla="*/ 2147483647 h 654"/>
                <a:gd name="T4" fmla="*/ 2147483647 w 442"/>
                <a:gd name="T5" fmla="*/ 2147483647 h 654"/>
                <a:gd name="T6" fmla="*/ 2147483647 w 442"/>
                <a:gd name="T7" fmla="*/ 2147483647 h 654"/>
                <a:gd name="T8" fmla="*/ 2147483647 w 442"/>
                <a:gd name="T9" fmla="*/ 2147483647 h 654"/>
                <a:gd name="T10" fmla="*/ 2147483647 w 442"/>
                <a:gd name="T11" fmla="*/ 2147483647 h 654"/>
                <a:gd name="T12" fmla="*/ 2147483647 w 442"/>
                <a:gd name="T13" fmla="*/ 2147483647 h 654"/>
                <a:gd name="T14" fmla="*/ 2147483647 w 442"/>
                <a:gd name="T15" fmla="*/ 2147483647 h 654"/>
                <a:gd name="T16" fmla="*/ 2147483647 w 442"/>
                <a:gd name="T17" fmla="*/ 2147483647 h 654"/>
                <a:gd name="T18" fmla="*/ 2147483647 w 442"/>
                <a:gd name="T19" fmla="*/ 2147483647 h 654"/>
                <a:gd name="T20" fmla="*/ 2147483647 w 442"/>
                <a:gd name="T21" fmla="*/ 2147483647 h 654"/>
                <a:gd name="T22" fmla="*/ 2147483647 w 442"/>
                <a:gd name="T23" fmla="*/ 2147483647 h 654"/>
                <a:gd name="T24" fmla="*/ 2147483647 w 442"/>
                <a:gd name="T25" fmla="*/ 2147483647 h 654"/>
                <a:gd name="T26" fmla="*/ 2147483647 w 442"/>
                <a:gd name="T27" fmla="*/ 2147483647 h 654"/>
                <a:gd name="T28" fmla="*/ 2147483647 w 442"/>
                <a:gd name="T29" fmla="*/ 2147483647 h 654"/>
                <a:gd name="T30" fmla="*/ 2147483647 w 442"/>
                <a:gd name="T31" fmla="*/ 0 h 654"/>
                <a:gd name="T32" fmla="*/ 2147483647 w 442"/>
                <a:gd name="T33" fmla="*/ 0 h 654"/>
                <a:gd name="T34" fmla="*/ 2147483647 w 442"/>
                <a:gd name="T35" fmla="*/ 2147483647 h 654"/>
                <a:gd name="T36" fmla="*/ 2147483647 w 442"/>
                <a:gd name="T37" fmla="*/ 2147483647 h 654"/>
                <a:gd name="T38" fmla="*/ 2147483647 w 442"/>
                <a:gd name="T39" fmla="*/ 2147483647 h 654"/>
                <a:gd name="T40" fmla="*/ 2147483647 w 442"/>
                <a:gd name="T41" fmla="*/ 2147483647 h 654"/>
                <a:gd name="T42" fmla="*/ 2147483647 w 442"/>
                <a:gd name="T43" fmla="*/ 2147483647 h 654"/>
                <a:gd name="T44" fmla="*/ 2147483647 w 442"/>
                <a:gd name="T45" fmla="*/ 2147483647 h 654"/>
                <a:gd name="T46" fmla="*/ 2147483647 w 442"/>
                <a:gd name="T47" fmla="*/ 2147483647 h 654"/>
                <a:gd name="T48" fmla="*/ 2147483647 w 442"/>
                <a:gd name="T49" fmla="*/ 2147483647 h 654"/>
                <a:gd name="T50" fmla="*/ 2147483647 w 442"/>
                <a:gd name="T51" fmla="*/ 2147483647 h 654"/>
                <a:gd name="T52" fmla="*/ 2147483647 w 442"/>
                <a:gd name="T53" fmla="*/ 2147483647 h 654"/>
                <a:gd name="T54" fmla="*/ 2147483647 w 442"/>
                <a:gd name="T55" fmla="*/ 2147483647 h 654"/>
                <a:gd name="T56" fmla="*/ 2147483647 w 442"/>
                <a:gd name="T57" fmla="*/ 2147483647 h 654"/>
                <a:gd name="T58" fmla="*/ 2147483647 w 442"/>
                <a:gd name="T59" fmla="*/ 2147483647 h 654"/>
                <a:gd name="T60" fmla="*/ 2147483647 w 442"/>
                <a:gd name="T61" fmla="*/ 2147483647 h 654"/>
                <a:gd name="T62" fmla="*/ 2147483647 w 442"/>
                <a:gd name="T63" fmla="*/ 2147483647 h 654"/>
                <a:gd name="T64" fmla="*/ 2147483647 w 442"/>
                <a:gd name="T65" fmla="*/ 2147483647 h 654"/>
                <a:gd name="T66" fmla="*/ 2147483647 w 442"/>
                <a:gd name="T67" fmla="*/ 2147483647 h 654"/>
                <a:gd name="T68" fmla="*/ 2147483647 w 442"/>
                <a:gd name="T69" fmla="*/ 2147483647 h 654"/>
                <a:gd name="T70" fmla="*/ 2147483647 w 442"/>
                <a:gd name="T71" fmla="*/ 2147483647 h 654"/>
                <a:gd name="T72" fmla="*/ 2147483647 w 442"/>
                <a:gd name="T73" fmla="*/ 2147483647 h 654"/>
                <a:gd name="T74" fmla="*/ 2147483647 w 442"/>
                <a:gd name="T75" fmla="*/ 2147483647 h 654"/>
                <a:gd name="T76" fmla="*/ 2147483647 w 442"/>
                <a:gd name="T77" fmla="*/ 2147483647 h 654"/>
                <a:gd name="T78" fmla="*/ 2147483647 w 442"/>
                <a:gd name="T79" fmla="*/ 2147483647 h 654"/>
                <a:gd name="T80" fmla="*/ 2147483647 w 442"/>
                <a:gd name="T81" fmla="*/ 2147483647 h 654"/>
                <a:gd name="T82" fmla="*/ 2147483647 w 442"/>
                <a:gd name="T83" fmla="*/ 2147483647 h 654"/>
                <a:gd name="T84" fmla="*/ 2147483647 w 442"/>
                <a:gd name="T85" fmla="*/ 2147483647 h 654"/>
                <a:gd name="T86" fmla="*/ 2147483647 w 442"/>
                <a:gd name="T87" fmla="*/ 2147483647 h 654"/>
                <a:gd name="T88" fmla="*/ 2147483647 w 442"/>
                <a:gd name="T89" fmla="*/ 2147483647 h 654"/>
                <a:gd name="T90" fmla="*/ 2147483647 w 442"/>
                <a:gd name="T91" fmla="*/ 2147483647 h 654"/>
                <a:gd name="T92" fmla="*/ 2147483647 w 442"/>
                <a:gd name="T93" fmla="*/ 2147483647 h 654"/>
                <a:gd name="T94" fmla="*/ 2147483647 w 442"/>
                <a:gd name="T95" fmla="*/ 2147483647 h 654"/>
                <a:gd name="T96" fmla="*/ 2147483647 w 442"/>
                <a:gd name="T97" fmla="*/ 2147483647 h 654"/>
                <a:gd name="T98" fmla="*/ 2147483647 w 442"/>
                <a:gd name="T99" fmla="*/ 2147483647 h 654"/>
                <a:gd name="T100" fmla="*/ 2147483647 w 442"/>
                <a:gd name="T101" fmla="*/ 2147483647 h 654"/>
                <a:gd name="T102" fmla="*/ 2147483647 w 442"/>
                <a:gd name="T103" fmla="*/ 2147483647 h 654"/>
                <a:gd name="T104" fmla="*/ 2147483647 w 442"/>
                <a:gd name="T105" fmla="*/ 2147483647 h 654"/>
                <a:gd name="T106" fmla="*/ 2147483647 w 442"/>
                <a:gd name="T107" fmla="*/ 2147483647 h 654"/>
                <a:gd name="T108" fmla="*/ 0 w 442"/>
                <a:gd name="T109" fmla="*/ 2147483647 h 654"/>
                <a:gd name="T110" fmla="*/ 0 w 442"/>
                <a:gd name="T111" fmla="*/ 2147483647 h 654"/>
                <a:gd name="T112" fmla="*/ 2147483647 w 442"/>
                <a:gd name="T113" fmla="*/ 2147483647 h 654"/>
                <a:gd name="T114" fmla="*/ 2147483647 w 442"/>
                <a:gd name="T115" fmla="*/ 2147483647 h 654"/>
                <a:gd name="T116" fmla="*/ 2147483647 w 442"/>
                <a:gd name="T117" fmla="*/ 2147483647 h 654"/>
                <a:gd name="T118" fmla="*/ 2147483647 w 442"/>
                <a:gd name="T119" fmla="*/ 0 h 6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42" h="654">
                  <a:moveTo>
                    <a:pt x="121" y="114"/>
                  </a:moveTo>
                  <a:lnTo>
                    <a:pt x="121" y="282"/>
                  </a:lnTo>
                  <a:lnTo>
                    <a:pt x="222" y="282"/>
                  </a:lnTo>
                  <a:lnTo>
                    <a:pt x="252" y="280"/>
                  </a:lnTo>
                  <a:lnTo>
                    <a:pt x="276" y="272"/>
                  </a:lnTo>
                  <a:lnTo>
                    <a:pt x="295" y="259"/>
                  </a:lnTo>
                  <a:lnTo>
                    <a:pt x="307" y="239"/>
                  </a:lnTo>
                  <a:lnTo>
                    <a:pt x="311" y="215"/>
                  </a:lnTo>
                  <a:lnTo>
                    <a:pt x="311" y="180"/>
                  </a:lnTo>
                  <a:lnTo>
                    <a:pt x="307" y="158"/>
                  </a:lnTo>
                  <a:lnTo>
                    <a:pt x="297" y="138"/>
                  </a:lnTo>
                  <a:lnTo>
                    <a:pt x="280" y="124"/>
                  </a:lnTo>
                  <a:lnTo>
                    <a:pt x="256" y="116"/>
                  </a:lnTo>
                  <a:lnTo>
                    <a:pt x="226" y="114"/>
                  </a:lnTo>
                  <a:lnTo>
                    <a:pt x="121" y="114"/>
                  </a:lnTo>
                  <a:close/>
                  <a:moveTo>
                    <a:pt x="59" y="0"/>
                  </a:moveTo>
                  <a:lnTo>
                    <a:pt x="228" y="0"/>
                  </a:lnTo>
                  <a:lnTo>
                    <a:pt x="276" y="4"/>
                  </a:lnTo>
                  <a:lnTo>
                    <a:pt x="317" y="12"/>
                  </a:lnTo>
                  <a:lnTo>
                    <a:pt x="353" y="27"/>
                  </a:lnTo>
                  <a:lnTo>
                    <a:pt x="383" y="47"/>
                  </a:lnTo>
                  <a:lnTo>
                    <a:pt x="404" y="73"/>
                  </a:lnTo>
                  <a:lnTo>
                    <a:pt x="422" y="104"/>
                  </a:lnTo>
                  <a:lnTo>
                    <a:pt x="430" y="140"/>
                  </a:lnTo>
                  <a:lnTo>
                    <a:pt x="434" y="180"/>
                  </a:lnTo>
                  <a:lnTo>
                    <a:pt x="434" y="215"/>
                  </a:lnTo>
                  <a:lnTo>
                    <a:pt x="430" y="257"/>
                  </a:lnTo>
                  <a:lnTo>
                    <a:pt x="416" y="294"/>
                  </a:lnTo>
                  <a:lnTo>
                    <a:pt x="396" y="326"/>
                  </a:lnTo>
                  <a:lnTo>
                    <a:pt x="367" y="352"/>
                  </a:lnTo>
                  <a:lnTo>
                    <a:pt x="333" y="371"/>
                  </a:lnTo>
                  <a:lnTo>
                    <a:pt x="387" y="468"/>
                  </a:lnTo>
                  <a:lnTo>
                    <a:pt x="436" y="567"/>
                  </a:lnTo>
                  <a:lnTo>
                    <a:pt x="442" y="591"/>
                  </a:lnTo>
                  <a:lnTo>
                    <a:pt x="438" y="610"/>
                  </a:lnTo>
                  <a:lnTo>
                    <a:pt x="428" y="628"/>
                  </a:lnTo>
                  <a:lnTo>
                    <a:pt x="414" y="642"/>
                  </a:lnTo>
                  <a:lnTo>
                    <a:pt x="396" y="650"/>
                  </a:lnTo>
                  <a:lnTo>
                    <a:pt x="377" y="654"/>
                  </a:lnTo>
                  <a:lnTo>
                    <a:pt x="361" y="652"/>
                  </a:lnTo>
                  <a:lnTo>
                    <a:pt x="347" y="646"/>
                  </a:lnTo>
                  <a:lnTo>
                    <a:pt x="335" y="634"/>
                  </a:lnTo>
                  <a:lnTo>
                    <a:pt x="323" y="616"/>
                  </a:lnTo>
                  <a:lnTo>
                    <a:pt x="268" y="504"/>
                  </a:lnTo>
                  <a:lnTo>
                    <a:pt x="204" y="393"/>
                  </a:lnTo>
                  <a:lnTo>
                    <a:pt x="121" y="393"/>
                  </a:lnTo>
                  <a:lnTo>
                    <a:pt x="121" y="593"/>
                  </a:lnTo>
                  <a:lnTo>
                    <a:pt x="117" y="616"/>
                  </a:lnTo>
                  <a:lnTo>
                    <a:pt x="103" y="636"/>
                  </a:lnTo>
                  <a:lnTo>
                    <a:pt x="85" y="648"/>
                  </a:lnTo>
                  <a:lnTo>
                    <a:pt x="59" y="654"/>
                  </a:lnTo>
                  <a:lnTo>
                    <a:pt x="38" y="648"/>
                  </a:lnTo>
                  <a:lnTo>
                    <a:pt x="18" y="636"/>
                  </a:lnTo>
                  <a:lnTo>
                    <a:pt x="4" y="616"/>
                  </a:lnTo>
                  <a:lnTo>
                    <a:pt x="0" y="593"/>
                  </a:lnTo>
                  <a:lnTo>
                    <a:pt x="0" y="61"/>
                  </a:lnTo>
                  <a:lnTo>
                    <a:pt x="4" y="37"/>
                  </a:lnTo>
                  <a:lnTo>
                    <a:pt x="18" y="18"/>
                  </a:lnTo>
                  <a:lnTo>
                    <a:pt x="38" y="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6" name="Freeform 8"/>
            <p:cNvSpPr>
              <a:spLocks noEditPoints="1"/>
            </p:cNvSpPr>
            <p:nvPr userDrawn="1"/>
          </p:nvSpPr>
          <p:spPr bwMode="black">
            <a:xfrm>
              <a:off x="590551" y="3948113"/>
              <a:ext cx="303213" cy="373063"/>
            </a:xfrm>
            <a:custGeom>
              <a:avLst/>
              <a:gdLst>
                <a:gd name="T0" fmla="*/ 2147483647 w 383"/>
                <a:gd name="T1" fmla="*/ 2147483647 h 470"/>
                <a:gd name="T2" fmla="*/ 2147483647 w 383"/>
                <a:gd name="T3" fmla="*/ 2147483647 h 470"/>
                <a:gd name="T4" fmla="*/ 2147483647 w 383"/>
                <a:gd name="T5" fmla="*/ 2147483647 h 470"/>
                <a:gd name="T6" fmla="*/ 2147483647 w 383"/>
                <a:gd name="T7" fmla="*/ 2147483647 h 470"/>
                <a:gd name="T8" fmla="*/ 2147483647 w 383"/>
                <a:gd name="T9" fmla="*/ 2147483647 h 470"/>
                <a:gd name="T10" fmla="*/ 2147483647 w 383"/>
                <a:gd name="T11" fmla="*/ 2147483647 h 470"/>
                <a:gd name="T12" fmla="*/ 2147483647 w 383"/>
                <a:gd name="T13" fmla="*/ 2147483647 h 470"/>
                <a:gd name="T14" fmla="*/ 2147483647 w 383"/>
                <a:gd name="T15" fmla="*/ 2147483647 h 470"/>
                <a:gd name="T16" fmla="*/ 2147483647 w 383"/>
                <a:gd name="T17" fmla="*/ 2147483647 h 470"/>
                <a:gd name="T18" fmla="*/ 2147483647 w 383"/>
                <a:gd name="T19" fmla="*/ 2147483647 h 470"/>
                <a:gd name="T20" fmla="*/ 2147483647 w 383"/>
                <a:gd name="T21" fmla="*/ 2147483647 h 470"/>
                <a:gd name="T22" fmla="*/ 2147483647 w 383"/>
                <a:gd name="T23" fmla="*/ 2147483647 h 470"/>
                <a:gd name="T24" fmla="*/ 2147483647 w 383"/>
                <a:gd name="T25" fmla="*/ 2147483647 h 470"/>
                <a:gd name="T26" fmla="*/ 2147483647 w 383"/>
                <a:gd name="T27" fmla="*/ 2147483647 h 470"/>
                <a:gd name="T28" fmla="*/ 2147483647 w 383"/>
                <a:gd name="T29" fmla="*/ 2147483647 h 470"/>
                <a:gd name="T30" fmla="*/ 2147483647 w 383"/>
                <a:gd name="T31" fmla="*/ 2147483647 h 470"/>
                <a:gd name="T32" fmla="*/ 2147483647 w 383"/>
                <a:gd name="T33" fmla="*/ 2147483647 h 470"/>
                <a:gd name="T34" fmla="*/ 2147483647 w 383"/>
                <a:gd name="T35" fmla="*/ 2147483647 h 470"/>
                <a:gd name="T36" fmla="*/ 2147483647 w 383"/>
                <a:gd name="T37" fmla="*/ 2147483647 h 470"/>
                <a:gd name="T38" fmla="*/ 2147483647 w 383"/>
                <a:gd name="T39" fmla="*/ 2147483647 h 470"/>
                <a:gd name="T40" fmla="*/ 2147483647 w 383"/>
                <a:gd name="T41" fmla="*/ 2147483647 h 470"/>
                <a:gd name="T42" fmla="*/ 2147483647 w 383"/>
                <a:gd name="T43" fmla="*/ 2147483647 h 470"/>
                <a:gd name="T44" fmla="*/ 2147483647 w 383"/>
                <a:gd name="T45" fmla="*/ 2147483647 h 470"/>
                <a:gd name="T46" fmla="*/ 2147483647 w 383"/>
                <a:gd name="T47" fmla="*/ 0 h 470"/>
                <a:gd name="T48" fmla="*/ 2147483647 w 383"/>
                <a:gd name="T49" fmla="*/ 2147483647 h 470"/>
                <a:gd name="T50" fmla="*/ 2147483647 w 383"/>
                <a:gd name="T51" fmla="*/ 2147483647 h 470"/>
                <a:gd name="T52" fmla="*/ 2147483647 w 383"/>
                <a:gd name="T53" fmla="*/ 2147483647 h 470"/>
                <a:gd name="T54" fmla="*/ 2147483647 w 383"/>
                <a:gd name="T55" fmla="*/ 2147483647 h 470"/>
                <a:gd name="T56" fmla="*/ 2147483647 w 383"/>
                <a:gd name="T57" fmla="*/ 2147483647 h 470"/>
                <a:gd name="T58" fmla="*/ 2147483647 w 383"/>
                <a:gd name="T59" fmla="*/ 2147483647 h 470"/>
                <a:gd name="T60" fmla="*/ 2147483647 w 383"/>
                <a:gd name="T61" fmla="*/ 2147483647 h 470"/>
                <a:gd name="T62" fmla="*/ 2147483647 w 383"/>
                <a:gd name="T63" fmla="*/ 2147483647 h 470"/>
                <a:gd name="T64" fmla="*/ 2147483647 w 383"/>
                <a:gd name="T65" fmla="*/ 2147483647 h 470"/>
                <a:gd name="T66" fmla="*/ 2147483647 w 383"/>
                <a:gd name="T67" fmla="*/ 2147483647 h 470"/>
                <a:gd name="T68" fmla="*/ 2147483647 w 383"/>
                <a:gd name="T69" fmla="*/ 2147483647 h 470"/>
                <a:gd name="T70" fmla="*/ 2147483647 w 383"/>
                <a:gd name="T71" fmla="*/ 2147483647 h 470"/>
                <a:gd name="T72" fmla="*/ 2147483647 w 383"/>
                <a:gd name="T73" fmla="*/ 2147483647 h 470"/>
                <a:gd name="T74" fmla="*/ 2147483647 w 383"/>
                <a:gd name="T75" fmla="*/ 2147483647 h 470"/>
                <a:gd name="T76" fmla="*/ 2147483647 w 383"/>
                <a:gd name="T77" fmla="*/ 2147483647 h 470"/>
                <a:gd name="T78" fmla="*/ 2147483647 w 383"/>
                <a:gd name="T79" fmla="*/ 2147483647 h 470"/>
                <a:gd name="T80" fmla="*/ 2147483647 w 383"/>
                <a:gd name="T81" fmla="*/ 2147483647 h 470"/>
                <a:gd name="T82" fmla="*/ 2147483647 w 383"/>
                <a:gd name="T83" fmla="*/ 2147483647 h 470"/>
                <a:gd name="T84" fmla="*/ 2147483647 w 383"/>
                <a:gd name="T85" fmla="*/ 2147483647 h 470"/>
                <a:gd name="T86" fmla="*/ 2147483647 w 383"/>
                <a:gd name="T87" fmla="*/ 2147483647 h 470"/>
                <a:gd name="T88" fmla="*/ 2147483647 w 383"/>
                <a:gd name="T89" fmla="*/ 2147483647 h 470"/>
                <a:gd name="T90" fmla="*/ 2147483647 w 383"/>
                <a:gd name="T91" fmla="*/ 2147483647 h 470"/>
                <a:gd name="T92" fmla="*/ 2147483647 w 383"/>
                <a:gd name="T93" fmla="*/ 2147483647 h 470"/>
                <a:gd name="T94" fmla="*/ 2147483647 w 383"/>
                <a:gd name="T95" fmla="*/ 2147483647 h 470"/>
                <a:gd name="T96" fmla="*/ 0 w 383"/>
                <a:gd name="T97" fmla="*/ 2147483647 h 470"/>
                <a:gd name="T98" fmla="*/ 0 w 383"/>
                <a:gd name="T99" fmla="*/ 2147483647 h 470"/>
                <a:gd name="T100" fmla="*/ 2147483647 w 383"/>
                <a:gd name="T101" fmla="*/ 2147483647 h 470"/>
                <a:gd name="T102" fmla="*/ 2147483647 w 383"/>
                <a:gd name="T103" fmla="*/ 2147483647 h 470"/>
                <a:gd name="T104" fmla="*/ 2147483647 w 383"/>
                <a:gd name="T105" fmla="*/ 2147483647 h 470"/>
                <a:gd name="T106" fmla="*/ 2147483647 w 383"/>
                <a:gd name="T107" fmla="*/ 2147483647 h 470"/>
                <a:gd name="T108" fmla="*/ 2147483647 w 383"/>
                <a:gd name="T109" fmla="*/ 2147483647 h 470"/>
                <a:gd name="T110" fmla="*/ 2147483647 w 383"/>
                <a:gd name="T111" fmla="*/ 2147483647 h 470"/>
                <a:gd name="T112" fmla="*/ 2147483647 w 383"/>
                <a:gd name="T113" fmla="*/ 2147483647 h 470"/>
                <a:gd name="T114" fmla="*/ 2147483647 w 383"/>
                <a:gd name="T115" fmla="*/ 0 h 4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83" h="470">
                  <a:moveTo>
                    <a:pt x="193" y="108"/>
                  </a:moveTo>
                  <a:lnTo>
                    <a:pt x="167" y="110"/>
                  </a:lnTo>
                  <a:lnTo>
                    <a:pt x="147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21" y="189"/>
                  </a:lnTo>
                  <a:lnTo>
                    <a:pt x="121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7" y="349"/>
                  </a:lnTo>
                  <a:lnTo>
                    <a:pt x="167" y="359"/>
                  </a:lnTo>
                  <a:lnTo>
                    <a:pt x="193" y="363"/>
                  </a:lnTo>
                  <a:lnTo>
                    <a:pt x="218" y="359"/>
                  </a:lnTo>
                  <a:lnTo>
                    <a:pt x="238" y="349"/>
                  </a:lnTo>
                  <a:lnTo>
                    <a:pt x="252" y="334"/>
                  </a:lnTo>
                  <a:lnTo>
                    <a:pt x="260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60" y="160"/>
                  </a:lnTo>
                  <a:lnTo>
                    <a:pt x="252" y="138"/>
                  </a:lnTo>
                  <a:lnTo>
                    <a:pt x="238" y="122"/>
                  </a:lnTo>
                  <a:lnTo>
                    <a:pt x="218" y="110"/>
                  </a:lnTo>
                  <a:lnTo>
                    <a:pt x="193" y="108"/>
                  </a:lnTo>
                  <a:close/>
                  <a:moveTo>
                    <a:pt x="193" y="0"/>
                  </a:moveTo>
                  <a:lnTo>
                    <a:pt x="238" y="4"/>
                  </a:lnTo>
                  <a:lnTo>
                    <a:pt x="278" y="15"/>
                  </a:lnTo>
                  <a:lnTo>
                    <a:pt x="310" y="31"/>
                  </a:lnTo>
                  <a:lnTo>
                    <a:pt x="337" y="55"/>
                  </a:lnTo>
                  <a:lnTo>
                    <a:pt x="357" y="83"/>
                  </a:lnTo>
                  <a:lnTo>
                    <a:pt x="371" y="116"/>
                  </a:lnTo>
                  <a:lnTo>
                    <a:pt x="381" y="150"/>
                  </a:lnTo>
                  <a:lnTo>
                    <a:pt x="383" y="187"/>
                  </a:lnTo>
                  <a:lnTo>
                    <a:pt x="383" y="282"/>
                  </a:lnTo>
                  <a:lnTo>
                    <a:pt x="381" y="320"/>
                  </a:lnTo>
                  <a:lnTo>
                    <a:pt x="371" y="355"/>
                  </a:lnTo>
                  <a:lnTo>
                    <a:pt x="357" y="387"/>
                  </a:lnTo>
                  <a:lnTo>
                    <a:pt x="337" y="415"/>
                  </a:lnTo>
                  <a:lnTo>
                    <a:pt x="310" y="438"/>
                  </a:lnTo>
                  <a:lnTo>
                    <a:pt x="278" y="456"/>
                  </a:lnTo>
                  <a:lnTo>
                    <a:pt x="238" y="466"/>
                  </a:lnTo>
                  <a:lnTo>
                    <a:pt x="193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4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2" y="355"/>
                  </a:lnTo>
                  <a:lnTo>
                    <a:pt x="4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4" y="150"/>
                  </a:lnTo>
                  <a:lnTo>
                    <a:pt x="12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4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" name="Freeform 9"/>
            <p:cNvSpPr>
              <a:spLocks/>
            </p:cNvSpPr>
            <p:nvPr userDrawn="1"/>
          </p:nvSpPr>
          <p:spPr bwMode="black">
            <a:xfrm>
              <a:off x="930276" y="3948113"/>
              <a:ext cx="325438" cy="498475"/>
            </a:xfrm>
            <a:custGeom>
              <a:avLst/>
              <a:gdLst>
                <a:gd name="T0" fmla="*/ 2147483647 w 410"/>
                <a:gd name="T1" fmla="*/ 0 h 628"/>
                <a:gd name="T2" fmla="*/ 2147483647 w 410"/>
                <a:gd name="T3" fmla="*/ 2147483647 h 628"/>
                <a:gd name="T4" fmla="*/ 2147483647 w 410"/>
                <a:gd name="T5" fmla="*/ 2147483647 h 628"/>
                <a:gd name="T6" fmla="*/ 2147483647 w 410"/>
                <a:gd name="T7" fmla="*/ 2147483647 h 628"/>
                <a:gd name="T8" fmla="*/ 2147483647 w 410"/>
                <a:gd name="T9" fmla="*/ 2147483647 h 628"/>
                <a:gd name="T10" fmla="*/ 2147483647 w 410"/>
                <a:gd name="T11" fmla="*/ 2147483647 h 628"/>
                <a:gd name="T12" fmla="*/ 2147483647 w 410"/>
                <a:gd name="T13" fmla="*/ 2147483647 h 628"/>
                <a:gd name="T14" fmla="*/ 2147483647 w 410"/>
                <a:gd name="T15" fmla="*/ 2147483647 h 628"/>
                <a:gd name="T16" fmla="*/ 2147483647 w 410"/>
                <a:gd name="T17" fmla="*/ 2147483647 h 628"/>
                <a:gd name="T18" fmla="*/ 2147483647 w 410"/>
                <a:gd name="T19" fmla="*/ 2147483647 h 628"/>
                <a:gd name="T20" fmla="*/ 2147483647 w 410"/>
                <a:gd name="T21" fmla="*/ 2147483647 h 628"/>
                <a:gd name="T22" fmla="*/ 2147483647 w 410"/>
                <a:gd name="T23" fmla="*/ 2147483647 h 628"/>
                <a:gd name="T24" fmla="*/ 2147483647 w 410"/>
                <a:gd name="T25" fmla="*/ 2147483647 h 628"/>
                <a:gd name="T26" fmla="*/ 2147483647 w 410"/>
                <a:gd name="T27" fmla="*/ 0 h 628"/>
                <a:gd name="T28" fmla="*/ 2147483647 w 410"/>
                <a:gd name="T29" fmla="*/ 2147483647 h 628"/>
                <a:gd name="T30" fmla="*/ 2147483647 w 410"/>
                <a:gd name="T31" fmla="*/ 2147483647 h 628"/>
                <a:gd name="T32" fmla="*/ 2147483647 w 410"/>
                <a:gd name="T33" fmla="*/ 2147483647 h 628"/>
                <a:gd name="T34" fmla="*/ 2147483647 w 410"/>
                <a:gd name="T35" fmla="*/ 2147483647 h 628"/>
                <a:gd name="T36" fmla="*/ 2147483647 w 410"/>
                <a:gd name="T37" fmla="*/ 2147483647 h 628"/>
                <a:gd name="T38" fmla="*/ 2147483647 w 410"/>
                <a:gd name="T39" fmla="*/ 2147483647 h 628"/>
                <a:gd name="T40" fmla="*/ 2147483647 w 410"/>
                <a:gd name="T41" fmla="*/ 2147483647 h 628"/>
                <a:gd name="T42" fmla="*/ 2147483647 w 410"/>
                <a:gd name="T43" fmla="*/ 2147483647 h 628"/>
                <a:gd name="T44" fmla="*/ 2147483647 w 410"/>
                <a:gd name="T45" fmla="*/ 2147483647 h 628"/>
                <a:gd name="T46" fmla="*/ 2147483647 w 410"/>
                <a:gd name="T47" fmla="*/ 2147483647 h 628"/>
                <a:gd name="T48" fmla="*/ 2147483647 w 410"/>
                <a:gd name="T49" fmla="*/ 2147483647 h 628"/>
                <a:gd name="T50" fmla="*/ 2147483647 w 410"/>
                <a:gd name="T51" fmla="*/ 2147483647 h 628"/>
                <a:gd name="T52" fmla="*/ 2147483647 w 410"/>
                <a:gd name="T53" fmla="*/ 2147483647 h 628"/>
                <a:gd name="T54" fmla="*/ 2147483647 w 410"/>
                <a:gd name="T55" fmla="*/ 2147483647 h 628"/>
                <a:gd name="T56" fmla="*/ 2147483647 w 410"/>
                <a:gd name="T57" fmla="*/ 2147483647 h 628"/>
                <a:gd name="T58" fmla="*/ 2147483647 w 410"/>
                <a:gd name="T59" fmla="*/ 2147483647 h 628"/>
                <a:gd name="T60" fmla="*/ 2147483647 w 410"/>
                <a:gd name="T61" fmla="*/ 2147483647 h 628"/>
                <a:gd name="T62" fmla="*/ 2147483647 w 410"/>
                <a:gd name="T63" fmla="*/ 2147483647 h 628"/>
                <a:gd name="T64" fmla="*/ 0 w 410"/>
                <a:gd name="T65" fmla="*/ 2147483647 h 628"/>
                <a:gd name="T66" fmla="*/ 2147483647 w 410"/>
                <a:gd name="T67" fmla="*/ 2147483647 h 628"/>
                <a:gd name="T68" fmla="*/ 2147483647 w 410"/>
                <a:gd name="T69" fmla="*/ 2147483647 h 628"/>
                <a:gd name="T70" fmla="*/ 2147483647 w 410"/>
                <a:gd name="T71" fmla="*/ 2147483647 h 628"/>
                <a:gd name="T72" fmla="*/ 2147483647 w 410"/>
                <a:gd name="T73" fmla="*/ 2147483647 h 628"/>
                <a:gd name="T74" fmla="*/ 2147483647 w 410"/>
                <a:gd name="T75" fmla="*/ 2147483647 h 628"/>
                <a:gd name="T76" fmla="*/ 2147483647 w 410"/>
                <a:gd name="T77" fmla="*/ 2147483647 h 628"/>
                <a:gd name="T78" fmla="*/ 2147483647 w 410"/>
                <a:gd name="T79" fmla="*/ 2147483647 h 628"/>
                <a:gd name="T80" fmla="*/ 2147483647 w 410"/>
                <a:gd name="T81" fmla="*/ 2147483647 h 628"/>
                <a:gd name="T82" fmla="*/ 2147483647 w 410"/>
                <a:gd name="T83" fmla="*/ 2147483647 h 628"/>
                <a:gd name="T84" fmla="*/ 2147483647 w 410"/>
                <a:gd name="T85" fmla="*/ 2147483647 h 628"/>
                <a:gd name="T86" fmla="*/ 2147483647 w 410"/>
                <a:gd name="T87" fmla="*/ 2147483647 h 628"/>
                <a:gd name="T88" fmla="*/ 2147483647 w 410"/>
                <a:gd name="T89" fmla="*/ 2147483647 h 628"/>
                <a:gd name="T90" fmla="*/ 2147483647 w 410"/>
                <a:gd name="T91" fmla="*/ 2147483647 h 628"/>
                <a:gd name="T92" fmla="*/ 2147483647 w 410"/>
                <a:gd name="T93" fmla="*/ 2147483647 h 628"/>
                <a:gd name="T94" fmla="*/ 2147483647 w 410"/>
                <a:gd name="T95" fmla="*/ 2147483647 h 628"/>
                <a:gd name="T96" fmla="*/ 2147483647 w 410"/>
                <a:gd name="T97" fmla="*/ 2147483647 h 628"/>
                <a:gd name="T98" fmla="*/ 2147483647 w 410"/>
                <a:gd name="T99" fmla="*/ 2147483647 h 628"/>
                <a:gd name="T100" fmla="*/ 2147483647 w 410"/>
                <a:gd name="T101" fmla="*/ 2147483647 h 628"/>
                <a:gd name="T102" fmla="*/ 2147483647 w 410"/>
                <a:gd name="T103" fmla="*/ 2147483647 h 628"/>
                <a:gd name="T104" fmla="*/ 2147483647 w 410"/>
                <a:gd name="T105" fmla="*/ 2147483647 h 628"/>
                <a:gd name="T106" fmla="*/ 2147483647 w 410"/>
                <a:gd name="T107" fmla="*/ 2147483647 h 628"/>
                <a:gd name="T108" fmla="*/ 2147483647 w 410"/>
                <a:gd name="T109" fmla="*/ 0 h 62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10" h="628">
                  <a:moveTo>
                    <a:pt x="77" y="0"/>
                  </a:moveTo>
                  <a:lnTo>
                    <a:pt x="93" y="2"/>
                  </a:lnTo>
                  <a:lnTo>
                    <a:pt x="107" y="9"/>
                  </a:lnTo>
                  <a:lnTo>
                    <a:pt x="119" y="23"/>
                  </a:lnTo>
                  <a:lnTo>
                    <a:pt x="126" y="41"/>
                  </a:lnTo>
                  <a:lnTo>
                    <a:pt x="144" y="94"/>
                  </a:lnTo>
                  <a:lnTo>
                    <a:pt x="164" y="158"/>
                  </a:lnTo>
                  <a:lnTo>
                    <a:pt x="188" y="227"/>
                  </a:lnTo>
                  <a:lnTo>
                    <a:pt x="214" y="298"/>
                  </a:lnTo>
                  <a:lnTo>
                    <a:pt x="295" y="41"/>
                  </a:lnTo>
                  <a:lnTo>
                    <a:pt x="305" y="21"/>
                  </a:lnTo>
                  <a:lnTo>
                    <a:pt x="319" y="9"/>
                  </a:lnTo>
                  <a:lnTo>
                    <a:pt x="333" y="2"/>
                  </a:lnTo>
                  <a:lnTo>
                    <a:pt x="351" y="0"/>
                  </a:lnTo>
                  <a:lnTo>
                    <a:pt x="368" y="2"/>
                  </a:lnTo>
                  <a:lnTo>
                    <a:pt x="384" y="9"/>
                  </a:lnTo>
                  <a:lnTo>
                    <a:pt x="398" y="21"/>
                  </a:lnTo>
                  <a:lnTo>
                    <a:pt x="406" y="37"/>
                  </a:lnTo>
                  <a:lnTo>
                    <a:pt x="410" y="57"/>
                  </a:lnTo>
                  <a:lnTo>
                    <a:pt x="406" y="81"/>
                  </a:lnTo>
                  <a:lnTo>
                    <a:pt x="293" y="401"/>
                  </a:lnTo>
                  <a:lnTo>
                    <a:pt x="269" y="458"/>
                  </a:lnTo>
                  <a:lnTo>
                    <a:pt x="245" y="507"/>
                  </a:lnTo>
                  <a:lnTo>
                    <a:pt x="218" y="547"/>
                  </a:lnTo>
                  <a:lnTo>
                    <a:pt x="186" y="579"/>
                  </a:lnTo>
                  <a:lnTo>
                    <a:pt x="152" y="604"/>
                  </a:lnTo>
                  <a:lnTo>
                    <a:pt x="111" y="620"/>
                  </a:lnTo>
                  <a:lnTo>
                    <a:pt x="65" y="628"/>
                  </a:lnTo>
                  <a:lnTo>
                    <a:pt x="43" y="626"/>
                  </a:lnTo>
                  <a:lnTo>
                    <a:pt x="23" y="618"/>
                  </a:lnTo>
                  <a:lnTo>
                    <a:pt x="12" y="604"/>
                  </a:lnTo>
                  <a:lnTo>
                    <a:pt x="2" y="588"/>
                  </a:lnTo>
                  <a:lnTo>
                    <a:pt x="0" y="571"/>
                  </a:lnTo>
                  <a:lnTo>
                    <a:pt x="2" y="553"/>
                  </a:lnTo>
                  <a:lnTo>
                    <a:pt x="8" y="539"/>
                  </a:lnTo>
                  <a:lnTo>
                    <a:pt x="17" y="525"/>
                  </a:lnTo>
                  <a:lnTo>
                    <a:pt x="33" y="517"/>
                  </a:lnTo>
                  <a:lnTo>
                    <a:pt x="53" y="511"/>
                  </a:lnTo>
                  <a:lnTo>
                    <a:pt x="75" y="509"/>
                  </a:lnTo>
                  <a:lnTo>
                    <a:pt x="97" y="504"/>
                  </a:lnTo>
                  <a:lnTo>
                    <a:pt x="117" y="492"/>
                  </a:lnTo>
                  <a:lnTo>
                    <a:pt x="138" y="474"/>
                  </a:lnTo>
                  <a:lnTo>
                    <a:pt x="158" y="446"/>
                  </a:lnTo>
                  <a:lnTo>
                    <a:pt x="134" y="391"/>
                  </a:lnTo>
                  <a:lnTo>
                    <a:pt x="113" y="332"/>
                  </a:lnTo>
                  <a:lnTo>
                    <a:pt x="91" y="274"/>
                  </a:lnTo>
                  <a:lnTo>
                    <a:pt x="69" y="217"/>
                  </a:lnTo>
                  <a:lnTo>
                    <a:pt x="49" y="164"/>
                  </a:lnTo>
                  <a:lnTo>
                    <a:pt x="33" y="114"/>
                  </a:lnTo>
                  <a:lnTo>
                    <a:pt x="19" y="73"/>
                  </a:lnTo>
                  <a:lnTo>
                    <a:pt x="17" y="47"/>
                  </a:lnTo>
                  <a:lnTo>
                    <a:pt x="23" y="27"/>
                  </a:lnTo>
                  <a:lnTo>
                    <a:pt x="37" y="11"/>
                  </a:lnTo>
                  <a:lnTo>
                    <a:pt x="57" y="4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Freeform 10"/>
            <p:cNvSpPr>
              <a:spLocks noEditPoints="1"/>
            </p:cNvSpPr>
            <p:nvPr userDrawn="1"/>
          </p:nvSpPr>
          <p:spPr bwMode="black">
            <a:xfrm>
              <a:off x="1293813" y="3948113"/>
              <a:ext cx="328613" cy="373063"/>
            </a:xfrm>
            <a:custGeom>
              <a:avLst/>
              <a:gdLst>
                <a:gd name="T0" fmla="*/ 2147483647 w 414"/>
                <a:gd name="T1" fmla="*/ 2147483647 h 470"/>
                <a:gd name="T2" fmla="*/ 2147483647 w 414"/>
                <a:gd name="T3" fmla="*/ 2147483647 h 470"/>
                <a:gd name="T4" fmla="*/ 2147483647 w 414"/>
                <a:gd name="T5" fmla="*/ 2147483647 h 470"/>
                <a:gd name="T6" fmla="*/ 2147483647 w 414"/>
                <a:gd name="T7" fmla="*/ 2147483647 h 470"/>
                <a:gd name="T8" fmla="*/ 2147483647 w 414"/>
                <a:gd name="T9" fmla="*/ 2147483647 h 470"/>
                <a:gd name="T10" fmla="*/ 2147483647 w 414"/>
                <a:gd name="T11" fmla="*/ 2147483647 h 470"/>
                <a:gd name="T12" fmla="*/ 2147483647 w 414"/>
                <a:gd name="T13" fmla="*/ 2147483647 h 470"/>
                <a:gd name="T14" fmla="*/ 2147483647 w 414"/>
                <a:gd name="T15" fmla="*/ 2147483647 h 470"/>
                <a:gd name="T16" fmla="*/ 2147483647 w 414"/>
                <a:gd name="T17" fmla="*/ 2147483647 h 470"/>
                <a:gd name="T18" fmla="*/ 2147483647 w 414"/>
                <a:gd name="T19" fmla="*/ 0 h 470"/>
                <a:gd name="T20" fmla="*/ 2147483647 w 414"/>
                <a:gd name="T21" fmla="*/ 2147483647 h 470"/>
                <a:gd name="T22" fmla="*/ 2147483647 w 414"/>
                <a:gd name="T23" fmla="*/ 2147483647 h 470"/>
                <a:gd name="T24" fmla="*/ 2147483647 w 414"/>
                <a:gd name="T25" fmla="*/ 2147483647 h 470"/>
                <a:gd name="T26" fmla="*/ 2147483647 w 414"/>
                <a:gd name="T27" fmla="*/ 2147483647 h 470"/>
                <a:gd name="T28" fmla="*/ 2147483647 w 414"/>
                <a:gd name="T29" fmla="*/ 2147483647 h 470"/>
                <a:gd name="T30" fmla="*/ 2147483647 w 414"/>
                <a:gd name="T31" fmla="*/ 2147483647 h 470"/>
                <a:gd name="T32" fmla="*/ 2147483647 w 414"/>
                <a:gd name="T33" fmla="*/ 2147483647 h 470"/>
                <a:gd name="T34" fmla="*/ 2147483647 w 414"/>
                <a:gd name="T35" fmla="*/ 2147483647 h 470"/>
                <a:gd name="T36" fmla="*/ 2147483647 w 414"/>
                <a:gd name="T37" fmla="*/ 2147483647 h 470"/>
                <a:gd name="T38" fmla="*/ 2147483647 w 414"/>
                <a:gd name="T39" fmla="*/ 2147483647 h 470"/>
                <a:gd name="T40" fmla="*/ 2147483647 w 414"/>
                <a:gd name="T41" fmla="*/ 2147483647 h 470"/>
                <a:gd name="T42" fmla="*/ 2147483647 w 414"/>
                <a:gd name="T43" fmla="*/ 2147483647 h 470"/>
                <a:gd name="T44" fmla="*/ 2147483647 w 414"/>
                <a:gd name="T45" fmla="*/ 2147483647 h 470"/>
                <a:gd name="T46" fmla="*/ 2147483647 w 414"/>
                <a:gd name="T47" fmla="*/ 2147483647 h 470"/>
                <a:gd name="T48" fmla="*/ 2147483647 w 414"/>
                <a:gd name="T49" fmla="*/ 2147483647 h 470"/>
                <a:gd name="T50" fmla="*/ 2147483647 w 414"/>
                <a:gd name="T51" fmla="*/ 2147483647 h 470"/>
                <a:gd name="T52" fmla="*/ 2147483647 w 414"/>
                <a:gd name="T53" fmla="*/ 2147483647 h 470"/>
                <a:gd name="T54" fmla="*/ 2147483647 w 414"/>
                <a:gd name="T55" fmla="*/ 2147483647 h 470"/>
                <a:gd name="T56" fmla="*/ 0 w 414"/>
                <a:gd name="T57" fmla="*/ 2147483647 h 470"/>
                <a:gd name="T58" fmla="*/ 2147483647 w 414"/>
                <a:gd name="T59" fmla="*/ 2147483647 h 470"/>
                <a:gd name="T60" fmla="*/ 2147483647 w 414"/>
                <a:gd name="T61" fmla="*/ 2147483647 h 470"/>
                <a:gd name="T62" fmla="*/ 2147483647 w 414"/>
                <a:gd name="T63" fmla="*/ 2147483647 h 470"/>
                <a:gd name="T64" fmla="*/ 2147483647 w 414"/>
                <a:gd name="T65" fmla="*/ 2147483647 h 470"/>
                <a:gd name="T66" fmla="*/ 2147483647 w 414"/>
                <a:gd name="T67" fmla="*/ 2147483647 h 470"/>
                <a:gd name="T68" fmla="*/ 2147483647 w 414"/>
                <a:gd name="T69" fmla="*/ 2147483647 h 470"/>
                <a:gd name="T70" fmla="*/ 2147483647 w 414"/>
                <a:gd name="T71" fmla="*/ 2147483647 h 470"/>
                <a:gd name="T72" fmla="*/ 2147483647 w 414"/>
                <a:gd name="T73" fmla="*/ 2147483647 h 470"/>
                <a:gd name="T74" fmla="*/ 2147483647 w 414"/>
                <a:gd name="T75" fmla="*/ 2147483647 h 470"/>
                <a:gd name="T76" fmla="*/ 2147483647 w 414"/>
                <a:gd name="T77" fmla="*/ 2147483647 h 470"/>
                <a:gd name="T78" fmla="*/ 2147483647 w 414"/>
                <a:gd name="T79" fmla="*/ 2147483647 h 470"/>
                <a:gd name="T80" fmla="*/ 2147483647 w 414"/>
                <a:gd name="T81" fmla="*/ 2147483647 h 470"/>
                <a:gd name="T82" fmla="*/ 2147483647 w 414"/>
                <a:gd name="T83" fmla="*/ 2147483647 h 470"/>
                <a:gd name="T84" fmla="*/ 2147483647 w 414"/>
                <a:gd name="T85" fmla="*/ 2147483647 h 470"/>
                <a:gd name="T86" fmla="*/ 2147483647 w 414"/>
                <a:gd name="T87" fmla="*/ 2147483647 h 47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2" y="280"/>
                  </a:lnTo>
                  <a:lnTo>
                    <a:pt x="142" y="286"/>
                  </a:lnTo>
                  <a:lnTo>
                    <a:pt x="128" y="298"/>
                  </a:lnTo>
                  <a:lnTo>
                    <a:pt x="120" y="312"/>
                  </a:lnTo>
                  <a:lnTo>
                    <a:pt x="118" y="328"/>
                  </a:lnTo>
                  <a:lnTo>
                    <a:pt x="118" y="334"/>
                  </a:lnTo>
                  <a:lnTo>
                    <a:pt x="120" y="351"/>
                  </a:lnTo>
                  <a:lnTo>
                    <a:pt x="128" y="367"/>
                  </a:lnTo>
                  <a:lnTo>
                    <a:pt x="140" y="377"/>
                  </a:lnTo>
                  <a:lnTo>
                    <a:pt x="160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1" y="361"/>
                  </a:lnTo>
                  <a:lnTo>
                    <a:pt x="251" y="341"/>
                  </a:lnTo>
                  <a:lnTo>
                    <a:pt x="253" y="316"/>
                  </a:lnTo>
                  <a:lnTo>
                    <a:pt x="253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1" y="2"/>
                  </a:lnTo>
                  <a:lnTo>
                    <a:pt x="279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2" y="71"/>
                  </a:lnTo>
                  <a:lnTo>
                    <a:pt x="364" y="104"/>
                  </a:lnTo>
                  <a:lnTo>
                    <a:pt x="372" y="142"/>
                  </a:lnTo>
                  <a:lnTo>
                    <a:pt x="374" y="189"/>
                  </a:lnTo>
                  <a:lnTo>
                    <a:pt x="374" y="338"/>
                  </a:lnTo>
                  <a:lnTo>
                    <a:pt x="376" y="355"/>
                  </a:lnTo>
                  <a:lnTo>
                    <a:pt x="380" y="369"/>
                  </a:lnTo>
                  <a:lnTo>
                    <a:pt x="388" y="379"/>
                  </a:lnTo>
                  <a:lnTo>
                    <a:pt x="396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0" y="440"/>
                  </a:lnTo>
                  <a:lnTo>
                    <a:pt x="402" y="454"/>
                  </a:lnTo>
                  <a:lnTo>
                    <a:pt x="390" y="464"/>
                  </a:lnTo>
                  <a:lnTo>
                    <a:pt x="374" y="468"/>
                  </a:lnTo>
                  <a:lnTo>
                    <a:pt x="352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91" y="446"/>
                  </a:lnTo>
                  <a:lnTo>
                    <a:pt x="285" y="440"/>
                  </a:lnTo>
                  <a:lnTo>
                    <a:pt x="281" y="434"/>
                  </a:lnTo>
                  <a:lnTo>
                    <a:pt x="253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8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1" y="442"/>
                  </a:lnTo>
                  <a:lnTo>
                    <a:pt x="29" y="422"/>
                  </a:lnTo>
                  <a:lnTo>
                    <a:pt x="11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3" y="262"/>
                  </a:lnTo>
                  <a:lnTo>
                    <a:pt x="33" y="239"/>
                  </a:lnTo>
                  <a:lnTo>
                    <a:pt x="57" y="219"/>
                  </a:lnTo>
                  <a:lnTo>
                    <a:pt x="91" y="203"/>
                  </a:lnTo>
                  <a:lnTo>
                    <a:pt x="128" y="195"/>
                  </a:lnTo>
                  <a:lnTo>
                    <a:pt x="174" y="191"/>
                  </a:lnTo>
                  <a:lnTo>
                    <a:pt x="253" y="191"/>
                  </a:lnTo>
                  <a:lnTo>
                    <a:pt x="253" y="175"/>
                  </a:lnTo>
                  <a:lnTo>
                    <a:pt x="253" y="152"/>
                  </a:lnTo>
                  <a:lnTo>
                    <a:pt x="249" y="132"/>
                  </a:lnTo>
                  <a:lnTo>
                    <a:pt x="241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4" y="96"/>
                  </a:lnTo>
                  <a:lnTo>
                    <a:pt x="128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1" y="110"/>
                  </a:lnTo>
                  <a:lnTo>
                    <a:pt x="39" y="96"/>
                  </a:lnTo>
                  <a:lnTo>
                    <a:pt x="31" y="81"/>
                  </a:lnTo>
                  <a:lnTo>
                    <a:pt x="31" y="65"/>
                  </a:lnTo>
                  <a:lnTo>
                    <a:pt x="39" y="47"/>
                  </a:lnTo>
                  <a:lnTo>
                    <a:pt x="55" y="33"/>
                  </a:lnTo>
                  <a:lnTo>
                    <a:pt x="87" y="17"/>
                  </a:lnTo>
                  <a:lnTo>
                    <a:pt x="122" y="7"/>
                  </a:lnTo>
                  <a:lnTo>
                    <a:pt x="160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" name="Freeform 11"/>
            <p:cNvSpPr>
              <a:spLocks/>
            </p:cNvSpPr>
            <p:nvPr userDrawn="1"/>
          </p:nvSpPr>
          <p:spPr bwMode="black">
            <a:xfrm>
              <a:off x="1690688" y="3808413"/>
              <a:ext cx="128588" cy="512763"/>
            </a:xfrm>
            <a:custGeom>
              <a:avLst/>
              <a:gdLst>
                <a:gd name="T0" fmla="*/ 2147483647 w 163"/>
                <a:gd name="T1" fmla="*/ 0 h 646"/>
                <a:gd name="T2" fmla="*/ 2147483647 w 163"/>
                <a:gd name="T3" fmla="*/ 2147483647 h 646"/>
                <a:gd name="T4" fmla="*/ 2147483647 w 163"/>
                <a:gd name="T5" fmla="*/ 2147483647 h 646"/>
                <a:gd name="T6" fmla="*/ 2147483647 w 163"/>
                <a:gd name="T7" fmla="*/ 2147483647 h 646"/>
                <a:gd name="T8" fmla="*/ 2147483647 w 163"/>
                <a:gd name="T9" fmla="*/ 2147483647 h 646"/>
                <a:gd name="T10" fmla="*/ 2147483647 w 163"/>
                <a:gd name="T11" fmla="*/ 2147483647 h 646"/>
                <a:gd name="T12" fmla="*/ 2147483647 w 163"/>
                <a:gd name="T13" fmla="*/ 2147483647 h 646"/>
                <a:gd name="T14" fmla="*/ 2147483647 w 163"/>
                <a:gd name="T15" fmla="*/ 2147483647 h 646"/>
                <a:gd name="T16" fmla="*/ 2147483647 w 163"/>
                <a:gd name="T17" fmla="*/ 2147483647 h 646"/>
                <a:gd name="T18" fmla="*/ 2147483647 w 163"/>
                <a:gd name="T19" fmla="*/ 2147483647 h 646"/>
                <a:gd name="T20" fmla="*/ 2147483647 w 163"/>
                <a:gd name="T21" fmla="*/ 2147483647 h 646"/>
                <a:gd name="T22" fmla="*/ 2147483647 w 163"/>
                <a:gd name="T23" fmla="*/ 2147483647 h 646"/>
                <a:gd name="T24" fmla="*/ 2147483647 w 163"/>
                <a:gd name="T25" fmla="*/ 2147483647 h 646"/>
                <a:gd name="T26" fmla="*/ 2147483647 w 163"/>
                <a:gd name="T27" fmla="*/ 2147483647 h 646"/>
                <a:gd name="T28" fmla="*/ 2147483647 w 163"/>
                <a:gd name="T29" fmla="*/ 2147483647 h 646"/>
                <a:gd name="T30" fmla="*/ 2147483647 w 163"/>
                <a:gd name="T31" fmla="*/ 2147483647 h 646"/>
                <a:gd name="T32" fmla="*/ 2147483647 w 163"/>
                <a:gd name="T33" fmla="*/ 2147483647 h 646"/>
                <a:gd name="T34" fmla="*/ 2147483647 w 163"/>
                <a:gd name="T35" fmla="*/ 2147483647 h 646"/>
                <a:gd name="T36" fmla="*/ 2147483647 w 163"/>
                <a:gd name="T37" fmla="*/ 2147483647 h 646"/>
                <a:gd name="T38" fmla="*/ 2147483647 w 163"/>
                <a:gd name="T39" fmla="*/ 2147483647 h 646"/>
                <a:gd name="T40" fmla="*/ 2147483647 w 163"/>
                <a:gd name="T41" fmla="*/ 2147483647 h 646"/>
                <a:gd name="T42" fmla="*/ 2147483647 w 163"/>
                <a:gd name="T43" fmla="*/ 2147483647 h 646"/>
                <a:gd name="T44" fmla="*/ 2147483647 w 163"/>
                <a:gd name="T45" fmla="*/ 2147483647 h 646"/>
                <a:gd name="T46" fmla="*/ 2147483647 w 163"/>
                <a:gd name="T47" fmla="*/ 2147483647 h 646"/>
                <a:gd name="T48" fmla="*/ 0 w 163"/>
                <a:gd name="T49" fmla="*/ 2147483647 h 646"/>
                <a:gd name="T50" fmla="*/ 0 w 163"/>
                <a:gd name="T51" fmla="*/ 2147483647 h 646"/>
                <a:gd name="T52" fmla="*/ 2147483647 w 163"/>
                <a:gd name="T53" fmla="*/ 2147483647 h 646"/>
                <a:gd name="T54" fmla="*/ 2147483647 w 163"/>
                <a:gd name="T55" fmla="*/ 2147483647 h 646"/>
                <a:gd name="T56" fmla="*/ 2147483647 w 163"/>
                <a:gd name="T57" fmla="*/ 2147483647 h 646"/>
                <a:gd name="T58" fmla="*/ 2147483647 w 163"/>
                <a:gd name="T59" fmla="*/ 0 h 6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3" y="6"/>
                  </a:lnTo>
                  <a:lnTo>
                    <a:pt x="103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3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8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" name="Freeform 12"/>
            <p:cNvSpPr>
              <a:spLocks/>
            </p:cNvSpPr>
            <p:nvPr userDrawn="1"/>
          </p:nvSpPr>
          <p:spPr bwMode="black">
            <a:xfrm>
              <a:off x="2062163" y="3798888"/>
              <a:ext cx="458788" cy="525463"/>
            </a:xfrm>
            <a:custGeom>
              <a:avLst/>
              <a:gdLst>
                <a:gd name="T0" fmla="*/ 2147483647 w 577"/>
                <a:gd name="T1" fmla="*/ 0 h 662"/>
                <a:gd name="T2" fmla="*/ 2147483647 w 577"/>
                <a:gd name="T3" fmla="*/ 2147483647 h 662"/>
                <a:gd name="T4" fmla="*/ 2147483647 w 577"/>
                <a:gd name="T5" fmla="*/ 2147483647 h 662"/>
                <a:gd name="T6" fmla="*/ 2147483647 w 577"/>
                <a:gd name="T7" fmla="*/ 2147483647 h 662"/>
                <a:gd name="T8" fmla="*/ 2147483647 w 577"/>
                <a:gd name="T9" fmla="*/ 2147483647 h 662"/>
                <a:gd name="T10" fmla="*/ 2147483647 w 577"/>
                <a:gd name="T11" fmla="*/ 2147483647 h 662"/>
                <a:gd name="T12" fmla="*/ 2147483647 w 577"/>
                <a:gd name="T13" fmla="*/ 2147483647 h 662"/>
                <a:gd name="T14" fmla="*/ 2147483647 w 577"/>
                <a:gd name="T15" fmla="*/ 2147483647 h 662"/>
                <a:gd name="T16" fmla="*/ 2147483647 w 577"/>
                <a:gd name="T17" fmla="*/ 2147483647 h 662"/>
                <a:gd name="T18" fmla="*/ 2147483647 w 577"/>
                <a:gd name="T19" fmla="*/ 2147483647 h 662"/>
                <a:gd name="T20" fmla="*/ 2147483647 w 577"/>
                <a:gd name="T21" fmla="*/ 0 h 662"/>
                <a:gd name="T22" fmla="*/ 2147483647 w 577"/>
                <a:gd name="T23" fmla="*/ 2147483647 h 662"/>
                <a:gd name="T24" fmla="*/ 2147483647 w 577"/>
                <a:gd name="T25" fmla="*/ 2147483647 h 662"/>
                <a:gd name="T26" fmla="*/ 2147483647 w 577"/>
                <a:gd name="T27" fmla="*/ 2147483647 h 662"/>
                <a:gd name="T28" fmla="*/ 2147483647 w 577"/>
                <a:gd name="T29" fmla="*/ 2147483647 h 662"/>
                <a:gd name="T30" fmla="*/ 2147483647 w 577"/>
                <a:gd name="T31" fmla="*/ 2147483647 h 662"/>
                <a:gd name="T32" fmla="*/ 2147483647 w 577"/>
                <a:gd name="T33" fmla="*/ 2147483647 h 662"/>
                <a:gd name="T34" fmla="*/ 2147483647 w 577"/>
                <a:gd name="T35" fmla="*/ 2147483647 h 662"/>
                <a:gd name="T36" fmla="*/ 2147483647 w 577"/>
                <a:gd name="T37" fmla="*/ 2147483647 h 662"/>
                <a:gd name="T38" fmla="*/ 2147483647 w 577"/>
                <a:gd name="T39" fmla="*/ 2147483647 h 662"/>
                <a:gd name="T40" fmla="*/ 2147483647 w 577"/>
                <a:gd name="T41" fmla="*/ 2147483647 h 662"/>
                <a:gd name="T42" fmla="*/ 2147483647 w 577"/>
                <a:gd name="T43" fmla="*/ 2147483647 h 662"/>
                <a:gd name="T44" fmla="*/ 2147483647 w 577"/>
                <a:gd name="T45" fmla="*/ 2147483647 h 662"/>
                <a:gd name="T46" fmla="*/ 2147483647 w 577"/>
                <a:gd name="T47" fmla="*/ 2147483647 h 662"/>
                <a:gd name="T48" fmla="*/ 2147483647 w 577"/>
                <a:gd name="T49" fmla="*/ 2147483647 h 662"/>
                <a:gd name="T50" fmla="*/ 2147483647 w 577"/>
                <a:gd name="T51" fmla="*/ 2147483647 h 662"/>
                <a:gd name="T52" fmla="*/ 2147483647 w 577"/>
                <a:gd name="T53" fmla="*/ 2147483647 h 662"/>
                <a:gd name="T54" fmla="*/ 2147483647 w 577"/>
                <a:gd name="T55" fmla="*/ 2147483647 h 662"/>
                <a:gd name="T56" fmla="*/ 2147483647 w 577"/>
                <a:gd name="T57" fmla="*/ 2147483647 h 662"/>
                <a:gd name="T58" fmla="*/ 2147483647 w 577"/>
                <a:gd name="T59" fmla="*/ 2147483647 h 662"/>
                <a:gd name="T60" fmla="*/ 2147483647 w 577"/>
                <a:gd name="T61" fmla="*/ 2147483647 h 662"/>
                <a:gd name="T62" fmla="*/ 2147483647 w 577"/>
                <a:gd name="T63" fmla="*/ 2147483647 h 662"/>
                <a:gd name="T64" fmla="*/ 2147483647 w 577"/>
                <a:gd name="T65" fmla="*/ 2147483647 h 662"/>
                <a:gd name="T66" fmla="*/ 2147483647 w 577"/>
                <a:gd name="T67" fmla="*/ 2147483647 h 662"/>
                <a:gd name="T68" fmla="*/ 2147483647 w 577"/>
                <a:gd name="T69" fmla="*/ 2147483647 h 662"/>
                <a:gd name="T70" fmla="*/ 2147483647 w 577"/>
                <a:gd name="T71" fmla="*/ 2147483647 h 662"/>
                <a:gd name="T72" fmla="*/ 2147483647 w 577"/>
                <a:gd name="T73" fmla="*/ 2147483647 h 662"/>
                <a:gd name="T74" fmla="*/ 2147483647 w 577"/>
                <a:gd name="T75" fmla="*/ 2147483647 h 662"/>
                <a:gd name="T76" fmla="*/ 2147483647 w 577"/>
                <a:gd name="T77" fmla="*/ 2147483647 h 662"/>
                <a:gd name="T78" fmla="*/ 2147483647 w 577"/>
                <a:gd name="T79" fmla="*/ 2147483647 h 662"/>
                <a:gd name="T80" fmla="*/ 2147483647 w 577"/>
                <a:gd name="T81" fmla="*/ 2147483647 h 662"/>
                <a:gd name="T82" fmla="*/ 0 w 577"/>
                <a:gd name="T83" fmla="*/ 2147483647 h 662"/>
                <a:gd name="T84" fmla="*/ 0 w 577"/>
                <a:gd name="T85" fmla="*/ 2147483647 h 662"/>
                <a:gd name="T86" fmla="*/ 2147483647 w 577"/>
                <a:gd name="T87" fmla="*/ 2147483647 h 662"/>
                <a:gd name="T88" fmla="*/ 2147483647 w 577"/>
                <a:gd name="T89" fmla="*/ 2147483647 h 662"/>
                <a:gd name="T90" fmla="*/ 2147483647 w 577"/>
                <a:gd name="T91" fmla="*/ 2147483647 h 662"/>
                <a:gd name="T92" fmla="*/ 2147483647 w 577"/>
                <a:gd name="T93" fmla="*/ 0 h 66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77" h="662">
                  <a:moveTo>
                    <a:pt x="57" y="0"/>
                  </a:moveTo>
                  <a:lnTo>
                    <a:pt x="77" y="2"/>
                  </a:lnTo>
                  <a:lnTo>
                    <a:pt x="95" y="8"/>
                  </a:lnTo>
                  <a:lnTo>
                    <a:pt x="107" y="20"/>
                  </a:lnTo>
                  <a:lnTo>
                    <a:pt x="117" y="35"/>
                  </a:lnTo>
                  <a:lnTo>
                    <a:pt x="289" y="383"/>
                  </a:lnTo>
                  <a:lnTo>
                    <a:pt x="462" y="33"/>
                  </a:lnTo>
                  <a:lnTo>
                    <a:pt x="474" y="16"/>
                  </a:lnTo>
                  <a:lnTo>
                    <a:pt x="488" y="6"/>
                  </a:lnTo>
                  <a:lnTo>
                    <a:pt x="502" y="2"/>
                  </a:lnTo>
                  <a:lnTo>
                    <a:pt x="519" y="0"/>
                  </a:lnTo>
                  <a:lnTo>
                    <a:pt x="541" y="4"/>
                  </a:lnTo>
                  <a:lnTo>
                    <a:pt x="559" y="18"/>
                  </a:lnTo>
                  <a:lnTo>
                    <a:pt x="571" y="35"/>
                  </a:lnTo>
                  <a:lnTo>
                    <a:pt x="577" y="57"/>
                  </a:lnTo>
                  <a:lnTo>
                    <a:pt x="577" y="605"/>
                  </a:lnTo>
                  <a:lnTo>
                    <a:pt x="571" y="626"/>
                  </a:lnTo>
                  <a:lnTo>
                    <a:pt x="559" y="644"/>
                  </a:lnTo>
                  <a:lnTo>
                    <a:pt x="543" y="656"/>
                  </a:lnTo>
                  <a:lnTo>
                    <a:pt x="519" y="662"/>
                  </a:lnTo>
                  <a:lnTo>
                    <a:pt x="498" y="656"/>
                  </a:lnTo>
                  <a:lnTo>
                    <a:pt x="480" y="644"/>
                  </a:lnTo>
                  <a:lnTo>
                    <a:pt x="468" y="626"/>
                  </a:lnTo>
                  <a:lnTo>
                    <a:pt x="464" y="605"/>
                  </a:lnTo>
                  <a:lnTo>
                    <a:pt x="464" y="269"/>
                  </a:lnTo>
                  <a:lnTo>
                    <a:pt x="343" y="520"/>
                  </a:lnTo>
                  <a:lnTo>
                    <a:pt x="329" y="539"/>
                  </a:lnTo>
                  <a:lnTo>
                    <a:pt x="309" y="551"/>
                  </a:lnTo>
                  <a:lnTo>
                    <a:pt x="287" y="555"/>
                  </a:lnTo>
                  <a:lnTo>
                    <a:pt x="266" y="551"/>
                  </a:lnTo>
                  <a:lnTo>
                    <a:pt x="248" y="539"/>
                  </a:lnTo>
                  <a:lnTo>
                    <a:pt x="232" y="520"/>
                  </a:lnTo>
                  <a:lnTo>
                    <a:pt x="111" y="269"/>
                  </a:lnTo>
                  <a:lnTo>
                    <a:pt x="111" y="605"/>
                  </a:lnTo>
                  <a:lnTo>
                    <a:pt x="107" y="626"/>
                  </a:lnTo>
                  <a:lnTo>
                    <a:pt x="95" y="644"/>
                  </a:lnTo>
                  <a:lnTo>
                    <a:pt x="77" y="656"/>
                  </a:lnTo>
                  <a:lnTo>
                    <a:pt x="55" y="662"/>
                  </a:lnTo>
                  <a:lnTo>
                    <a:pt x="34" y="656"/>
                  </a:lnTo>
                  <a:lnTo>
                    <a:pt x="16" y="644"/>
                  </a:lnTo>
                  <a:lnTo>
                    <a:pt x="4" y="626"/>
                  </a:lnTo>
                  <a:lnTo>
                    <a:pt x="0" y="605"/>
                  </a:lnTo>
                  <a:lnTo>
                    <a:pt x="0" y="57"/>
                  </a:lnTo>
                  <a:lnTo>
                    <a:pt x="4" y="33"/>
                  </a:lnTo>
                  <a:lnTo>
                    <a:pt x="18" y="16"/>
                  </a:lnTo>
                  <a:lnTo>
                    <a:pt x="36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" name="Freeform 13"/>
            <p:cNvSpPr>
              <a:spLocks noEditPoints="1"/>
            </p:cNvSpPr>
            <p:nvPr userDrawn="1"/>
          </p:nvSpPr>
          <p:spPr bwMode="black">
            <a:xfrm>
              <a:off x="2593976" y="3948113"/>
              <a:ext cx="328613" cy="373063"/>
            </a:xfrm>
            <a:custGeom>
              <a:avLst/>
              <a:gdLst>
                <a:gd name="T0" fmla="*/ 2147483647 w 414"/>
                <a:gd name="T1" fmla="*/ 2147483647 h 470"/>
                <a:gd name="T2" fmla="*/ 2147483647 w 414"/>
                <a:gd name="T3" fmla="*/ 2147483647 h 470"/>
                <a:gd name="T4" fmla="*/ 2147483647 w 414"/>
                <a:gd name="T5" fmla="*/ 2147483647 h 470"/>
                <a:gd name="T6" fmla="*/ 2147483647 w 414"/>
                <a:gd name="T7" fmla="*/ 2147483647 h 470"/>
                <a:gd name="T8" fmla="*/ 2147483647 w 414"/>
                <a:gd name="T9" fmla="*/ 2147483647 h 470"/>
                <a:gd name="T10" fmla="*/ 2147483647 w 414"/>
                <a:gd name="T11" fmla="*/ 2147483647 h 470"/>
                <a:gd name="T12" fmla="*/ 2147483647 w 414"/>
                <a:gd name="T13" fmla="*/ 2147483647 h 470"/>
                <a:gd name="T14" fmla="*/ 2147483647 w 414"/>
                <a:gd name="T15" fmla="*/ 2147483647 h 470"/>
                <a:gd name="T16" fmla="*/ 2147483647 w 414"/>
                <a:gd name="T17" fmla="*/ 2147483647 h 470"/>
                <a:gd name="T18" fmla="*/ 2147483647 w 414"/>
                <a:gd name="T19" fmla="*/ 0 h 470"/>
                <a:gd name="T20" fmla="*/ 2147483647 w 414"/>
                <a:gd name="T21" fmla="*/ 2147483647 h 470"/>
                <a:gd name="T22" fmla="*/ 2147483647 w 414"/>
                <a:gd name="T23" fmla="*/ 2147483647 h 470"/>
                <a:gd name="T24" fmla="*/ 2147483647 w 414"/>
                <a:gd name="T25" fmla="*/ 2147483647 h 470"/>
                <a:gd name="T26" fmla="*/ 2147483647 w 414"/>
                <a:gd name="T27" fmla="*/ 2147483647 h 470"/>
                <a:gd name="T28" fmla="*/ 2147483647 w 414"/>
                <a:gd name="T29" fmla="*/ 2147483647 h 470"/>
                <a:gd name="T30" fmla="*/ 2147483647 w 414"/>
                <a:gd name="T31" fmla="*/ 2147483647 h 470"/>
                <a:gd name="T32" fmla="*/ 2147483647 w 414"/>
                <a:gd name="T33" fmla="*/ 2147483647 h 470"/>
                <a:gd name="T34" fmla="*/ 2147483647 w 414"/>
                <a:gd name="T35" fmla="*/ 2147483647 h 470"/>
                <a:gd name="T36" fmla="*/ 2147483647 w 414"/>
                <a:gd name="T37" fmla="*/ 2147483647 h 470"/>
                <a:gd name="T38" fmla="*/ 2147483647 w 414"/>
                <a:gd name="T39" fmla="*/ 2147483647 h 470"/>
                <a:gd name="T40" fmla="*/ 2147483647 w 414"/>
                <a:gd name="T41" fmla="*/ 2147483647 h 470"/>
                <a:gd name="T42" fmla="*/ 2147483647 w 414"/>
                <a:gd name="T43" fmla="*/ 2147483647 h 470"/>
                <a:gd name="T44" fmla="*/ 2147483647 w 414"/>
                <a:gd name="T45" fmla="*/ 2147483647 h 470"/>
                <a:gd name="T46" fmla="*/ 2147483647 w 414"/>
                <a:gd name="T47" fmla="*/ 2147483647 h 470"/>
                <a:gd name="T48" fmla="*/ 2147483647 w 414"/>
                <a:gd name="T49" fmla="*/ 2147483647 h 470"/>
                <a:gd name="T50" fmla="*/ 2147483647 w 414"/>
                <a:gd name="T51" fmla="*/ 2147483647 h 470"/>
                <a:gd name="T52" fmla="*/ 2147483647 w 414"/>
                <a:gd name="T53" fmla="*/ 2147483647 h 470"/>
                <a:gd name="T54" fmla="*/ 2147483647 w 414"/>
                <a:gd name="T55" fmla="*/ 2147483647 h 470"/>
                <a:gd name="T56" fmla="*/ 0 w 414"/>
                <a:gd name="T57" fmla="*/ 2147483647 h 470"/>
                <a:gd name="T58" fmla="*/ 2147483647 w 414"/>
                <a:gd name="T59" fmla="*/ 2147483647 h 470"/>
                <a:gd name="T60" fmla="*/ 2147483647 w 414"/>
                <a:gd name="T61" fmla="*/ 2147483647 h 470"/>
                <a:gd name="T62" fmla="*/ 2147483647 w 414"/>
                <a:gd name="T63" fmla="*/ 2147483647 h 470"/>
                <a:gd name="T64" fmla="*/ 2147483647 w 414"/>
                <a:gd name="T65" fmla="*/ 2147483647 h 470"/>
                <a:gd name="T66" fmla="*/ 2147483647 w 414"/>
                <a:gd name="T67" fmla="*/ 2147483647 h 470"/>
                <a:gd name="T68" fmla="*/ 2147483647 w 414"/>
                <a:gd name="T69" fmla="*/ 2147483647 h 470"/>
                <a:gd name="T70" fmla="*/ 2147483647 w 414"/>
                <a:gd name="T71" fmla="*/ 2147483647 h 470"/>
                <a:gd name="T72" fmla="*/ 2147483647 w 414"/>
                <a:gd name="T73" fmla="*/ 2147483647 h 470"/>
                <a:gd name="T74" fmla="*/ 2147483647 w 414"/>
                <a:gd name="T75" fmla="*/ 2147483647 h 470"/>
                <a:gd name="T76" fmla="*/ 2147483647 w 414"/>
                <a:gd name="T77" fmla="*/ 2147483647 h 470"/>
                <a:gd name="T78" fmla="*/ 2147483647 w 414"/>
                <a:gd name="T79" fmla="*/ 2147483647 h 470"/>
                <a:gd name="T80" fmla="*/ 2147483647 w 414"/>
                <a:gd name="T81" fmla="*/ 2147483647 h 470"/>
                <a:gd name="T82" fmla="*/ 2147483647 w 414"/>
                <a:gd name="T83" fmla="*/ 2147483647 h 470"/>
                <a:gd name="T84" fmla="*/ 2147483647 w 414"/>
                <a:gd name="T85" fmla="*/ 2147483647 h 470"/>
                <a:gd name="T86" fmla="*/ 2147483647 w 414"/>
                <a:gd name="T87" fmla="*/ 0 h 47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3" y="280"/>
                  </a:lnTo>
                  <a:lnTo>
                    <a:pt x="143" y="286"/>
                  </a:lnTo>
                  <a:lnTo>
                    <a:pt x="129" y="298"/>
                  </a:lnTo>
                  <a:lnTo>
                    <a:pt x="121" y="312"/>
                  </a:lnTo>
                  <a:lnTo>
                    <a:pt x="119" y="328"/>
                  </a:lnTo>
                  <a:lnTo>
                    <a:pt x="119" y="334"/>
                  </a:lnTo>
                  <a:lnTo>
                    <a:pt x="121" y="351"/>
                  </a:lnTo>
                  <a:lnTo>
                    <a:pt x="129" y="367"/>
                  </a:lnTo>
                  <a:lnTo>
                    <a:pt x="141" y="377"/>
                  </a:lnTo>
                  <a:lnTo>
                    <a:pt x="161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2" y="361"/>
                  </a:lnTo>
                  <a:lnTo>
                    <a:pt x="252" y="341"/>
                  </a:lnTo>
                  <a:lnTo>
                    <a:pt x="254" y="316"/>
                  </a:lnTo>
                  <a:lnTo>
                    <a:pt x="254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2" y="2"/>
                  </a:lnTo>
                  <a:lnTo>
                    <a:pt x="280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3" y="71"/>
                  </a:lnTo>
                  <a:lnTo>
                    <a:pt x="365" y="104"/>
                  </a:lnTo>
                  <a:lnTo>
                    <a:pt x="373" y="142"/>
                  </a:lnTo>
                  <a:lnTo>
                    <a:pt x="375" y="189"/>
                  </a:lnTo>
                  <a:lnTo>
                    <a:pt x="375" y="338"/>
                  </a:lnTo>
                  <a:lnTo>
                    <a:pt x="377" y="355"/>
                  </a:lnTo>
                  <a:lnTo>
                    <a:pt x="381" y="369"/>
                  </a:lnTo>
                  <a:lnTo>
                    <a:pt x="389" y="379"/>
                  </a:lnTo>
                  <a:lnTo>
                    <a:pt x="397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2" y="440"/>
                  </a:lnTo>
                  <a:lnTo>
                    <a:pt x="404" y="454"/>
                  </a:lnTo>
                  <a:lnTo>
                    <a:pt x="391" y="464"/>
                  </a:lnTo>
                  <a:lnTo>
                    <a:pt x="375" y="468"/>
                  </a:lnTo>
                  <a:lnTo>
                    <a:pt x="353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89" y="444"/>
                  </a:lnTo>
                  <a:lnTo>
                    <a:pt x="282" y="434"/>
                  </a:lnTo>
                  <a:lnTo>
                    <a:pt x="254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9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2" y="442"/>
                  </a:lnTo>
                  <a:lnTo>
                    <a:pt x="30" y="422"/>
                  </a:lnTo>
                  <a:lnTo>
                    <a:pt x="12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4" y="262"/>
                  </a:lnTo>
                  <a:lnTo>
                    <a:pt x="34" y="239"/>
                  </a:lnTo>
                  <a:lnTo>
                    <a:pt x="58" y="219"/>
                  </a:lnTo>
                  <a:lnTo>
                    <a:pt x="91" y="203"/>
                  </a:lnTo>
                  <a:lnTo>
                    <a:pt x="131" y="195"/>
                  </a:lnTo>
                  <a:lnTo>
                    <a:pt x="174" y="191"/>
                  </a:lnTo>
                  <a:lnTo>
                    <a:pt x="254" y="191"/>
                  </a:lnTo>
                  <a:lnTo>
                    <a:pt x="254" y="175"/>
                  </a:lnTo>
                  <a:lnTo>
                    <a:pt x="254" y="152"/>
                  </a:lnTo>
                  <a:lnTo>
                    <a:pt x="250" y="132"/>
                  </a:lnTo>
                  <a:lnTo>
                    <a:pt x="242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5" y="96"/>
                  </a:lnTo>
                  <a:lnTo>
                    <a:pt x="129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2" y="110"/>
                  </a:lnTo>
                  <a:lnTo>
                    <a:pt x="40" y="96"/>
                  </a:lnTo>
                  <a:lnTo>
                    <a:pt x="32" y="81"/>
                  </a:lnTo>
                  <a:lnTo>
                    <a:pt x="32" y="65"/>
                  </a:lnTo>
                  <a:lnTo>
                    <a:pt x="40" y="47"/>
                  </a:lnTo>
                  <a:lnTo>
                    <a:pt x="56" y="33"/>
                  </a:lnTo>
                  <a:lnTo>
                    <a:pt x="87" y="17"/>
                  </a:lnTo>
                  <a:lnTo>
                    <a:pt x="123" y="7"/>
                  </a:lnTo>
                  <a:lnTo>
                    <a:pt x="161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" name="Freeform 14"/>
            <p:cNvSpPr>
              <a:spLocks noEditPoints="1"/>
            </p:cNvSpPr>
            <p:nvPr userDrawn="1"/>
          </p:nvSpPr>
          <p:spPr bwMode="black">
            <a:xfrm>
              <a:off x="2987676" y="3794126"/>
              <a:ext cx="107950" cy="527050"/>
            </a:xfrm>
            <a:custGeom>
              <a:avLst/>
              <a:gdLst>
                <a:gd name="T0" fmla="*/ 2147483647 w 134"/>
                <a:gd name="T1" fmla="*/ 2147483647 h 664"/>
                <a:gd name="T2" fmla="*/ 2147483647 w 134"/>
                <a:gd name="T3" fmla="*/ 2147483647 h 664"/>
                <a:gd name="T4" fmla="*/ 2147483647 w 134"/>
                <a:gd name="T5" fmla="*/ 2147483647 h 664"/>
                <a:gd name="T6" fmla="*/ 2147483647 w 134"/>
                <a:gd name="T7" fmla="*/ 2147483647 h 664"/>
                <a:gd name="T8" fmla="*/ 2147483647 w 134"/>
                <a:gd name="T9" fmla="*/ 2147483647 h 664"/>
                <a:gd name="T10" fmla="*/ 2147483647 w 134"/>
                <a:gd name="T11" fmla="*/ 2147483647 h 664"/>
                <a:gd name="T12" fmla="*/ 2147483647 w 134"/>
                <a:gd name="T13" fmla="*/ 2147483647 h 664"/>
                <a:gd name="T14" fmla="*/ 2147483647 w 134"/>
                <a:gd name="T15" fmla="*/ 2147483647 h 664"/>
                <a:gd name="T16" fmla="*/ 2147483647 w 134"/>
                <a:gd name="T17" fmla="*/ 2147483647 h 664"/>
                <a:gd name="T18" fmla="*/ 2147483647 w 134"/>
                <a:gd name="T19" fmla="*/ 2147483647 h 664"/>
                <a:gd name="T20" fmla="*/ 2147483647 w 134"/>
                <a:gd name="T21" fmla="*/ 2147483647 h 664"/>
                <a:gd name="T22" fmla="*/ 2147483647 w 134"/>
                <a:gd name="T23" fmla="*/ 2147483647 h 664"/>
                <a:gd name="T24" fmla="*/ 2147483647 w 134"/>
                <a:gd name="T25" fmla="*/ 2147483647 h 664"/>
                <a:gd name="T26" fmla="*/ 2147483647 w 134"/>
                <a:gd name="T27" fmla="*/ 2147483647 h 664"/>
                <a:gd name="T28" fmla="*/ 2147483647 w 134"/>
                <a:gd name="T29" fmla="*/ 2147483647 h 664"/>
                <a:gd name="T30" fmla="*/ 2147483647 w 134"/>
                <a:gd name="T31" fmla="*/ 2147483647 h 664"/>
                <a:gd name="T32" fmla="*/ 2147483647 w 134"/>
                <a:gd name="T33" fmla="*/ 2147483647 h 664"/>
                <a:gd name="T34" fmla="*/ 2147483647 w 134"/>
                <a:gd name="T35" fmla="*/ 2147483647 h 664"/>
                <a:gd name="T36" fmla="*/ 2147483647 w 134"/>
                <a:gd name="T37" fmla="*/ 2147483647 h 664"/>
                <a:gd name="T38" fmla="*/ 2147483647 w 134"/>
                <a:gd name="T39" fmla="*/ 0 h 664"/>
                <a:gd name="T40" fmla="*/ 2147483647 w 134"/>
                <a:gd name="T41" fmla="*/ 2147483647 h 664"/>
                <a:gd name="T42" fmla="*/ 2147483647 w 134"/>
                <a:gd name="T43" fmla="*/ 2147483647 h 664"/>
                <a:gd name="T44" fmla="*/ 2147483647 w 134"/>
                <a:gd name="T45" fmla="*/ 2147483647 h 664"/>
                <a:gd name="T46" fmla="*/ 2147483647 w 134"/>
                <a:gd name="T47" fmla="*/ 2147483647 h 664"/>
                <a:gd name="T48" fmla="*/ 2147483647 w 134"/>
                <a:gd name="T49" fmla="*/ 2147483647 h 664"/>
                <a:gd name="T50" fmla="*/ 2147483647 w 134"/>
                <a:gd name="T51" fmla="*/ 2147483647 h 664"/>
                <a:gd name="T52" fmla="*/ 2147483647 w 134"/>
                <a:gd name="T53" fmla="*/ 2147483647 h 664"/>
                <a:gd name="T54" fmla="*/ 2147483647 w 134"/>
                <a:gd name="T55" fmla="*/ 2147483647 h 664"/>
                <a:gd name="T56" fmla="*/ 2147483647 w 134"/>
                <a:gd name="T57" fmla="*/ 2147483647 h 664"/>
                <a:gd name="T58" fmla="*/ 2147483647 w 134"/>
                <a:gd name="T59" fmla="*/ 2147483647 h 664"/>
                <a:gd name="T60" fmla="*/ 2147483647 w 134"/>
                <a:gd name="T61" fmla="*/ 2147483647 h 664"/>
                <a:gd name="T62" fmla="*/ 0 w 134"/>
                <a:gd name="T63" fmla="*/ 2147483647 h 664"/>
                <a:gd name="T64" fmla="*/ 2147483647 w 134"/>
                <a:gd name="T65" fmla="*/ 2147483647 h 664"/>
                <a:gd name="T66" fmla="*/ 2147483647 w 134"/>
                <a:gd name="T67" fmla="*/ 2147483647 h 664"/>
                <a:gd name="T68" fmla="*/ 2147483647 w 134"/>
                <a:gd name="T69" fmla="*/ 2147483647 h 664"/>
                <a:gd name="T70" fmla="*/ 2147483647 w 134"/>
                <a:gd name="T71" fmla="*/ 0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34" h="664">
                  <a:moveTo>
                    <a:pt x="67" y="194"/>
                  </a:moveTo>
                  <a:lnTo>
                    <a:pt x="91" y="198"/>
                  </a:lnTo>
                  <a:lnTo>
                    <a:pt x="109" y="211"/>
                  </a:lnTo>
                  <a:lnTo>
                    <a:pt x="123" y="231"/>
                  </a:lnTo>
                  <a:lnTo>
                    <a:pt x="126" y="253"/>
                  </a:lnTo>
                  <a:lnTo>
                    <a:pt x="126" y="605"/>
                  </a:lnTo>
                  <a:lnTo>
                    <a:pt x="123" y="628"/>
                  </a:lnTo>
                  <a:lnTo>
                    <a:pt x="109" y="648"/>
                  </a:lnTo>
                  <a:lnTo>
                    <a:pt x="91" y="660"/>
                  </a:lnTo>
                  <a:lnTo>
                    <a:pt x="67" y="664"/>
                  </a:lnTo>
                  <a:lnTo>
                    <a:pt x="43" y="660"/>
                  </a:lnTo>
                  <a:lnTo>
                    <a:pt x="25" y="648"/>
                  </a:lnTo>
                  <a:lnTo>
                    <a:pt x="12" y="628"/>
                  </a:lnTo>
                  <a:lnTo>
                    <a:pt x="8" y="605"/>
                  </a:lnTo>
                  <a:lnTo>
                    <a:pt x="8" y="253"/>
                  </a:lnTo>
                  <a:lnTo>
                    <a:pt x="12" y="231"/>
                  </a:lnTo>
                  <a:lnTo>
                    <a:pt x="25" y="211"/>
                  </a:lnTo>
                  <a:lnTo>
                    <a:pt x="43" y="198"/>
                  </a:lnTo>
                  <a:lnTo>
                    <a:pt x="67" y="194"/>
                  </a:lnTo>
                  <a:close/>
                  <a:moveTo>
                    <a:pt x="67" y="0"/>
                  </a:moveTo>
                  <a:lnTo>
                    <a:pt x="93" y="6"/>
                  </a:lnTo>
                  <a:lnTo>
                    <a:pt x="115" y="20"/>
                  </a:lnTo>
                  <a:lnTo>
                    <a:pt x="128" y="41"/>
                  </a:lnTo>
                  <a:lnTo>
                    <a:pt x="134" y="67"/>
                  </a:lnTo>
                  <a:lnTo>
                    <a:pt x="128" y="93"/>
                  </a:lnTo>
                  <a:lnTo>
                    <a:pt x="115" y="115"/>
                  </a:lnTo>
                  <a:lnTo>
                    <a:pt x="93" y="128"/>
                  </a:lnTo>
                  <a:lnTo>
                    <a:pt x="67" y="134"/>
                  </a:lnTo>
                  <a:lnTo>
                    <a:pt x="41" y="128"/>
                  </a:lnTo>
                  <a:lnTo>
                    <a:pt x="19" y="115"/>
                  </a:lnTo>
                  <a:lnTo>
                    <a:pt x="6" y="93"/>
                  </a:lnTo>
                  <a:lnTo>
                    <a:pt x="0" y="67"/>
                  </a:lnTo>
                  <a:lnTo>
                    <a:pt x="6" y="41"/>
                  </a:lnTo>
                  <a:lnTo>
                    <a:pt x="19" y="20"/>
                  </a:lnTo>
                  <a:lnTo>
                    <a:pt x="41" y="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black">
            <a:xfrm>
              <a:off x="3190876" y="3808413"/>
              <a:ext cx="128588" cy="512763"/>
            </a:xfrm>
            <a:custGeom>
              <a:avLst/>
              <a:gdLst>
                <a:gd name="T0" fmla="*/ 2147483647 w 163"/>
                <a:gd name="T1" fmla="*/ 0 h 646"/>
                <a:gd name="T2" fmla="*/ 2147483647 w 163"/>
                <a:gd name="T3" fmla="*/ 2147483647 h 646"/>
                <a:gd name="T4" fmla="*/ 2147483647 w 163"/>
                <a:gd name="T5" fmla="*/ 2147483647 h 646"/>
                <a:gd name="T6" fmla="*/ 2147483647 w 163"/>
                <a:gd name="T7" fmla="*/ 2147483647 h 646"/>
                <a:gd name="T8" fmla="*/ 2147483647 w 163"/>
                <a:gd name="T9" fmla="*/ 2147483647 h 646"/>
                <a:gd name="T10" fmla="*/ 2147483647 w 163"/>
                <a:gd name="T11" fmla="*/ 2147483647 h 646"/>
                <a:gd name="T12" fmla="*/ 2147483647 w 163"/>
                <a:gd name="T13" fmla="*/ 2147483647 h 646"/>
                <a:gd name="T14" fmla="*/ 2147483647 w 163"/>
                <a:gd name="T15" fmla="*/ 2147483647 h 646"/>
                <a:gd name="T16" fmla="*/ 2147483647 w 163"/>
                <a:gd name="T17" fmla="*/ 2147483647 h 646"/>
                <a:gd name="T18" fmla="*/ 2147483647 w 163"/>
                <a:gd name="T19" fmla="*/ 2147483647 h 646"/>
                <a:gd name="T20" fmla="*/ 2147483647 w 163"/>
                <a:gd name="T21" fmla="*/ 2147483647 h 646"/>
                <a:gd name="T22" fmla="*/ 2147483647 w 163"/>
                <a:gd name="T23" fmla="*/ 2147483647 h 646"/>
                <a:gd name="T24" fmla="*/ 2147483647 w 163"/>
                <a:gd name="T25" fmla="*/ 2147483647 h 646"/>
                <a:gd name="T26" fmla="*/ 2147483647 w 163"/>
                <a:gd name="T27" fmla="*/ 2147483647 h 646"/>
                <a:gd name="T28" fmla="*/ 2147483647 w 163"/>
                <a:gd name="T29" fmla="*/ 2147483647 h 646"/>
                <a:gd name="T30" fmla="*/ 2147483647 w 163"/>
                <a:gd name="T31" fmla="*/ 2147483647 h 646"/>
                <a:gd name="T32" fmla="*/ 2147483647 w 163"/>
                <a:gd name="T33" fmla="*/ 2147483647 h 646"/>
                <a:gd name="T34" fmla="*/ 2147483647 w 163"/>
                <a:gd name="T35" fmla="*/ 2147483647 h 646"/>
                <a:gd name="T36" fmla="*/ 2147483647 w 163"/>
                <a:gd name="T37" fmla="*/ 2147483647 h 646"/>
                <a:gd name="T38" fmla="*/ 2147483647 w 163"/>
                <a:gd name="T39" fmla="*/ 2147483647 h 646"/>
                <a:gd name="T40" fmla="*/ 2147483647 w 163"/>
                <a:gd name="T41" fmla="*/ 2147483647 h 646"/>
                <a:gd name="T42" fmla="*/ 2147483647 w 163"/>
                <a:gd name="T43" fmla="*/ 2147483647 h 646"/>
                <a:gd name="T44" fmla="*/ 2147483647 w 163"/>
                <a:gd name="T45" fmla="*/ 2147483647 h 646"/>
                <a:gd name="T46" fmla="*/ 2147483647 w 163"/>
                <a:gd name="T47" fmla="*/ 2147483647 h 646"/>
                <a:gd name="T48" fmla="*/ 0 w 163"/>
                <a:gd name="T49" fmla="*/ 2147483647 h 646"/>
                <a:gd name="T50" fmla="*/ 0 w 163"/>
                <a:gd name="T51" fmla="*/ 2147483647 h 646"/>
                <a:gd name="T52" fmla="*/ 2147483647 w 163"/>
                <a:gd name="T53" fmla="*/ 2147483647 h 646"/>
                <a:gd name="T54" fmla="*/ 2147483647 w 163"/>
                <a:gd name="T55" fmla="*/ 2147483647 h 646"/>
                <a:gd name="T56" fmla="*/ 2147483647 w 163"/>
                <a:gd name="T57" fmla="*/ 2147483647 h 646"/>
                <a:gd name="T58" fmla="*/ 2147483647 w 163"/>
                <a:gd name="T59" fmla="*/ 0 h 6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4" y="6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4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" name="Freeform 16"/>
            <p:cNvSpPr>
              <a:spLocks/>
            </p:cNvSpPr>
            <p:nvPr userDrawn="1"/>
          </p:nvSpPr>
          <p:spPr bwMode="black">
            <a:xfrm>
              <a:off x="3546476" y="3798888"/>
              <a:ext cx="360363" cy="525463"/>
            </a:xfrm>
            <a:custGeom>
              <a:avLst/>
              <a:gdLst>
                <a:gd name="T0" fmla="*/ 2147483647 w 454"/>
                <a:gd name="T1" fmla="*/ 2147483647 h 662"/>
                <a:gd name="T2" fmla="*/ 2147483647 w 454"/>
                <a:gd name="T3" fmla="*/ 2147483647 h 662"/>
                <a:gd name="T4" fmla="*/ 2147483647 w 454"/>
                <a:gd name="T5" fmla="*/ 2147483647 h 662"/>
                <a:gd name="T6" fmla="*/ 2147483647 w 454"/>
                <a:gd name="T7" fmla="*/ 2147483647 h 662"/>
                <a:gd name="T8" fmla="*/ 2147483647 w 454"/>
                <a:gd name="T9" fmla="*/ 2147483647 h 662"/>
                <a:gd name="T10" fmla="*/ 2147483647 w 454"/>
                <a:gd name="T11" fmla="*/ 2147483647 h 662"/>
                <a:gd name="T12" fmla="*/ 2147483647 w 454"/>
                <a:gd name="T13" fmla="*/ 2147483647 h 662"/>
                <a:gd name="T14" fmla="*/ 2147483647 w 454"/>
                <a:gd name="T15" fmla="*/ 2147483647 h 662"/>
                <a:gd name="T16" fmla="*/ 2147483647 w 454"/>
                <a:gd name="T17" fmla="*/ 2147483647 h 662"/>
                <a:gd name="T18" fmla="*/ 2147483647 w 454"/>
                <a:gd name="T19" fmla="*/ 2147483647 h 662"/>
                <a:gd name="T20" fmla="*/ 2147483647 w 454"/>
                <a:gd name="T21" fmla="*/ 2147483647 h 662"/>
                <a:gd name="T22" fmla="*/ 2147483647 w 454"/>
                <a:gd name="T23" fmla="*/ 2147483647 h 662"/>
                <a:gd name="T24" fmla="*/ 2147483647 w 454"/>
                <a:gd name="T25" fmla="*/ 2147483647 h 662"/>
                <a:gd name="T26" fmla="*/ 2147483647 w 454"/>
                <a:gd name="T27" fmla="*/ 2147483647 h 662"/>
                <a:gd name="T28" fmla="*/ 2147483647 w 454"/>
                <a:gd name="T29" fmla="*/ 2147483647 h 662"/>
                <a:gd name="T30" fmla="*/ 2147483647 w 454"/>
                <a:gd name="T31" fmla="*/ 2147483647 h 662"/>
                <a:gd name="T32" fmla="*/ 2147483647 w 454"/>
                <a:gd name="T33" fmla="*/ 2147483647 h 662"/>
                <a:gd name="T34" fmla="*/ 2147483647 w 454"/>
                <a:gd name="T35" fmla="*/ 2147483647 h 662"/>
                <a:gd name="T36" fmla="*/ 2147483647 w 454"/>
                <a:gd name="T37" fmla="*/ 2147483647 h 662"/>
                <a:gd name="T38" fmla="*/ 2147483647 w 454"/>
                <a:gd name="T39" fmla="*/ 2147483647 h 662"/>
                <a:gd name="T40" fmla="*/ 2147483647 w 454"/>
                <a:gd name="T41" fmla="*/ 2147483647 h 662"/>
                <a:gd name="T42" fmla="*/ 2147483647 w 454"/>
                <a:gd name="T43" fmla="*/ 2147483647 h 662"/>
                <a:gd name="T44" fmla="*/ 2147483647 w 454"/>
                <a:gd name="T45" fmla="*/ 2147483647 h 662"/>
                <a:gd name="T46" fmla="*/ 2147483647 w 454"/>
                <a:gd name="T47" fmla="*/ 2147483647 h 662"/>
                <a:gd name="T48" fmla="*/ 2147483647 w 454"/>
                <a:gd name="T49" fmla="*/ 2147483647 h 662"/>
                <a:gd name="T50" fmla="*/ 2147483647 w 454"/>
                <a:gd name="T51" fmla="*/ 2147483647 h 662"/>
                <a:gd name="T52" fmla="*/ 2147483647 w 454"/>
                <a:gd name="T53" fmla="*/ 2147483647 h 662"/>
                <a:gd name="T54" fmla="*/ 2147483647 w 454"/>
                <a:gd name="T55" fmla="*/ 2147483647 h 662"/>
                <a:gd name="T56" fmla="*/ 2147483647 w 454"/>
                <a:gd name="T57" fmla="*/ 2147483647 h 662"/>
                <a:gd name="T58" fmla="*/ 2147483647 w 454"/>
                <a:gd name="T59" fmla="*/ 2147483647 h 662"/>
                <a:gd name="T60" fmla="*/ 2147483647 w 454"/>
                <a:gd name="T61" fmla="*/ 2147483647 h 662"/>
                <a:gd name="T62" fmla="*/ 2147483647 w 454"/>
                <a:gd name="T63" fmla="*/ 2147483647 h 662"/>
                <a:gd name="T64" fmla="*/ 2147483647 w 454"/>
                <a:gd name="T65" fmla="*/ 2147483647 h 662"/>
                <a:gd name="T66" fmla="*/ 2147483647 w 454"/>
                <a:gd name="T67" fmla="*/ 2147483647 h 662"/>
                <a:gd name="T68" fmla="*/ 2147483647 w 454"/>
                <a:gd name="T69" fmla="*/ 2147483647 h 662"/>
                <a:gd name="T70" fmla="*/ 2147483647 w 454"/>
                <a:gd name="T71" fmla="*/ 2147483647 h 662"/>
                <a:gd name="T72" fmla="*/ 2147483647 w 454"/>
                <a:gd name="T73" fmla="*/ 2147483647 h 662"/>
                <a:gd name="T74" fmla="*/ 0 w 454"/>
                <a:gd name="T75" fmla="*/ 2147483647 h 662"/>
                <a:gd name="T76" fmla="*/ 2147483647 w 454"/>
                <a:gd name="T77" fmla="*/ 2147483647 h 662"/>
                <a:gd name="T78" fmla="*/ 2147483647 w 454"/>
                <a:gd name="T79" fmla="*/ 2147483647 h 662"/>
                <a:gd name="T80" fmla="*/ 2147483647 w 454"/>
                <a:gd name="T81" fmla="*/ 2147483647 h 662"/>
                <a:gd name="T82" fmla="*/ 2147483647 w 454"/>
                <a:gd name="T83" fmla="*/ 2147483647 h 662"/>
                <a:gd name="T84" fmla="*/ 2147483647 w 454"/>
                <a:gd name="T85" fmla="*/ 0 h 6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54" h="662">
                  <a:moveTo>
                    <a:pt x="240" y="0"/>
                  </a:moveTo>
                  <a:lnTo>
                    <a:pt x="278" y="2"/>
                  </a:lnTo>
                  <a:lnTo>
                    <a:pt x="316" y="10"/>
                  </a:lnTo>
                  <a:lnTo>
                    <a:pt x="351" y="24"/>
                  </a:lnTo>
                  <a:lnTo>
                    <a:pt x="379" y="43"/>
                  </a:lnTo>
                  <a:lnTo>
                    <a:pt x="395" y="57"/>
                  </a:lnTo>
                  <a:lnTo>
                    <a:pt x="403" y="73"/>
                  </a:lnTo>
                  <a:lnTo>
                    <a:pt x="407" y="89"/>
                  </a:lnTo>
                  <a:lnTo>
                    <a:pt x="405" y="105"/>
                  </a:lnTo>
                  <a:lnTo>
                    <a:pt x="397" y="118"/>
                  </a:lnTo>
                  <a:lnTo>
                    <a:pt x="387" y="130"/>
                  </a:lnTo>
                  <a:lnTo>
                    <a:pt x="371" y="138"/>
                  </a:lnTo>
                  <a:lnTo>
                    <a:pt x="351" y="142"/>
                  </a:lnTo>
                  <a:lnTo>
                    <a:pt x="329" y="138"/>
                  </a:lnTo>
                  <a:lnTo>
                    <a:pt x="310" y="128"/>
                  </a:lnTo>
                  <a:lnTo>
                    <a:pt x="290" y="118"/>
                  </a:lnTo>
                  <a:lnTo>
                    <a:pt x="266" y="112"/>
                  </a:lnTo>
                  <a:lnTo>
                    <a:pt x="240" y="111"/>
                  </a:lnTo>
                  <a:lnTo>
                    <a:pt x="209" y="112"/>
                  </a:lnTo>
                  <a:lnTo>
                    <a:pt x="183" y="122"/>
                  </a:lnTo>
                  <a:lnTo>
                    <a:pt x="161" y="140"/>
                  </a:lnTo>
                  <a:lnTo>
                    <a:pt x="143" y="164"/>
                  </a:lnTo>
                  <a:lnTo>
                    <a:pt x="131" y="195"/>
                  </a:lnTo>
                  <a:lnTo>
                    <a:pt x="125" y="235"/>
                  </a:lnTo>
                  <a:lnTo>
                    <a:pt x="121" y="284"/>
                  </a:lnTo>
                  <a:lnTo>
                    <a:pt x="121" y="379"/>
                  </a:lnTo>
                  <a:lnTo>
                    <a:pt x="125" y="429"/>
                  </a:lnTo>
                  <a:lnTo>
                    <a:pt x="131" y="470"/>
                  </a:lnTo>
                  <a:lnTo>
                    <a:pt x="143" y="502"/>
                  </a:lnTo>
                  <a:lnTo>
                    <a:pt x="161" y="524"/>
                  </a:lnTo>
                  <a:lnTo>
                    <a:pt x="181" y="539"/>
                  </a:lnTo>
                  <a:lnTo>
                    <a:pt x="207" y="549"/>
                  </a:lnTo>
                  <a:lnTo>
                    <a:pt x="234" y="551"/>
                  </a:lnTo>
                  <a:lnTo>
                    <a:pt x="266" y="549"/>
                  </a:lnTo>
                  <a:lnTo>
                    <a:pt x="290" y="541"/>
                  </a:lnTo>
                  <a:lnTo>
                    <a:pt x="308" y="527"/>
                  </a:lnTo>
                  <a:lnTo>
                    <a:pt x="322" y="512"/>
                  </a:lnTo>
                  <a:lnTo>
                    <a:pt x="329" y="492"/>
                  </a:lnTo>
                  <a:lnTo>
                    <a:pt x="333" y="468"/>
                  </a:lnTo>
                  <a:lnTo>
                    <a:pt x="335" y="443"/>
                  </a:lnTo>
                  <a:lnTo>
                    <a:pt x="335" y="415"/>
                  </a:lnTo>
                  <a:lnTo>
                    <a:pt x="276" y="415"/>
                  </a:lnTo>
                  <a:lnTo>
                    <a:pt x="254" y="409"/>
                  </a:lnTo>
                  <a:lnTo>
                    <a:pt x="236" y="397"/>
                  </a:lnTo>
                  <a:lnTo>
                    <a:pt x="224" y="379"/>
                  </a:lnTo>
                  <a:lnTo>
                    <a:pt x="220" y="358"/>
                  </a:lnTo>
                  <a:lnTo>
                    <a:pt x="224" y="336"/>
                  </a:lnTo>
                  <a:lnTo>
                    <a:pt x="236" y="318"/>
                  </a:lnTo>
                  <a:lnTo>
                    <a:pt x="254" y="306"/>
                  </a:lnTo>
                  <a:lnTo>
                    <a:pt x="276" y="300"/>
                  </a:lnTo>
                  <a:lnTo>
                    <a:pt x="395" y="300"/>
                  </a:lnTo>
                  <a:lnTo>
                    <a:pt x="419" y="306"/>
                  </a:lnTo>
                  <a:lnTo>
                    <a:pt x="437" y="318"/>
                  </a:lnTo>
                  <a:lnTo>
                    <a:pt x="448" y="338"/>
                  </a:lnTo>
                  <a:lnTo>
                    <a:pt x="454" y="361"/>
                  </a:lnTo>
                  <a:lnTo>
                    <a:pt x="454" y="439"/>
                  </a:lnTo>
                  <a:lnTo>
                    <a:pt x="450" y="476"/>
                  </a:lnTo>
                  <a:lnTo>
                    <a:pt x="444" y="514"/>
                  </a:lnTo>
                  <a:lnTo>
                    <a:pt x="433" y="547"/>
                  </a:lnTo>
                  <a:lnTo>
                    <a:pt x="415" y="579"/>
                  </a:lnTo>
                  <a:lnTo>
                    <a:pt x="393" y="607"/>
                  </a:lnTo>
                  <a:lnTo>
                    <a:pt x="363" y="628"/>
                  </a:lnTo>
                  <a:lnTo>
                    <a:pt x="327" y="646"/>
                  </a:lnTo>
                  <a:lnTo>
                    <a:pt x="286" y="658"/>
                  </a:lnTo>
                  <a:lnTo>
                    <a:pt x="234" y="662"/>
                  </a:lnTo>
                  <a:lnTo>
                    <a:pt x="187" y="658"/>
                  </a:lnTo>
                  <a:lnTo>
                    <a:pt x="145" y="648"/>
                  </a:lnTo>
                  <a:lnTo>
                    <a:pt x="109" y="632"/>
                  </a:lnTo>
                  <a:lnTo>
                    <a:pt x="80" y="610"/>
                  </a:lnTo>
                  <a:lnTo>
                    <a:pt x="54" y="583"/>
                  </a:lnTo>
                  <a:lnTo>
                    <a:pt x="34" y="551"/>
                  </a:lnTo>
                  <a:lnTo>
                    <a:pt x="20" y="514"/>
                  </a:lnTo>
                  <a:lnTo>
                    <a:pt x="8" y="474"/>
                  </a:lnTo>
                  <a:lnTo>
                    <a:pt x="2" y="429"/>
                  </a:lnTo>
                  <a:lnTo>
                    <a:pt x="0" y="381"/>
                  </a:lnTo>
                  <a:lnTo>
                    <a:pt x="0" y="280"/>
                  </a:lnTo>
                  <a:lnTo>
                    <a:pt x="2" y="233"/>
                  </a:lnTo>
                  <a:lnTo>
                    <a:pt x="8" y="190"/>
                  </a:lnTo>
                  <a:lnTo>
                    <a:pt x="20" y="150"/>
                  </a:lnTo>
                  <a:lnTo>
                    <a:pt x="34" y="112"/>
                  </a:lnTo>
                  <a:lnTo>
                    <a:pt x="54" y="81"/>
                  </a:lnTo>
                  <a:lnTo>
                    <a:pt x="80" y="53"/>
                  </a:lnTo>
                  <a:lnTo>
                    <a:pt x="111" y="29"/>
                  </a:lnTo>
                  <a:lnTo>
                    <a:pt x="147" y="14"/>
                  </a:lnTo>
                  <a:lnTo>
                    <a:pt x="191" y="4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5" name="Freeform 17"/>
            <p:cNvSpPr>
              <a:spLocks/>
            </p:cNvSpPr>
            <p:nvPr userDrawn="1"/>
          </p:nvSpPr>
          <p:spPr bwMode="black">
            <a:xfrm>
              <a:off x="3968751" y="3948113"/>
              <a:ext cx="273050" cy="373063"/>
            </a:xfrm>
            <a:custGeom>
              <a:avLst/>
              <a:gdLst>
                <a:gd name="T0" fmla="*/ 2147483647 w 345"/>
                <a:gd name="T1" fmla="*/ 0 h 470"/>
                <a:gd name="T2" fmla="*/ 2147483647 w 345"/>
                <a:gd name="T3" fmla="*/ 2147483647 h 470"/>
                <a:gd name="T4" fmla="*/ 2147483647 w 345"/>
                <a:gd name="T5" fmla="*/ 2147483647 h 470"/>
                <a:gd name="T6" fmla="*/ 2147483647 w 345"/>
                <a:gd name="T7" fmla="*/ 2147483647 h 470"/>
                <a:gd name="T8" fmla="*/ 2147483647 w 345"/>
                <a:gd name="T9" fmla="*/ 2147483647 h 470"/>
                <a:gd name="T10" fmla="*/ 2147483647 w 345"/>
                <a:gd name="T11" fmla="*/ 2147483647 h 470"/>
                <a:gd name="T12" fmla="*/ 2147483647 w 345"/>
                <a:gd name="T13" fmla="*/ 2147483647 h 470"/>
                <a:gd name="T14" fmla="*/ 2147483647 w 345"/>
                <a:gd name="T15" fmla="*/ 2147483647 h 470"/>
                <a:gd name="T16" fmla="*/ 2147483647 w 345"/>
                <a:gd name="T17" fmla="*/ 2147483647 h 470"/>
                <a:gd name="T18" fmla="*/ 2147483647 w 345"/>
                <a:gd name="T19" fmla="*/ 2147483647 h 470"/>
                <a:gd name="T20" fmla="*/ 2147483647 w 345"/>
                <a:gd name="T21" fmla="*/ 2147483647 h 470"/>
                <a:gd name="T22" fmla="*/ 2147483647 w 345"/>
                <a:gd name="T23" fmla="*/ 2147483647 h 470"/>
                <a:gd name="T24" fmla="*/ 2147483647 w 345"/>
                <a:gd name="T25" fmla="*/ 2147483647 h 470"/>
                <a:gd name="T26" fmla="*/ 2147483647 w 345"/>
                <a:gd name="T27" fmla="*/ 2147483647 h 470"/>
                <a:gd name="T28" fmla="*/ 2147483647 w 345"/>
                <a:gd name="T29" fmla="*/ 2147483647 h 470"/>
                <a:gd name="T30" fmla="*/ 2147483647 w 345"/>
                <a:gd name="T31" fmla="*/ 2147483647 h 470"/>
                <a:gd name="T32" fmla="*/ 2147483647 w 345"/>
                <a:gd name="T33" fmla="*/ 2147483647 h 470"/>
                <a:gd name="T34" fmla="*/ 2147483647 w 345"/>
                <a:gd name="T35" fmla="*/ 2147483647 h 470"/>
                <a:gd name="T36" fmla="*/ 2147483647 w 345"/>
                <a:gd name="T37" fmla="*/ 2147483647 h 470"/>
                <a:gd name="T38" fmla="*/ 2147483647 w 345"/>
                <a:gd name="T39" fmla="*/ 2147483647 h 470"/>
                <a:gd name="T40" fmla="*/ 2147483647 w 345"/>
                <a:gd name="T41" fmla="*/ 2147483647 h 470"/>
                <a:gd name="T42" fmla="*/ 2147483647 w 345"/>
                <a:gd name="T43" fmla="*/ 2147483647 h 470"/>
                <a:gd name="T44" fmla="*/ 2147483647 w 345"/>
                <a:gd name="T45" fmla="*/ 2147483647 h 470"/>
                <a:gd name="T46" fmla="*/ 2147483647 w 345"/>
                <a:gd name="T47" fmla="*/ 2147483647 h 470"/>
                <a:gd name="T48" fmla="*/ 2147483647 w 345"/>
                <a:gd name="T49" fmla="*/ 2147483647 h 470"/>
                <a:gd name="T50" fmla="*/ 2147483647 w 345"/>
                <a:gd name="T51" fmla="*/ 2147483647 h 470"/>
                <a:gd name="T52" fmla="*/ 2147483647 w 345"/>
                <a:gd name="T53" fmla="*/ 2147483647 h 470"/>
                <a:gd name="T54" fmla="*/ 2147483647 w 345"/>
                <a:gd name="T55" fmla="*/ 2147483647 h 470"/>
                <a:gd name="T56" fmla="*/ 2147483647 w 345"/>
                <a:gd name="T57" fmla="*/ 2147483647 h 470"/>
                <a:gd name="T58" fmla="*/ 2147483647 w 345"/>
                <a:gd name="T59" fmla="*/ 2147483647 h 470"/>
                <a:gd name="T60" fmla="*/ 2147483647 w 345"/>
                <a:gd name="T61" fmla="*/ 2147483647 h 470"/>
                <a:gd name="T62" fmla="*/ 2147483647 w 345"/>
                <a:gd name="T63" fmla="*/ 2147483647 h 470"/>
                <a:gd name="T64" fmla="*/ 2147483647 w 345"/>
                <a:gd name="T65" fmla="*/ 2147483647 h 470"/>
                <a:gd name="T66" fmla="*/ 2147483647 w 345"/>
                <a:gd name="T67" fmla="*/ 2147483647 h 470"/>
                <a:gd name="T68" fmla="*/ 2147483647 w 345"/>
                <a:gd name="T69" fmla="*/ 2147483647 h 470"/>
                <a:gd name="T70" fmla="*/ 2147483647 w 345"/>
                <a:gd name="T71" fmla="*/ 2147483647 h 470"/>
                <a:gd name="T72" fmla="*/ 0 w 345"/>
                <a:gd name="T73" fmla="*/ 2147483647 h 470"/>
                <a:gd name="T74" fmla="*/ 2147483647 w 345"/>
                <a:gd name="T75" fmla="*/ 2147483647 h 470"/>
                <a:gd name="T76" fmla="*/ 2147483647 w 345"/>
                <a:gd name="T77" fmla="*/ 2147483647 h 470"/>
                <a:gd name="T78" fmla="*/ 2147483647 w 345"/>
                <a:gd name="T79" fmla="*/ 2147483647 h 470"/>
                <a:gd name="T80" fmla="*/ 2147483647 w 345"/>
                <a:gd name="T81" fmla="*/ 2147483647 h 470"/>
                <a:gd name="T82" fmla="*/ 2147483647 w 345"/>
                <a:gd name="T83" fmla="*/ 2147483647 h 470"/>
                <a:gd name="T84" fmla="*/ 2147483647 w 345"/>
                <a:gd name="T85" fmla="*/ 2147483647 h 470"/>
                <a:gd name="T86" fmla="*/ 2147483647 w 345"/>
                <a:gd name="T87" fmla="*/ 2147483647 h 470"/>
                <a:gd name="T88" fmla="*/ 2147483647 w 345"/>
                <a:gd name="T89" fmla="*/ 2147483647 h 470"/>
                <a:gd name="T90" fmla="*/ 2147483647 w 345"/>
                <a:gd name="T91" fmla="*/ 2147483647 h 470"/>
                <a:gd name="T92" fmla="*/ 2147483647 w 345"/>
                <a:gd name="T93" fmla="*/ 2147483647 h 470"/>
                <a:gd name="T94" fmla="*/ 2147483647 w 345"/>
                <a:gd name="T95" fmla="*/ 2147483647 h 470"/>
                <a:gd name="T96" fmla="*/ 2147483647 w 345"/>
                <a:gd name="T97" fmla="*/ 2147483647 h 470"/>
                <a:gd name="T98" fmla="*/ 2147483647 w 345"/>
                <a:gd name="T99" fmla="*/ 2147483647 h 470"/>
                <a:gd name="T100" fmla="*/ 2147483647 w 345"/>
                <a:gd name="T101" fmla="*/ 2147483647 h 470"/>
                <a:gd name="T102" fmla="*/ 2147483647 w 345"/>
                <a:gd name="T103" fmla="*/ 2147483647 h 470"/>
                <a:gd name="T104" fmla="*/ 2147483647 w 345"/>
                <a:gd name="T105" fmla="*/ 0 h 47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45" h="470">
                  <a:moveTo>
                    <a:pt x="265" y="0"/>
                  </a:moveTo>
                  <a:lnTo>
                    <a:pt x="287" y="2"/>
                  </a:lnTo>
                  <a:lnTo>
                    <a:pt x="305" y="7"/>
                  </a:lnTo>
                  <a:lnTo>
                    <a:pt x="321" y="13"/>
                  </a:lnTo>
                  <a:lnTo>
                    <a:pt x="335" y="27"/>
                  </a:lnTo>
                  <a:lnTo>
                    <a:pt x="343" y="41"/>
                  </a:lnTo>
                  <a:lnTo>
                    <a:pt x="345" y="59"/>
                  </a:lnTo>
                  <a:lnTo>
                    <a:pt x="341" y="77"/>
                  </a:lnTo>
                  <a:lnTo>
                    <a:pt x="333" y="96"/>
                  </a:lnTo>
                  <a:lnTo>
                    <a:pt x="319" y="110"/>
                  </a:lnTo>
                  <a:lnTo>
                    <a:pt x="299" y="118"/>
                  </a:lnTo>
                  <a:lnTo>
                    <a:pt x="275" y="118"/>
                  </a:lnTo>
                  <a:lnTo>
                    <a:pt x="267" y="116"/>
                  </a:lnTo>
                  <a:lnTo>
                    <a:pt x="255" y="114"/>
                  </a:lnTo>
                  <a:lnTo>
                    <a:pt x="238" y="114"/>
                  </a:lnTo>
                  <a:lnTo>
                    <a:pt x="218" y="116"/>
                  </a:lnTo>
                  <a:lnTo>
                    <a:pt x="198" y="122"/>
                  </a:lnTo>
                  <a:lnTo>
                    <a:pt x="182" y="132"/>
                  </a:lnTo>
                  <a:lnTo>
                    <a:pt x="170" y="146"/>
                  </a:lnTo>
                  <a:lnTo>
                    <a:pt x="162" y="166"/>
                  </a:lnTo>
                  <a:lnTo>
                    <a:pt x="162" y="411"/>
                  </a:lnTo>
                  <a:lnTo>
                    <a:pt x="156" y="434"/>
                  </a:lnTo>
                  <a:lnTo>
                    <a:pt x="144" y="454"/>
                  </a:lnTo>
                  <a:lnTo>
                    <a:pt x="125" y="466"/>
                  </a:lnTo>
                  <a:lnTo>
                    <a:pt x="103" y="470"/>
                  </a:lnTo>
                  <a:lnTo>
                    <a:pt x="79" y="466"/>
                  </a:lnTo>
                  <a:lnTo>
                    <a:pt x="59" y="454"/>
                  </a:lnTo>
                  <a:lnTo>
                    <a:pt x="45" y="434"/>
                  </a:lnTo>
                  <a:lnTo>
                    <a:pt x="41" y="411"/>
                  </a:lnTo>
                  <a:lnTo>
                    <a:pt x="41" y="140"/>
                  </a:lnTo>
                  <a:lnTo>
                    <a:pt x="39" y="120"/>
                  </a:lnTo>
                  <a:lnTo>
                    <a:pt x="33" y="108"/>
                  </a:lnTo>
                  <a:lnTo>
                    <a:pt x="25" y="98"/>
                  </a:lnTo>
                  <a:lnTo>
                    <a:pt x="16" y="89"/>
                  </a:lnTo>
                  <a:lnTo>
                    <a:pt x="8" y="81"/>
                  </a:lnTo>
                  <a:lnTo>
                    <a:pt x="2" y="69"/>
                  </a:lnTo>
                  <a:lnTo>
                    <a:pt x="0" y="55"/>
                  </a:lnTo>
                  <a:lnTo>
                    <a:pt x="2" y="37"/>
                  </a:lnTo>
                  <a:lnTo>
                    <a:pt x="10" y="23"/>
                  </a:lnTo>
                  <a:lnTo>
                    <a:pt x="21" y="13"/>
                  </a:lnTo>
                  <a:lnTo>
                    <a:pt x="37" y="7"/>
                  </a:lnTo>
                  <a:lnTo>
                    <a:pt x="59" y="6"/>
                  </a:lnTo>
                  <a:lnTo>
                    <a:pt x="65" y="6"/>
                  </a:lnTo>
                  <a:lnTo>
                    <a:pt x="71" y="6"/>
                  </a:lnTo>
                  <a:lnTo>
                    <a:pt x="77" y="7"/>
                  </a:lnTo>
                  <a:lnTo>
                    <a:pt x="105" y="19"/>
                  </a:lnTo>
                  <a:lnTo>
                    <a:pt x="127" y="35"/>
                  </a:lnTo>
                  <a:lnTo>
                    <a:pt x="142" y="57"/>
                  </a:lnTo>
                  <a:lnTo>
                    <a:pt x="168" y="31"/>
                  </a:lnTo>
                  <a:lnTo>
                    <a:pt x="194" y="15"/>
                  </a:lnTo>
                  <a:lnTo>
                    <a:pt x="222" y="6"/>
                  </a:lnTo>
                  <a:lnTo>
                    <a:pt x="245" y="2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" name="Freeform 18"/>
            <p:cNvSpPr>
              <a:spLocks noEditPoints="1"/>
            </p:cNvSpPr>
            <p:nvPr userDrawn="1"/>
          </p:nvSpPr>
          <p:spPr bwMode="black">
            <a:xfrm>
              <a:off x="4268788" y="3948113"/>
              <a:ext cx="301625" cy="373063"/>
            </a:xfrm>
            <a:custGeom>
              <a:avLst/>
              <a:gdLst>
                <a:gd name="T0" fmla="*/ 2147483647 w 381"/>
                <a:gd name="T1" fmla="*/ 2147483647 h 470"/>
                <a:gd name="T2" fmla="*/ 2147483647 w 381"/>
                <a:gd name="T3" fmla="*/ 2147483647 h 470"/>
                <a:gd name="T4" fmla="*/ 2147483647 w 381"/>
                <a:gd name="T5" fmla="*/ 2147483647 h 470"/>
                <a:gd name="T6" fmla="*/ 2147483647 w 381"/>
                <a:gd name="T7" fmla="*/ 2147483647 h 470"/>
                <a:gd name="T8" fmla="*/ 2147483647 w 381"/>
                <a:gd name="T9" fmla="*/ 2147483647 h 470"/>
                <a:gd name="T10" fmla="*/ 2147483647 w 381"/>
                <a:gd name="T11" fmla="*/ 2147483647 h 470"/>
                <a:gd name="T12" fmla="*/ 2147483647 w 381"/>
                <a:gd name="T13" fmla="*/ 2147483647 h 470"/>
                <a:gd name="T14" fmla="*/ 2147483647 w 381"/>
                <a:gd name="T15" fmla="*/ 2147483647 h 470"/>
                <a:gd name="T16" fmla="*/ 2147483647 w 381"/>
                <a:gd name="T17" fmla="*/ 2147483647 h 470"/>
                <a:gd name="T18" fmla="*/ 2147483647 w 381"/>
                <a:gd name="T19" fmla="*/ 2147483647 h 470"/>
                <a:gd name="T20" fmla="*/ 2147483647 w 381"/>
                <a:gd name="T21" fmla="*/ 2147483647 h 470"/>
                <a:gd name="T22" fmla="*/ 2147483647 w 381"/>
                <a:gd name="T23" fmla="*/ 2147483647 h 470"/>
                <a:gd name="T24" fmla="*/ 2147483647 w 381"/>
                <a:gd name="T25" fmla="*/ 2147483647 h 470"/>
                <a:gd name="T26" fmla="*/ 2147483647 w 381"/>
                <a:gd name="T27" fmla="*/ 2147483647 h 470"/>
                <a:gd name="T28" fmla="*/ 2147483647 w 381"/>
                <a:gd name="T29" fmla="*/ 2147483647 h 470"/>
                <a:gd name="T30" fmla="*/ 2147483647 w 381"/>
                <a:gd name="T31" fmla="*/ 2147483647 h 470"/>
                <a:gd name="T32" fmla="*/ 2147483647 w 381"/>
                <a:gd name="T33" fmla="*/ 2147483647 h 470"/>
                <a:gd name="T34" fmla="*/ 2147483647 w 381"/>
                <a:gd name="T35" fmla="*/ 2147483647 h 470"/>
                <a:gd name="T36" fmla="*/ 2147483647 w 381"/>
                <a:gd name="T37" fmla="*/ 2147483647 h 470"/>
                <a:gd name="T38" fmla="*/ 2147483647 w 381"/>
                <a:gd name="T39" fmla="*/ 2147483647 h 470"/>
                <a:gd name="T40" fmla="*/ 2147483647 w 381"/>
                <a:gd name="T41" fmla="*/ 2147483647 h 470"/>
                <a:gd name="T42" fmla="*/ 2147483647 w 381"/>
                <a:gd name="T43" fmla="*/ 2147483647 h 470"/>
                <a:gd name="T44" fmla="*/ 2147483647 w 381"/>
                <a:gd name="T45" fmla="*/ 2147483647 h 470"/>
                <a:gd name="T46" fmla="*/ 2147483647 w 381"/>
                <a:gd name="T47" fmla="*/ 0 h 470"/>
                <a:gd name="T48" fmla="*/ 2147483647 w 381"/>
                <a:gd name="T49" fmla="*/ 2147483647 h 470"/>
                <a:gd name="T50" fmla="*/ 2147483647 w 381"/>
                <a:gd name="T51" fmla="*/ 2147483647 h 470"/>
                <a:gd name="T52" fmla="*/ 2147483647 w 381"/>
                <a:gd name="T53" fmla="*/ 2147483647 h 470"/>
                <a:gd name="T54" fmla="*/ 2147483647 w 381"/>
                <a:gd name="T55" fmla="*/ 2147483647 h 470"/>
                <a:gd name="T56" fmla="*/ 2147483647 w 381"/>
                <a:gd name="T57" fmla="*/ 2147483647 h 470"/>
                <a:gd name="T58" fmla="*/ 2147483647 w 381"/>
                <a:gd name="T59" fmla="*/ 2147483647 h 470"/>
                <a:gd name="T60" fmla="*/ 2147483647 w 381"/>
                <a:gd name="T61" fmla="*/ 2147483647 h 470"/>
                <a:gd name="T62" fmla="*/ 2147483647 w 381"/>
                <a:gd name="T63" fmla="*/ 2147483647 h 470"/>
                <a:gd name="T64" fmla="*/ 2147483647 w 381"/>
                <a:gd name="T65" fmla="*/ 2147483647 h 470"/>
                <a:gd name="T66" fmla="*/ 2147483647 w 381"/>
                <a:gd name="T67" fmla="*/ 2147483647 h 470"/>
                <a:gd name="T68" fmla="*/ 2147483647 w 381"/>
                <a:gd name="T69" fmla="*/ 2147483647 h 470"/>
                <a:gd name="T70" fmla="*/ 2147483647 w 381"/>
                <a:gd name="T71" fmla="*/ 2147483647 h 470"/>
                <a:gd name="T72" fmla="*/ 2147483647 w 381"/>
                <a:gd name="T73" fmla="*/ 2147483647 h 470"/>
                <a:gd name="T74" fmla="*/ 2147483647 w 381"/>
                <a:gd name="T75" fmla="*/ 2147483647 h 470"/>
                <a:gd name="T76" fmla="*/ 2147483647 w 381"/>
                <a:gd name="T77" fmla="*/ 2147483647 h 470"/>
                <a:gd name="T78" fmla="*/ 2147483647 w 381"/>
                <a:gd name="T79" fmla="*/ 2147483647 h 470"/>
                <a:gd name="T80" fmla="*/ 2147483647 w 381"/>
                <a:gd name="T81" fmla="*/ 2147483647 h 470"/>
                <a:gd name="T82" fmla="*/ 2147483647 w 381"/>
                <a:gd name="T83" fmla="*/ 2147483647 h 470"/>
                <a:gd name="T84" fmla="*/ 2147483647 w 381"/>
                <a:gd name="T85" fmla="*/ 2147483647 h 470"/>
                <a:gd name="T86" fmla="*/ 2147483647 w 381"/>
                <a:gd name="T87" fmla="*/ 2147483647 h 470"/>
                <a:gd name="T88" fmla="*/ 2147483647 w 381"/>
                <a:gd name="T89" fmla="*/ 2147483647 h 470"/>
                <a:gd name="T90" fmla="*/ 2147483647 w 381"/>
                <a:gd name="T91" fmla="*/ 2147483647 h 470"/>
                <a:gd name="T92" fmla="*/ 2147483647 w 381"/>
                <a:gd name="T93" fmla="*/ 2147483647 h 470"/>
                <a:gd name="T94" fmla="*/ 2147483647 w 381"/>
                <a:gd name="T95" fmla="*/ 2147483647 h 470"/>
                <a:gd name="T96" fmla="*/ 0 w 381"/>
                <a:gd name="T97" fmla="*/ 2147483647 h 470"/>
                <a:gd name="T98" fmla="*/ 0 w 381"/>
                <a:gd name="T99" fmla="*/ 2147483647 h 470"/>
                <a:gd name="T100" fmla="*/ 2147483647 w 381"/>
                <a:gd name="T101" fmla="*/ 2147483647 h 470"/>
                <a:gd name="T102" fmla="*/ 2147483647 w 381"/>
                <a:gd name="T103" fmla="*/ 2147483647 h 470"/>
                <a:gd name="T104" fmla="*/ 2147483647 w 381"/>
                <a:gd name="T105" fmla="*/ 2147483647 h 470"/>
                <a:gd name="T106" fmla="*/ 2147483647 w 381"/>
                <a:gd name="T107" fmla="*/ 2147483647 h 470"/>
                <a:gd name="T108" fmla="*/ 2147483647 w 381"/>
                <a:gd name="T109" fmla="*/ 2147483647 h 470"/>
                <a:gd name="T110" fmla="*/ 2147483647 w 381"/>
                <a:gd name="T111" fmla="*/ 2147483647 h 470"/>
                <a:gd name="T112" fmla="*/ 2147483647 w 381"/>
                <a:gd name="T113" fmla="*/ 2147483647 h 470"/>
                <a:gd name="T114" fmla="*/ 2147483647 w 381"/>
                <a:gd name="T115" fmla="*/ 0 h 4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81" h="470">
                  <a:moveTo>
                    <a:pt x="191" y="108"/>
                  </a:moveTo>
                  <a:lnTo>
                    <a:pt x="165" y="110"/>
                  </a:lnTo>
                  <a:lnTo>
                    <a:pt x="145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19" y="189"/>
                  </a:lnTo>
                  <a:lnTo>
                    <a:pt x="119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5" y="349"/>
                  </a:lnTo>
                  <a:lnTo>
                    <a:pt x="165" y="359"/>
                  </a:lnTo>
                  <a:lnTo>
                    <a:pt x="191" y="363"/>
                  </a:lnTo>
                  <a:lnTo>
                    <a:pt x="216" y="359"/>
                  </a:lnTo>
                  <a:lnTo>
                    <a:pt x="236" y="349"/>
                  </a:lnTo>
                  <a:lnTo>
                    <a:pt x="250" y="334"/>
                  </a:lnTo>
                  <a:lnTo>
                    <a:pt x="258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58" y="160"/>
                  </a:lnTo>
                  <a:lnTo>
                    <a:pt x="250" y="138"/>
                  </a:lnTo>
                  <a:lnTo>
                    <a:pt x="236" y="122"/>
                  </a:lnTo>
                  <a:lnTo>
                    <a:pt x="216" y="110"/>
                  </a:lnTo>
                  <a:lnTo>
                    <a:pt x="191" y="108"/>
                  </a:lnTo>
                  <a:close/>
                  <a:moveTo>
                    <a:pt x="191" y="0"/>
                  </a:moveTo>
                  <a:lnTo>
                    <a:pt x="236" y="4"/>
                  </a:lnTo>
                  <a:lnTo>
                    <a:pt x="276" y="15"/>
                  </a:lnTo>
                  <a:lnTo>
                    <a:pt x="310" y="31"/>
                  </a:lnTo>
                  <a:lnTo>
                    <a:pt x="335" y="55"/>
                  </a:lnTo>
                  <a:lnTo>
                    <a:pt x="355" y="83"/>
                  </a:lnTo>
                  <a:lnTo>
                    <a:pt x="371" y="116"/>
                  </a:lnTo>
                  <a:lnTo>
                    <a:pt x="379" y="150"/>
                  </a:lnTo>
                  <a:lnTo>
                    <a:pt x="381" y="187"/>
                  </a:lnTo>
                  <a:lnTo>
                    <a:pt x="381" y="282"/>
                  </a:lnTo>
                  <a:lnTo>
                    <a:pt x="379" y="320"/>
                  </a:lnTo>
                  <a:lnTo>
                    <a:pt x="371" y="355"/>
                  </a:lnTo>
                  <a:lnTo>
                    <a:pt x="355" y="387"/>
                  </a:lnTo>
                  <a:lnTo>
                    <a:pt x="335" y="415"/>
                  </a:lnTo>
                  <a:lnTo>
                    <a:pt x="310" y="438"/>
                  </a:lnTo>
                  <a:lnTo>
                    <a:pt x="276" y="456"/>
                  </a:lnTo>
                  <a:lnTo>
                    <a:pt x="236" y="466"/>
                  </a:lnTo>
                  <a:lnTo>
                    <a:pt x="191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2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0" y="355"/>
                  </a:lnTo>
                  <a:lnTo>
                    <a:pt x="2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2" y="150"/>
                  </a:lnTo>
                  <a:lnTo>
                    <a:pt x="10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2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7" name="Freeform 19"/>
            <p:cNvSpPr>
              <a:spLocks/>
            </p:cNvSpPr>
            <p:nvPr userDrawn="1"/>
          </p:nvSpPr>
          <p:spPr bwMode="black">
            <a:xfrm>
              <a:off x="4656138" y="3948113"/>
              <a:ext cx="331788" cy="373063"/>
            </a:xfrm>
            <a:custGeom>
              <a:avLst/>
              <a:gdLst>
                <a:gd name="T0" fmla="*/ 2147483647 w 418"/>
                <a:gd name="T1" fmla="*/ 0 h 470"/>
                <a:gd name="T2" fmla="*/ 2147483647 w 418"/>
                <a:gd name="T3" fmla="*/ 2147483647 h 470"/>
                <a:gd name="T4" fmla="*/ 2147483647 w 418"/>
                <a:gd name="T5" fmla="*/ 2147483647 h 470"/>
                <a:gd name="T6" fmla="*/ 2147483647 w 418"/>
                <a:gd name="T7" fmla="*/ 2147483647 h 470"/>
                <a:gd name="T8" fmla="*/ 2147483647 w 418"/>
                <a:gd name="T9" fmla="*/ 2147483647 h 470"/>
                <a:gd name="T10" fmla="*/ 2147483647 w 418"/>
                <a:gd name="T11" fmla="*/ 2147483647 h 470"/>
                <a:gd name="T12" fmla="*/ 2147483647 w 418"/>
                <a:gd name="T13" fmla="*/ 2147483647 h 470"/>
                <a:gd name="T14" fmla="*/ 2147483647 w 418"/>
                <a:gd name="T15" fmla="*/ 2147483647 h 470"/>
                <a:gd name="T16" fmla="*/ 2147483647 w 418"/>
                <a:gd name="T17" fmla="*/ 2147483647 h 470"/>
                <a:gd name="T18" fmla="*/ 2147483647 w 418"/>
                <a:gd name="T19" fmla="*/ 2147483647 h 470"/>
                <a:gd name="T20" fmla="*/ 2147483647 w 418"/>
                <a:gd name="T21" fmla="*/ 2147483647 h 470"/>
                <a:gd name="T22" fmla="*/ 2147483647 w 418"/>
                <a:gd name="T23" fmla="*/ 2147483647 h 470"/>
                <a:gd name="T24" fmla="*/ 2147483647 w 418"/>
                <a:gd name="T25" fmla="*/ 2147483647 h 470"/>
                <a:gd name="T26" fmla="*/ 2147483647 w 418"/>
                <a:gd name="T27" fmla="*/ 2147483647 h 470"/>
                <a:gd name="T28" fmla="*/ 2147483647 w 418"/>
                <a:gd name="T29" fmla="*/ 2147483647 h 470"/>
                <a:gd name="T30" fmla="*/ 2147483647 w 418"/>
                <a:gd name="T31" fmla="*/ 2147483647 h 470"/>
                <a:gd name="T32" fmla="*/ 2147483647 w 418"/>
                <a:gd name="T33" fmla="*/ 2147483647 h 470"/>
                <a:gd name="T34" fmla="*/ 2147483647 w 418"/>
                <a:gd name="T35" fmla="*/ 2147483647 h 470"/>
                <a:gd name="T36" fmla="*/ 2147483647 w 418"/>
                <a:gd name="T37" fmla="*/ 2147483647 h 470"/>
                <a:gd name="T38" fmla="*/ 2147483647 w 418"/>
                <a:gd name="T39" fmla="*/ 0 h 470"/>
                <a:gd name="T40" fmla="*/ 2147483647 w 418"/>
                <a:gd name="T41" fmla="*/ 2147483647 h 470"/>
                <a:gd name="T42" fmla="*/ 2147483647 w 418"/>
                <a:gd name="T43" fmla="*/ 2147483647 h 470"/>
                <a:gd name="T44" fmla="*/ 2147483647 w 418"/>
                <a:gd name="T45" fmla="*/ 2147483647 h 470"/>
                <a:gd name="T46" fmla="*/ 2147483647 w 418"/>
                <a:gd name="T47" fmla="*/ 2147483647 h 470"/>
                <a:gd name="T48" fmla="*/ 2147483647 w 418"/>
                <a:gd name="T49" fmla="*/ 2147483647 h 470"/>
                <a:gd name="T50" fmla="*/ 2147483647 w 418"/>
                <a:gd name="T51" fmla="*/ 2147483647 h 470"/>
                <a:gd name="T52" fmla="*/ 2147483647 w 418"/>
                <a:gd name="T53" fmla="*/ 2147483647 h 470"/>
                <a:gd name="T54" fmla="*/ 2147483647 w 418"/>
                <a:gd name="T55" fmla="*/ 2147483647 h 470"/>
                <a:gd name="T56" fmla="*/ 2147483647 w 418"/>
                <a:gd name="T57" fmla="*/ 2147483647 h 470"/>
                <a:gd name="T58" fmla="*/ 2147483647 w 418"/>
                <a:gd name="T59" fmla="*/ 2147483647 h 470"/>
                <a:gd name="T60" fmla="*/ 2147483647 w 418"/>
                <a:gd name="T61" fmla="*/ 2147483647 h 470"/>
                <a:gd name="T62" fmla="*/ 2147483647 w 418"/>
                <a:gd name="T63" fmla="*/ 2147483647 h 470"/>
                <a:gd name="T64" fmla="*/ 2147483647 w 418"/>
                <a:gd name="T65" fmla="*/ 2147483647 h 470"/>
                <a:gd name="T66" fmla="*/ 2147483647 w 418"/>
                <a:gd name="T67" fmla="*/ 2147483647 h 470"/>
                <a:gd name="T68" fmla="*/ 2147483647 w 418"/>
                <a:gd name="T69" fmla="*/ 2147483647 h 470"/>
                <a:gd name="T70" fmla="*/ 2147483647 w 418"/>
                <a:gd name="T71" fmla="*/ 2147483647 h 470"/>
                <a:gd name="T72" fmla="*/ 2147483647 w 418"/>
                <a:gd name="T73" fmla="*/ 2147483647 h 470"/>
                <a:gd name="T74" fmla="*/ 2147483647 w 418"/>
                <a:gd name="T75" fmla="*/ 2147483647 h 470"/>
                <a:gd name="T76" fmla="*/ 2147483647 w 418"/>
                <a:gd name="T77" fmla="*/ 2147483647 h 470"/>
                <a:gd name="T78" fmla="*/ 2147483647 w 418"/>
                <a:gd name="T79" fmla="*/ 2147483647 h 470"/>
                <a:gd name="T80" fmla="*/ 2147483647 w 418"/>
                <a:gd name="T81" fmla="*/ 2147483647 h 470"/>
                <a:gd name="T82" fmla="*/ 2147483647 w 418"/>
                <a:gd name="T83" fmla="*/ 2147483647 h 470"/>
                <a:gd name="T84" fmla="*/ 2147483647 w 418"/>
                <a:gd name="T85" fmla="*/ 2147483647 h 470"/>
                <a:gd name="T86" fmla="*/ 2147483647 w 418"/>
                <a:gd name="T87" fmla="*/ 2147483647 h 470"/>
                <a:gd name="T88" fmla="*/ 2147483647 w 418"/>
                <a:gd name="T89" fmla="*/ 2147483647 h 470"/>
                <a:gd name="T90" fmla="*/ 2147483647 w 418"/>
                <a:gd name="T91" fmla="*/ 2147483647 h 470"/>
                <a:gd name="T92" fmla="*/ 2147483647 w 418"/>
                <a:gd name="T93" fmla="*/ 2147483647 h 470"/>
                <a:gd name="T94" fmla="*/ 2147483647 w 418"/>
                <a:gd name="T95" fmla="*/ 2147483647 h 470"/>
                <a:gd name="T96" fmla="*/ 2147483647 w 418"/>
                <a:gd name="T97" fmla="*/ 2147483647 h 470"/>
                <a:gd name="T98" fmla="*/ 2147483647 w 418"/>
                <a:gd name="T99" fmla="*/ 2147483647 h 470"/>
                <a:gd name="T100" fmla="*/ 2147483647 w 418"/>
                <a:gd name="T101" fmla="*/ 2147483647 h 470"/>
                <a:gd name="T102" fmla="*/ 2147483647 w 418"/>
                <a:gd name="T103" fmla="*/ 2147483647 h 470"/>
                <a:gd name="T104" fmla="*/ 2147483647 w 418"/>
                <a:gd name="T105" fmla="*/ 2147483647 h 470"/>
                <a:gd name="T106" fmla="*/ 2147483647 w 418"/>
                <a:gd name="T107" fmla="*/ 2147483647 h 470"/>
                <a:gd name="T108" fmla="*/ 0 w 418"/>
                <a:gd name="T109" fmla="*/ 2147483647 h 470"/>
                <a:gd name="T110" fmla="*/ 0 w 418"/>
                <a:gd name="T111" fmla="*/ 2147483647 h 470"/>
                <a:gd name="T112" fmla="*/ 2147483647 w 418"/>
                <a:gd name="T113" fmla="*/ 2147483647 h 470"/>
                <a:gd name="T114" fmla="*/ 2147483647 w 418"/>
                <a:gd name="T115" fmla="*/ 2147483647 h 470"/>
                <a:gd name="T116" fmla="*/ 2147483647 w 418"/>
                <a:gd name="T117" fmla="*/ 2147483647 h 470"/>
                <a:gd name="T118" fmla="*/ 2147483647 w 418"/>
                <a:gd name="T119" fmla="*/ 0 h 47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18" h="470">
                  <a:moveTo>
                    <a:pt x="59" y="0"/>
                  </a:moveTo>
                  <a:lnTo>
                    <a:pt x="83" y="4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290"/>
                  </a:lnTo>
                  <a:lnTo>
                    <a:pt x="121" y="310"/>
                  </a:lnTo>
                  <a:lnTo>
                    <a:pt x="125" y="326"/>
                  </a:lnTo>
                  <a:lnTo>
                    <a:pt x="131" y="339"/>
                  </a:lnTo>
                  <a:lnTo>
                    <a:pt x="143" y="349"/>
                  </a:lnTo>
                  <a:lnTo>
                    <a:pt x="161" y="355"/>
                  </a:lnTo>
                  <a:lnTo>
                    <a:pt x="182" y="357"/>
                  </a:lnTo>
                  <a:lnTo>
                    <a:pt x="212" y="353"/>
                  </a:lnTo>
                  <a:lnTo>
                    <a:pt x="238" y="341"/>
                  </a:lnTo>
                  <a:lnTo>
                    <a:pt x="256" y="322"/>
                  </a:lnTo>
                  <a:lnTo>
                    <a:pt x="256" y="59"/>
                  </a:lnTo>
                  <a:lnTo>
                    <a:pt x="260" y="37"/>
                  </a:lnTo>
                  <a:lnTo>
                    <a:pt x="274" y="17"/>
                  </a:lnTo>
                  <a:lnTo>
                    <a:pt x="293" y="4"/>
                  </a:lnTo>
                  <a:lnTo>
                    <a:pt x="315" y="0"/>
                  </a:lnTo>
                  <a:lnTo>
                    <a:pt x="339" y="4"/>
                  </a:lnTo>
                  <a:lnTo>
                    <a:pt x="359" y="17"/>
                  </a:lnTo>
                  <a:lnTo>
                    <a:pt x="371" y="37"/>
                  </a:lnTo>
                  <a:lnTo>
                    <a:pt x="375" y="59"/>
                  </a:lnTo>
                  <a:lnTo>
                    <a:pt x="375" y="338"/>
                  </a:lnTo>
                  <a:lnTo>
                    <a:pt x="379" y="355"/>
                  </a:lnTo>
                  <a:lnTo>
                    <a:pt x="385" y="369"/>
                  </a:lnTo>
                  <a:lnTo>
                    <a:pt x="393" y="379"/>
                  </a:lnTo>
                  <a:lnTo>
                    <a:pt x="402" y="387"/>
                  </a:lnTo>
                  <a:lnTo>
                    <a:pt x="410" y="395"/>
                  </a:lnTo>
                  <a:lnTo>
                    <a:pt x="416" y="407"/>
                  </a:lnTo>
                  <a:lnTo>
                    <a:pt x="418" y="422"/>
                  </a:lnTo>
                  <a:lnTo>
                    <a:pt x="416" y="440"/>
                  </a:lnTo>
                  <a:lnTo>
                    <a:pt x="408" y="454"/>
                  </a:lnTo>
                  <a:lnTo>
                    <a:pt x="394" y="464"/>
                  </a:lnTo>
                  <a:lnTo>
                    <a:pt x="379" y="468"/>
                  </a:lnTo>
                  <a:lnTo>
                    <a:pt x="359" y="470"/>
                  </a:lnTo>
                  <a:lnTo>
                    <a:pt x="339" y="468"/>
                  </a:lnTo>
                  <a:lnTo>
                    <a:pt x="321" y="462"/>
                  </a:lnTo>
                  <a:lnTo>
                    <a:pt x="303" y="450"/>
                  </a:lnTo>
                  <a:lnTo>
                    <a:pt x="293" y="444"/>
                  </a:lnTo>
                  <a:lnTo>
                    <a:pt x="287" y="436"/>
                  </a:lnTo>
                  <a:lnTo>
                    <a:pt x="280" y="424"/>
                  </a:lnTo>
                  <a:lnTo>
                    <a:pt x="254" y="444"/>
                  </a:lnTo>
                  <a:lnTo>
                    <a:pt x="224" y="458"/>
                  </a:lnTo>
                  <a:lnTo>
                    <a:pt x="188" y="468"/>
                  </a:lnTo>
                  <a:lnTo>
                    <a:pt x="149" y="470"/>
                  </a:lnTo>
                  <a:lnTo>
                    <a:pt x="113" y="468"/>
                  </a:lnTo>
                  <a:lnTo>
                    <a:pt x="81" y="458"/>
                  </a:lnTo>
                  <a:lnTo>
                    <a:pt x="55" y="444"/>
                  </a:lnTo>
                  <a:lnTo>
                    <a:pt x="34" y="424"/>
                  </a:lnTo>
                  <a:lnTo>
                    <a:pt x="20" y="401"/>
                  </a:lnTo>
                  <a:lnTo>
                    <a:pt x="8" y="373"/>
                  </a:lnTo>
                  <a:lnTo>
                    <a:pt x="2" y="339"/>
                  </a:lnTo>
                  <a:lnTo>
                    <a:pt x="0" y="306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8" name="Freeform 20"/>
            <p:cNvSpPr>
              <a:spLocks noEditPoints="1"/>
            </p:cNvSpPr>
            <p:nvPr userDrawn="1"/>
          </p:nvSpPr>
          <p:spPr bwMode="black">
            <a:xfrm>
              <a:off x="5037138" y="3948113"/>
              <a:ext cx="328613" cy="498475"/>
            </a:xfrm>
            <a:custGeom>
              <a:avLst/>
              <a:gdLst>
                <a:gd name="T0" fmla="*/ 2147483647 w 414"/>
                <a:gd name="T1" fmla="*/ 2147483647 h 628"/>
                <a:gd name="T2" fmla="*/ 2147483647 w 414"/>
                <a:gd name="T3" fmla="*/ 2147483647 h 628"/>
                <a:gd name="T4" fmla="*/ 2147483647 w 414"/>
                <a:gd name="T5" fmla="*/ 2147483647 h 628"/>
                <a:gd name="T6" fmla="*/ 2147483647 w 414"/>
                <a:gd name="T7" fmla="*/ 2147483647 h 628"/>
                <a:gd name="T8" fmla="*/ 2147483647 w 414"/>
                <a:gd name="T9" fmla="*/ 2147483647 h 628"/>
                <a:gd name="T10" fmla="*/ 2147483647 w 414"/>
                <a:gd name="T11" fmla="*/ 2147483647 h 628"/>
                <a:gd name="T12" fmla="*/ 2147483647 w 414"/>
                <a:gd name="T13" fmla="*/ 2147483647 h 628"/>
                <a:gd name="T14" fmla="*/ 2147483647 w 414"/>
                <a:gd name="T15" fmla="*/ 2147483647 h 628"/>
                <a:gd name="T16" fmla="*/ 2147483647 w 414"/>
                <a:gd name="T17" fmla="*/ 2147483647 h 628"/>
                <a:gd name="T18" fmla="*/ 2147483647 w 414"/>
                <a:gd name="T19" fmla="*/ 0 h 628"/>
                <a:gd name="T20" fmla="*/ 2147483647 w 414"/>
                <a:gd name="T21" fmla="*/ 2147483647 h 628"/>
                <a:gd name="T22" fmla="*/ 2147483647 w 414"/>
                <a:gd name="T23" fmla="*/ 2147483647 h 628"/>
                <a:gd name="T24" fmla="*/ 2147483647 w 414"/>
                <a:gd name="T25" fmla="*/ 2147483647 h 628"/>
                <a:gd name="T26" fmla="*/ 2147483647 w 414"/>
                <a:gd name="T27" fmla="*/ 0 h 628"/>
                <a:gd name="T28" fmla="*/ 2147483647 w 414"/>
                <a:gd name="T29" fmla="*/ 2147483647 h 628"/>
                <a:gd name="T30" fmla="*/ 2147483647 w 414"/>
                <a:gd name="T31" fmla="*/ 2147483647 h 628"/>
                <a:gd name="T32" fmla="*/ 2147483647 w 414"/>
                <a:gd name="T33" fmla="*/ 2147483647 h 628"/>
                <a:gd name="T34" fmla="*/ 2147483647 w 414"/>
                <a:gd name="T35" fmla="*/ 2147483647 h 628"/>
                <a:gd name="T36" fmla="*/ 2147483647 w 414"/>
                <a:gd name="T37" fmla="*/ 2147483647 h 628"/>
                <a:gd name="T38" fmla="*/ 2147483647 w 414"/>
                <a:gd name="T39" fmla="*/ 2147483647 h 628"/>
                <a:gd name="T40" fmla="*/ 2147483647 w 414"/>
                <a:gd name="T41" fmla="*/ 2147483647 h 628"/>
                <a:gd name="T42" fmla="*/ 2147483647 w 414"/>
                <a:gd name="T43" fmla="*/ 2147483647 h 628"/>
                <a:gd name="T44" fmla="*/ 2147483647 w 414"/>
                <a:gd name="T45" fmla="*/ 2147483647 h 628"/>
                <a:gd name="T46" fmla="*/ 2147483647 w 414"/>
                <a:gd name="T47" fmla="*/ 2147483647 h 628"/>
                <a:gd name="T48" fmla="*/ 2147483647 w 414"/>
                <a:gd name="T49" fmla="*/ 2147483647 h 628"/>
                <a:gd name="T50" fmla="*/ 2147483647 w 414"/>
                <a:gd name="T51" fmla="*/ 2147483647 h 628"/>
                <a:gd name="T52" fmla="*/ 2147483647 w 414"/>
                <a:gd name="T53" fmla="*/ 2147483647 h 628"/>
                <a:gd name="T54" fmla="*/ 2147483647 w 414"/>
                <a:gd name="T55" fmla="*/ 2147483647 h 628"/>
                <a:gd name="T56" fmla="*/ 2147483647 w 414"/>
                <a:gd name="T57" fmla="*/ 2147483647 h 628"/>
                <a:gd name="T58" fmla="*/ 2147483647 w 414"/>
                <a:gd name="T59" fmla="*/ 2147483647 h 628"/>
                <a:gd name="T60" fmla="*/ 2147483647 w 414"/>
                <a:gd name="T61" fmla="*/ 2147483647 h 628"/>
                <a:gd name="T62" fmla="*/ 2147483647 w 414"/>
                <a:gd name="T63" fmla="*/ 2147483647 h 628"/>
                <a:gd name="T64" fmla="*/ 2147483647 w 414"/>
                <a:gd name="T65" fmla="*/ 2147483647 h 628"/>
                <a:gd name="T66" fmla="*/ 2147483647 w 414"/>
                <a:gd name="T67" fmla="*/ 2147483647 h 628"/>
                <a:gd name="T68" fmla="*/ 2147483647 w 414"/>
                <a:gd name="T69" fmla="*/ 0 h 6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14" h="628">
                  <a:moveTo>
                    <a:pt x="224" y="100"/>
                  </a:moveTo>
                  <a:lnTo>
                    <a:pt x="202" y="104"/>
                  </a:lnTo>
                  <a:lnTo>
                    <a:pt x="180" y="112"/>
                  </a:lnTo>
                  <a:lnTo>
                    <a:pt x="158" y="126"/>
                  </a:lnTo>
                  <a:lnTo>
                    <a:pt x="158" y="343"/>
                  </a:lnTo>
                  <a:lnTo>
                    <a:pt x="180" y="357"/>
                  </a:lnTo>
                  <a:lnTo>
                    <a:pt x="202" y="367"/>
                  </a:lnTo>
                  <a:lnTo>
                    <a:pt x="224" y="371"/>
                  </a:lnTo>
                  <a:lnTo>
                    <a:pt x="251" y="367"/>
                  </a:lnTo>
                  <a:lnTo>
                    <a:pt x="271" y="355"/>
                  </a:lnTo>
                  <a:lnTo>
                    <a:pt x="285" y="338"/>
                  </a:lnTo>
                  <a:lnTo>
                    <a:pt x="293" y="314"/>
                  </a:lnTo>
                  <a:lnTo>
                    <a:pt x="295" y="284"/>
                  </a:lnTo>
                  <a:lnTo>
                    <a:pt x="295" y="179"/>
                  </a:lnTo>
                  <a:lnTo>
                    <a:pt x="293" y="152"/>
                  </a:lnTo>
                  <a:lnTo>
                    <a:pt x="285" y="130"/>
                  </a:lnTo>
                  <a:lnTo>
                    <a:pt x="271" y="114"/>
                  </a:lnTo>
                  <a:lnTo>
                    <a:pt x="251" y="104"/>
                  </a:lnTo>
                  <a:lnTo>
                    <a:pt x="224" y="100"/>
                  </a:lnTo>
                  <a:close/>
                  <a:moveTo>
                    <a:pt x="59" y="0"/>
                  </a:moveTo>
                  <a:lnTo>
                    <a:pt x="79" y="2"/>
                  </a:lnTo>
                  <a:lnTo>
                    <a:pt x="97" y="7"/>
                  </a:lnTo>
                  <a:lnTo>
                    <a:pt x="115" y="19"/>
                  </a:lnTo>
                  <a:lnTo>
                    <a:pt x="125" y="27"/>
                  </a:lnTo>
                  <a:lnTo>
                    <a:pt x="133" y="35"/>
                  </a:lnTo>
                  <a:lnTo>
                    <a:pt x="164" y="17"/>
                  </a:lnTo>
                  <a:lnTo>
                    <a:pt x="204" y="4"/>
                  </a:lnTo>
                  <a:lnTo>
                    <a:pt x="244" y="0"/>
                  </a:lnTo>
                  <a:lnTo>
                    <a:pt x="285" y="4"/>
                  </a:lnTo>
                  <a:lnTo>
                    <a:pt x="319" y="11"/>
                  </a:lnTo>
                  <a:lnTo>
                    <a:pt x="349" y="27"/>
                  </a:lnTo>
                  <a:lnTo>
                    <a:pt x="372" y="49"/>
                  </a:lnTo>
                  <a:lnTo>
                    <a:pt x="390" y="75"/>
                  </a:lnTo>
                  <a:lnTo>
                    <a:pt x="404" y="108"/>
                  </a:lnTo>
                  <a:lnTo>
                    <a:pt x="412" y="146"/>
                  </a:lnTo>
                  <a:lnTo>
                    <a:pt x="414" y="189"/>
                  </a:lnTo>
                  <a:lnTo>
                    <a:pt x="414" y="260"/>
                  </a:lnTo>
                  <a:lnTo>
                    <a:pt x="412" y="308"/>
                  </a:lnTo>
                  <a:lnTo>
                    <a:pt x="406" y="349"/>
                  </a:lnTo>
                  <a:lnTo>
                    <a:pt x="394" y="385"/>
                  </a:lnTo>
                  <a:lnTo>
                    <a:pt x="378" y="415"/>
                  </a:lnTo>
                  <a:lnTo>
                    <a:pt x="357" y="438"/>
                  </a:lnTo>
                  <a:lnTo>
                    <a:pt x="329" y="456"/>
                  </a:lnTo>
                  <a:lnTo>
                    <a:pt x="293" y="466"/>
                  </a:lnTo>
                  <a:lnTo>
                    <a:pt x="251" y="470"/>
                  </a:lnTo>
                  <a:lnTo>
                    <a:pt x="218" y="468"/>
                  </a:lnTo>
                  <a:lnTo>
                    <a:pt x="186" y="458"/>
                  </a:lnTo>
                  <a:lnTo>
                    <a:pt x="158" y="444"/>
                  </a:lnTo>
                  <a:lnTo>
                    <a:pt x="158" y="569"/>
                  </a:lnTo>
                  <a:lnTo>
                    <a:pt x="154" y="590"/>
                  </a:lnTo>
                  <a:lnTo>
                    <a:pt x="140" y="610"/>
                  </a:lnTo>
                  <a:lnTo>
                    <a:pt x="123" y="622"/>
                  </a:lnTo>
                  <a:lnTo>
                    <a:pt x="99" y="628"/>
                  </a:lnTo>
                  <a:lnTo>
                    <a:pt x="75" y="622"/>
                  </a:lnTo>
                  <a:lnTo>
                    <a:pt x="57" y="610"/>
                  </a:lnTo>
                  <a:lnTo>
                    <a:pt x="43" y="590"/>
                  </a:lnTo>
                  <a:lnTo>
                    <a:pt x="39" y="569"/>
                  </a:lnTo>
                  <a:lnTo>
                    <a:pt x="39" y="134"/>
                  </a:lnTo>
                  <a:lnTo>
                    <a:pt x="37" y="116"/>
                  </a:lnTo>
                  <a:lnTo>
                    <a:pt x="31" y="102"/>
                  </a:lnTo>
                  <a:lnTo>
                    <a:pt x="25" y="92"/>
                  </a:lnTo>
                  <a:lnTo>
                    <a:pt x="16" y="85"/>
                  </a:lnTo>
                  <a:lnTo>
                    <a:pt x="8" y="75"/>
                  </a:lnTo>
                  <a:lnTo>
                    <a:pt x="2" y="63"/>
                  </a:lnTo>
                  <a:lnTo>
                    <a:pt x="0" y="49"/>
                  </a:lnTo>
                  <a:lnTo>
                    <a:pt x="2" y="31"/>
                  </a:lnTo>
                  <a:lnTo>
                    <a:pt x="10" y="17"/>
                  </a:lnTo>
                  <a:lnTo>
                    <a:pt x="24" y="7"/>
                  </a:lnTo>
                  <a:lnTo>
                    <a:pt x="39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19" name="Line 12"/>
          <p:cNvSpPr>
            <a:spLocks noChangeShapeType="1"/>
          </p:cNvSpPr>
          <p:nvPr userDrawn="1"/>
        </p:nvSpPr>
        <p:spPr bwMode="auto">
          <a:xfrm>
            <a:off x="0" y="6142038"/>
            <a:ext cx="9144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0" name="Rectangle 5"/>
          <p:cNvSpPr>
            <a:spLocks noChangeArrowheads="1"/>
          </p:cNvSpPr>
          <p:nvPr userDrawn="1"/>
        </p:nvSpPr>
        <p:spPr bwMode="auto">
          <a:xfrm>
            <a:off x="434975" y="5702300"/>
            <a:ext cx="83280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800" dirty="0" smtClean="0">
                <a:solidFill>
                  <a:srgbClr val="000000"/>
                </a:solidFill>
              </a:rPr>
              <a:t>All trade marks are the property of Royal Mail Group Ltd. © Royal Mail Group Ltd.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5" y="282578"/>
            <a:ext cx="8310562" cy="984365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6" y="1444627"/>
            <a:ext cx="6567180" cy="152717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78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25E6EE63-2BBF-43E5-8E8B-4756625C38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62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279400"/>
            <a:ext cx="8310562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</a:t>
            </a:r>
            <a:br>
              <a:rPr lang="en-GB" altLang="en-US" smtClean="0"/>
            </a:br>
            <a:r>
              <a:rPr lang="en-GB" altLang="en-US" smtClean="0"/>
              <a:t>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441450"/>
            <a:ext cx="8310562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 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250" y="6278563"/>
            <a:ext cx="5195888" cy="225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 sz="1200">
                <a:solidFill>
                  <a:srgbClr val="000000">
                    <a:tint val="75000"/>
                  </a:srgb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7513" y="6278563"/>
            <a:ext cx="935037" cy="2397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 sz="1200">
                <a:solidFill>
                  <a:srgbClr val="000000">
                    <a:tint val="75000"/>
                  </a:srgb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266A988-EC17-475A-97EE-03C24F197B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1030" name="Group 25"/>
          <p:cNvGrpSpPr>
            <a:grpSpLocks/>
          </p:cNvGrpSpPr>
          <p:nvPr userDrawn="1"/>
        </p:nvGrpSpPr>
        <p:grpSpPr bwMode="auto">
          <a:xfrm>
            <a:off x="6891338" y="6238875"/>
            <a:ext cx="1836737" cy="231775"/>
            <a:chOff x="179388" y="3794126"/>
            <a:chExt cx="5186363" cy="652462"/>
          </a:xfrm>
        </p:grpSpPr>
        <p:sp>
          <p:nvSpPr>
            <p:cNvPr id="1032" name="Freeform 7"/>
            <p:cNvSpPr>
              <a:spLocks noEditPoints="1"/>
            </p:cNvSpPr>
            <p:nvPr userDrawn="1"/>
          </p:nvSpPr>
          <p:spPr bwMode="black">
            <a:xfrm>
              <a:off x="179388" y="3805238"/>
              <a:ext cx="350838" cy="519113"/>
            </a:xfrm>
            <a:custGeom>
              <a:avLst/>
              <a:gdLst>
                <a:gd name="T0" fmla="*/ 2147483647 w 442"/>
                <a:gd name="T1" fmla="*/ 2147483647 h 654"/>
                <a:gd name="T2" fmla="*/ 2147483647 w 442"/>
                <a:gd name="T3" fmla="*/ 2147483647 h 654"/>
                <a:gd name="T4" fmla="*/ 2147483647 w 442"/>
                <a:gd name="T5" fmla="*/ 2147483647 h 654"/>
                <a:gd name="T6" fmla="*/ 2147483647 w 442"/>
                <a:gd name="T7" fmla="*/ 2147483647 h 654"/>
                <a:gd name="T8" fmla="*/ 2147483647 w 442"/>
                <a:gd name="T9" fmla="*/ 2147483647 h 654"/>
                <a:gd name="T10" fmla="*/ 2147483647 w 442"/>
                <a:gd name="T11" fmla="*/ 2147483647 h 654"/>
                <a:gd name="T12" fmla="*/ 2147483647 w 442"/>
                <a:gd name="T13" fmla="*/ 2147483647 h 654"/>
                <a:gd name="T14" fmla="*/ 2147483647 w 442"/>
                <a:gd name="T15" fmla="*/ 2147483647 h 654"/>
                <a:gd name="T16" fmla="*/ 2147483647 w 442"/>
                <a:gd name="T17" fmla="*/ 2147483647 h 654"/>
                <a:gd name="T18" fmla="*/ 2147483647 w 442"/>
                <a:gd name="T19" fmla="*/ 2147483647 h 654"/>
                <a:gd name="T20" fmla="*/ 2147483647 w 442"/>
                <a:gd name="T21" fmla="*/ 2147483647 h 654"/>
                <a:gd name="T22" fmla="*/ 2147483647 w 442"/>
                <a:gd name="T23" fmla="*/ 2147483647 h 654"/>
                <a:gd name="T24" fmla="*/ 2147483647 w 442"/>
                <a:gd name="T25" fmla="*/ 2147483647 h 654"/>
                <a:gd name="T26" fmla="*/ 2147483647 w 442"/>
                <a:gd name="T27" fmla="*/ 2147483647 h 654"/>
                <a:gd name="T28" fmla="*/ 2147483647 w 442"/>
                <a:gd name="T29" fmla="*/ 2147483647 h 654"/>
                <a:gd name="T30" fmla="*/ 2147483647 w 442"/>
                <a:gd name="T31" fmla="*/ 0 h 654"/>
                <a:gd name="T32" fmla="*/ 2147483647 w 442"/>
                <a:gd name="T33" fmla="*/ 0 h 654"/>
                <a:gd name="T34" fmla="*/ 2147483647 w 442"/>
                <a:gd name="T35" fmla="*/ 2147483647 h 654"/>
                <a:gd name="T36" fmla="*/ 2147483647 w 442"/>
                <a:gd name="T37" fmla="*/ 2147483647 h 654"/>
                <a:gd name="T38" fmla="*/ 2147483647 w 442"/>
                <a:gd name="T39" fmla="*/ 2147483647 h 654"/>
                <a:gd name="T40" fmla="*/ 2147483647 w 442"/>
                <a:gd name="T41" fmla="*/ 2147483647 h 654"/>
                <a:gd name="T42" fmla="*/ 2147483647 w 442"/>
                <a:gd name="T43" fmla="*/ 2147483647 h 654"/>
                <a:gd name="T44" fmla="*/ 2147483647 w 442"/>
                <a:gd name="T45" fmla="*/ 2147483647 h 654"/>
                <a:gd name="T46" fmla="*/ 2147483647 w 442"/>
                <a:gd name="T47" fmla="*/ 2147483647 h 654"/>
                <a:gd name="T48" fmla="*/ 2147483647 w 442"/>
                <a:gd name="T49" fmla="*/ 2147483647 h 654"/>
                <a:gd name="T50" fmla="*/ 2147483647 w 442"/>
                <a:gd name="T51" fmla="*/ 2147483647 h 654"/>
                <a:gd name="T52" fmla="*/ 2147483647 w 442"/>
                <a:gd name="T53" fmla="*/ 2147483647 h 654"/>
                <a:gd name="T54" fmla="*/ 2147483647 w 442"/>
                <a:gd name="T55" fmla="*/ 2147483647 h 654"/>
                <a:gd name="T56" fmla="*/ 2147483647 w 442"/>
                <a:gd name="T57" fmla="*/ 2147483647 h 654"/>
                <a:gd name="T58" fmla="*/ 2147483647 w 442"/>
                <a:gd name="T59" fmla="*/ 2147483647 h 654"/>
                <a:gd name="T60" fmla="*/ 2147483647 w 442"/>
                <a:gd name="T61" fmla="*/ 2147483647 h 654"/>
                <a:gd name="T62" fmla="*/ 2147483647 w 442"/>
                <a:gd name="T63" fmla="*/ 2147483647 h 654"/>
                <a:gd name="T64" fmla="*/ 2147483647 w 442"/>
                <a:gd name="T65" fmla="*/ 2147483647 h 654"/>
                <a:gd name="T66" fmla="*/ 2147483647 w 442"/>
                <a:gd name="T67" fmla="*/ 2147483647 h 654"/>
                <a:gd name="T68" fmla="*/ 2147483647 w 442"/>
                <a:gd name="T69" fmla="*/ 2147483647 h 654"/>
                <a:gd name="T70" fmla="*/ 2147483647 w 442"/>
                <a:gd name="T71" fmla="*/ 2147483647 h 654"/>
                <a:gd name="T72" fmla="*/ 2147483647 w 442"/>
                <a:gd name="T73" fmla="*/ 2147483647 h 654"/>
                <a:gd name="T74" fmla="*/ 2147483647 w 442"/>
                <a:gd name="T75" fmla="*/ 2147483647 h 654"/>
                <a:gd name="T76" fmla="*/ 2147483647 w 442"/>
                <a:gd name="T77" fmla="*/ 2147483647 h 654"/>
                <a:gd name="T78" fmla="*/ 2147483647 w 442"/>
                <a:gd name="T79" fmla="*/ 2147483647 h 654"/>
                <a:gd name="T80" fmla="*/ 2147483647 w 442"/>
                <a:gd name="T81" fmla="*/ 2147483647 h 654"/>
                <a:gd name="T82" fmla="*/ 2147483647 w 442"/>
                <a:gd name="T83" fmla="*/ 2147483647 h 654"/>
                <a:gd name="T84" fmla="*/ 2147483647 w 442"/>
                <a:gd name="T85" fmla="*/ 2147483647 h 654"/>
                <a:gd name="T86" fmla="*/ 2147483647 w 442"/>
                <a:gd name="T87" fmla="*/ 2147483647 h 654"/>
                <a:gd name="T88" fmla="*/ 2147483647 w 442"/>
                <a:gd name="T89" fmla="*/ 2147483647 h 654"/>
                <a:gd name="T90" fmla="*/ 2147483647 w 442"/>
                <a:gd name="T91" fmla="*/ 2147483647 h 654"/>
                <a:gd name="T92" fmla="*/ 2147483647 w 442"/>
                <a:gd name="T93" fmla="*/ 2147483647 h 654"/>
                <a:gd name="T94" fmla="*/ 2147483647 w 442"/>
                <a:gd name="T95" fmla="*/ 2147483647 h 654"/>
                <a:gd name="T96" fmla="*/ 2147483647 w 442"/>
                <a:gd name="T97" fmla="*/ 2147483647 h 654"/>
                <a:gd name="T98" fmla="*/ 2147483647 w 442"/>
                <a:gd name="T99" fmla="*/ 2147483647 h 654"/>
                <a:gd name="T100" fmla="*/ 2147483647 w 442"/>
                <a:gd name="T101" fmla="*/ 2147483647 h 654"/>
                <a:gd name="T102" fmla="*/ 2147483647 w 442"/>
                <a:gd name="T103" fmla="*/ 2147483647 h 654"/>
                <a:gd name="T104" fmla="*/ 2147483647 w 442"/>
                <a:gd name="T105" fmla="*/ 2147483647 h 654"/>
                <a:gd name="T106" fmla="*/ 2147483647 w 442"/>
                <a:gd name="T107" fmla="*/ 2147483647 h 654"/>
                <a:gd name="T108" fmla="*/ 0 w 442"/>
                <a:gd name="T109" fmla="*/ 2147483647 h 654"/>
                <a:gd name="T110" fmla="*/ 0 w 442"/>
                <a:gd name="T111" fmla="*/ 2147483647 h 654"/>
                <a:gd name="T112" fmla="*/ 2147483647 w 442"/>
                <a:gd name="T113" fmla="*/ 2147483647 h 654"/>
                <a:gd name="T114" fmla="*/ 2147483647 w 442"/>
                <a:gd name="T115" fmla="*/ 2147483647 h 654"/>
                <a:gd name="T116" fmla="*/ 2147483647 w 442"/>
                <a:gd name="T117" fmla="*/ 2147483647 h 654"/>
                <a:gd name="T118" fmla="*/ 2147483647 w 442"/>
                <a:gd name="T119" fmla="*/ 0 h 6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42" h="654">
                  <a:moveTo>
                    <a:pt x="121" y="114"/>
                  </a:moveTo>
                  <a:lnTo>
                    <a:pt x="121" y="282"/>
                  </a:lnTo>
                  <a:lnTo>
                    <a:pt x="222" y="282"/>
                  </a:lnTo>
                  <a:lnTo>
                    <a:pt x="252" y="280"/>
                  </a:lnTo>
                  <a:lnTo>
                    <a:pt x="276" y="272"/>
                  </a:lnTo>
                  <a:lnTo>
                    <a:pt x="295" y="259"/>
                  </a:lnTo>
                  <a:lnTo>
                    <a:pt x="307" y="239"/>
                  </a:lnTo>
                  <a:lnTo>
                    <a:pt x="311" y="215"/>
                  </a:lnTo>
                  <a:lnTo>
                    <a:pt x="311" y="180"/>
                  </a:lnTo>
                  <a:lnTo>
                    <a:pt x="307" y="158"/>
                  </a:lnTo>
                  <a:lnTo>
                    <a:pt x="297" y="138"/>
                  </a:lnTo>
                  <a:lnTo>
                    <a:pt x="280" y="124"/>
                  </a:lnTo>
                  <a:lnTo>
                    <a:pt x="256" y="116"/>
                  </a:lnTo>
                  <a:lnTo>
                    <a:pt x="226" y="114"/>
                  </a:lnTo>
                  <a:lnTo>
                    <a:pt x="121" y="114"/>
                  </a:lnTo>
                  <a:close/>
                  <a:moveTo>
                    <a:pt x="59" y="0"/>
                  </a:moveTo>
                  <a:lnTo>
                    <a:pt x="228" y="0"/>
                  </a:lnTo>
                  <a:lnTo>
                    <a:pt x="276" y="4"/>
                  </a:lnTo>
                  <a:lnTo>
                    <a:pt x="317" y="12"/>
                  </a:lnTo>
                  <a:lnTo>
                    <a:pt x="353" y="27"/>
                  </a:lnTo>
                  <a:lnTo>
                    <a:pt x="383" y="47"/>
                  </a:lnTo>
                  <a:lnTo>
                    <a:pt x="404" y="73"/>
                  </a:lnTo>
                  <a:lnTo>
                    <a:pt x="422" y="104"/>
                  </a:lnTo>
                  <a:lnTo>
                    <a:pt x="430" y="140"/>
                  </a:lnTo>
                  <a:lnTo>
                    <a:pt x="434" y="180"/>
                  </a:lnTo>
                  <a:lnTo>
                    <a:pt x="434" y="215"/>
                  </a:lnTo>
                  <a:lnTo>
                    <a:pt x="430" y="257"/>
                  </a:lnTo>
                  <a:lnTo>
                    <a:pt x="416" y="294"/>
                  </a:lnTo>
                  <a:lnTo>
                    <a:pt x="396" y="326"/>
                  </a:lnTo>
                  <a:lnTo>
                    <a:pt x="367" y="352"/>
                  </a:lnTo>
                  <a:lnTo>
                    <a:pt x="333" y="371"/>
                  </a:lnTo>
                  <a:lnTo>
                    <a:pt x="387" y="468"/>
                  </a:lnTo>
                  <a:lnTo>
                    <a:pt x="436" y="567"/>
                  </a:lnTo>
                  <a:lnTo>
                    <a:pt x="442" y="591"/>
                  </a:lnTo>
                  <a:lnTo>
                    <a:pt x="438" y="610"/>
                  </a:lnTo>
                  <a:lnTo>
                    <a:pt x="428" y="628"/>
                  </a:lnTo>
                  <a:lnTo>
                    <a:pt x="414" y="642"/>
                  </a:lnTo>
                  <a:lnTo>
                    <a:pt x="396" y="650"/>
                  </a:lnTo>
                  <a:lnTo>
                    <a:pt x="377" y="654"/>
                  </a:lnTo>
                  <a:lnTo>
                    <a:pt x="361" y="652"/>
                  </a:lnTo>
                  <a:lnTo>
                    <a:pt x="347" y="646"/>
                  </a:lnTo>
                  <a:lnTo>
                    <a:pt x="335" y="634"/>
                  </a:lnTo>
                  <a:lnTo>
                    <a:pt x="323" y="616"/>
                  </a:lnTo>
                  <a:lnTo>
                    <a:pt x="268" y="504"/>
                  </a:lnTo>
                  <a:lnTo>
                    <a:pt x="204" y="393"/>
                  </a:lnTo>
                  <a:lnTo>
                    <a:pt x="121" y="393"/>
                  </a:lnTo>
                  <a:lnTo>
                    <a:pt x="121" y="593"/>
                  </a:lnTo>
                  <a:lnTo>
                    <a:pt x="117" y="616"/>
                  </a:lnTo>
                  <a:lnTo>
                    <a:pt x="103" y="636"/>
                  </a:lnTo>
                  <a:lnTo>
                    <a:pt x="85" y="648"/>
                  </a:lnTo>
                  <a:lnTo>
                    <a:pt x="59" y="654"/>
                  </a:lnTo>
                  <a:lnTo>
                    <a:pt x="38" y="648"/>
                  </a:lnTo>
                  <a:lnTo>
                    <a:pt x="18" y="636"/>
                  </a:lnTo>
                  <a:lnTo>
                    <a:pt x="4" y="616"/>
                  </a:lnTo>
                  <a:lnTo>
                    <a:pt x="0" y="593"/>
                  </a:lnTo>
                  <a:lnTo>
                    <a:pt x="0" y="61"/>
                  </a:lnTo>
                  <a:lnTo>
                    <a:pt x="4" y="37"/>
                  </a:lnTo>
                  <a:lnTo>
                    <a:pt x="18" y="18"/>
                  </a:lnTo>
                  <a:lnTo>
                    <a:pt x="38" y="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33" name="Freeform 8"/>
            <p:cNvSpPr>
              <a:spLocks noEditPoints="1"/>
            </p:cNvSpPr>
            <p:nvPr userDrawn="1"/>
          </p:nvSpPr>
          <p:spPr bwMode="black">
            <a:xfrm>
              <a:off x="590551" y="3948113"/>
              <a:ext cx="303213" cy="373063"/>
            </a:xfrm>
            <a:custGeom>
              <a:avLst/>
              <a:gdLst>
                <a:gd name="T0" fmla="*/ 2147483647 w 383"/>
                <a:gd name="T1" fmla="*/ 2147483647 h 470"/>
                <a:gd name="T2" fmla="*/ 2147483647 w 383"/>
                <a:gd name="T3" fmla="*/ 2147483647 h 470"/>
                <a:gd name="T4" fmla="*/ 2147483647 w 383"/>
                <a:gd name="T5" fmla="*/ 2147483647 h 470"/>
                <a:gd name="T6" fmla="*/ 2147483647 w 383"/>
                <a:gd name="T7" fmla="*/ 2147483647 h 470"/>
                <a:gd name="T8" fmla="*/ 2147483647 w 383"/>
                <a:gd name="T9" fmla="*/ 2147483647 h 470"/>
                <a:gd name="T10" fmla="*/ 2147483647 w 383"/>
                <a:gd name="T11" fmla="*/ 2147483647 h 470"/>
                <a:gd name="T12" fmla="*/ 2147483647 w 383"/>
                <a:gd name="T13" fmla="*/ 2147483647 h 470"/>
                <a:gd name="T14" fmla="*/ 2147483647 w 383"/>
                <a:gd name="T15" fmla="*/ 2147483647 h 470"/>
                <a:gd name="T16" fmla="*/ 2147483647 w 383"/>
                <a:gd name="T17" fmla="*/ 2147483647 h 470"/>
                <a:gd name="T18" fmla="*/ 2147483647 w 383"/>
                <a:gd name="T19" fmla="*/ 2147483647 h 470"/>
                <a:gd name="T20" fmla="*/ 2147483647 w 383"/>
                <a:gd name="T21" fmla="*/ 2147483647 h 470"/>
                <a:gd name="T22" fmla="*/ 2147483647 w 383"/>
                <a:gd name="T23" fmla="*/ 2147483647 h 470"/>
                <a:gd name="T24" fmla="*/ 2147483647 w 383"/>
                <a:gd name="T25" fmla="*/ 2147483647 h 470"/>
                <a:gd name="T26" fmla="*/ 2147483647 w 383"/>
                <a:gd name="T27" fmla="*/ 2147483647 h 470"/>
                <a:gd name="T28" fmla="*/ 2147483647 w 383"/>
                <a:gd name="T29" fmla="*/ 2147483647 h 470"/>
                <a:gd name="T30" fmla="*/ 2147483647 w 383"/>
                <a:gd name="T31" fmla="*/ 2147483647 h 470"/>
                <a:gd name="T32" fmla="*/ 2147483647 w 383"/>
                <a:gd name="T33" fmla="*/ 2147483647 h 470"/>
                <a:gd name="T34" fmla="*/ 2147483647 w 383"/>
                <a:gd name="T35" fmla="*/ 2147483647 h 470"/>
                <a:gd name="T36" fmla="*/ 2147483647 w 383"/>
                <a:gd name="T37" fmla="*/ 2147483647 h 470"/>
                <a:gd name="T38" fmla="*/ 2147483647 w 383"/>
                <a:gd name="T39" fmla="*/ 2147483647 h 470"/>
                <a:gd name="T40" fmla="*/ 2147483647 w 383"/>
                <a:gd name="T41" fmla="*/ 2147483647 h 470"/>
                <a:gd name="T42" fmla="*/ 2147483647 w 383"/>
                <a:gd name="T43" fmla="*/ 2147483647 h 470"/>
                <a:gd name="T44" fmla="*/ 2147483647 w 383"/>
                <a:gd name="T45" fmla="*/ 2147483647 h 470"/>
                <a:gd name="T46" fmla="*/ 2147483647 w 383"/>
                <a:gd name="T47" fmla="*/ 0 h 470"/>
                <a:gd name="T48" fmla="*/ 2147483647 w 383"/>
                <a:gd name="T49" fmla="*/ 2147483647 h 470"/>
                <a:gd name="T50" fmla="*/ 2147483647 w 383"/>
                <a:gd name="T51" fmla="*/ 2147483647 h 470"/>
                <a:gd name="T52" fmla="*/ 2147483647 w 383"/>
                <a:gd name="T53" fmla="*/ 2147483647 h 470"/>
                <a:gd name="T54" fmla="*/ 2147483647 w 383"/>
                <a:gd name="T55" fmla="*/ 2147483647 h 470"/>
                <a:gd name="T56" fmla="*/ 2147483647 w 383"/>
                <a:gd name="T57" fmla="*/ 2147483647 h 470"/>
                <a:gd name="T58" fmla="*/ 2147483647 w 383"/>
                <a:gd name="T59" fmla="*/ 2147483647 h 470"/>
                <a:gd name="T60" fmla="*/ 2147483647 w 383"/>
                <a:gd name="T61" fmla="*/ 2147483647 h 470"/>
                <a:gd name="T62" fmla="*/ 2147483647 w 383"/>
                <a:gd name="T63" fmla="*/ 2147483647 h 470"/>
                <a:gd name="T64" fmla="*/ 2147483647 w 383"/>
                <a:gd name="T65" fmla="*/ 2147483647 h 470"/>
                <a:gd name="T66" fmla="*/ 2147483647 w 383"/>
                <a:gd name="T67" fmla="*/ 2147483647 h 470"/>
                <a:gd name="T68" fmla="*/ 2147483647 w 383"/>
                <a:gd name="T69" fmla="*/ 2147483647 h 470"/>
                <a:gd name="T70" fmla="*/ 2147483647 w 383"/>
                <a:gd name="T71" fmla="*/ 2147483647 h 470"/>
                <a:gd name="T72" fmla="*/ 2147483647 w 383"/>
                <a:gd name="T73" fmla="*/ 2147483647 h 470"/>
                <a:gd name="T74" fmla="*/ 2147483647 w 383"/>
                <a:gd name="T75" fmla="*/ 2147483647 h 470"/>
                <a:gd name="T76" fmla="*/ 2147483647 w 383"/>
                <a:gd name="T77" fmla="*/ 2147483647 h 470"/>
                <a:gd name="T78" fmla="*/ 2147483647 w 383"/>
                <a:gd name="T79" fmla="*/ 2147483647 h 470"/>
                <a:gd name="T80" fmla="*/ 2147483647 w 383"/>
                <a:gd name="T81" fmla="*/ 2147483647 h 470"/>
                <a:gd name="T82" fmla="*/ 2147483647 w 383"/>
                <a:gd name="T83" fmla="*/ 2147483647 h 470"/>
                <a:gd name="T84" fmla="*/ 2147483647 w 383"/>
                <a:gd name="T85" fmla="*/ 2147483647 h 470"/>
                <a:gd name="T86" fmla="*/ 2147483647 w 383"/>
                <a:gd name="T87" fmla="*/ 2147483647 h 470"/>
                <a:gd name="T88" fmla="*/ 2147483647 w 383"/>
                <a:gd name="T89" fmla="*/ 2147483647 h 470"/>
                <a:gd name="T90" fmla="*/ 2147483647 w 383"/>
                <a:gd name="T91" fmla="*/ 2147483647 h 470"/>
                <a:gd name="T92" fmla="*/ 2147483647 w 383"/>
                <a:gd name="T93" fmla="*/ 2147483647 h 470"/>
                <a:gd name="T94" fmla="*/ 2147483647 w 383"/>
                <a:gd name="T95" fmla="*/ 2147483647 h 470"/>
                <a:gd name="T96" fmla="*/ 0 w 383"/>
                <a:gd name="T97" fmla="*/ 2147483647 h 470"/>
                <a:gd name="T98" fmla="*/ 0 w 383"/>
                <a:gd name="T99" fmla="*/ 2147483647 h 470"/>
                <a:gd name="T100" fmla="*/ 2147483647 w 383"/>
                <a:gd name="T101" fmla="*/ 2147483647 h 470"/>
                <a:gd name="T102" fmla="*/ 2147483647 w 383"/>
                <a:gd name="T103" fmla="*/ 2147483647 h 470"/>
                <a:gd name="T104" fmla="*/ 2147483647 w 383"/>
                <a:gd name="T105" fmla="*/ 2147483647 h 470"/>
                <a:gd name="T106" fmla="*/ 2147483647 w 383"/>
                <a:gd name="T107" fmla="*/ 2147483647 h 470"/>
                <a:gd name="T108" fmla="*/ 2147483647 w 383"/>
                <a:gd name="T109" fmla="*/ 2147483647 h 470"/>
                <a:gd name="T110" fmla="*/ 2147483647 w 383"/>
                <a:gd name="T111" fmla="*/ 2147483647 h 470"/>
                <a:gd name="T112" fmla="*/ 2147483647 w 383"/>
                <a:gd name="T113" fmla="*/ 2147483647 h 470"/>
                <a:gd name="T114" fmla="*/ 2147483647 w 383"/>
                <a:gd name="T115" fmla="*/ 0 h 4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83" h="470">
                  <a:moveTo>
                    <a:pt x="193" y="108"/>
                  </a:moveTo>
                  <a:lnTo>
                    <a:pt x="167" y="110"/>
                  </a:lnTo>
                  <a:lnTo>
                    <a:pt x="147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21" y="189"/>
                  </a:lnTo>
                  <a:lnTo>
                    <a:pt x="121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7" y="349"/>
                  </a:lnTo>
                  <a:lnTo>
                    <a:pt x="167" y="359"/>
                  </a:lnTo>
                  <a:lnTo>
                    <a:pt x="193" y="363"/>
                  </a:lnTo>
                  <a:lnTo>
                    <a:pt x="218" y="359"/>
                  </a:lnTo>
                  <a:lnTo>
                    <a:pt x="238" y="349"/>
                  </a:lnTo>
                  <a:lnTo>
                    <a:pt x="252" y="334"/>
                  </a:lnTo>
                  <a:lnTo>
                    <a:pt x="260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60" y="160"/>
                  </a:lnTo>
                  <a:lnTo>
                    <a:pt x="252" y="138"/>
                  </a:lnTo>
                  <a:lnTo>
                    <a:pt x="238" y="122"/>
                  </a:lnTo>
                  <a:lnTo>
                    <a:pt x="218" y="110"/>
                  </a:lnTo>
                  <a:lnTo>
                    <a:pt x="193" y="108"/>
                  </a:lnTo>
                  <a:close/>
                  <a:moveTo>
                    <a:pt x="193" y="0"/>
                  </a:moveTo>
                  <a:lnTo>
                    <a:pt x="238" y="4"/>
                  </a:lnTo>
                  <a:lnTo>
                    <a:pt x="278" y="15"/>
                  </a:lnTo>
                  <a:lnTo>
                    <a:pt x="310" y="31"/>
                  </a:lnTo>
                  <a:lnTo>
                    <a:pt x="337" y="55"/>
                  </a:lnTo>
                  <a:lnTo>
                    <a:pt x="357" y="83"/>
                  </a:lnTo>
                  <a:lnTo>
                    <a:pt x="371" y="116"/>
                  </a:lnTo>
                  <a:lnTo>
                    <a:pt x="381" y="150"/>
                  </a:lnTo>
                  <a:lnTo>
                    <a:pt x="383" y="187"/>
                  </a:lnTo>
                  <a:lnTo>
                    <a:pt x="383" y="282"/>
                  </a:lnTo>
                  <a:lnTo>
                    <a:pt x="381" y="320"/>
                  </a:lnTo>
                  <a:lnTo>
                    <a:pt x="371" y="355"/>
                  </a:lnTo>
                  <a:lnTo>
                    <a:pt x="357" y="387"/>
                  </a:lnTo>
                  <a:lnTo>
                    <a:pt x="337" y="415"/>
                  </a:lnTo>
                  <a:lnTo>
                    <a:pt x="310" y="438"/>
                  </a:lnTo>
                  <a:lnTo>
                    <a:pt x="278" y="456"/>
                  </a:lnTo>
                  <a:lnTo>
                    <a:pt x="238" y="466"/>
                  </a:lnTo>
                  <a:lnTo>
                    <a:pt x="193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4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2" y="355"/>
                  </a:lnTo>
                  <a:lnTo>
                    <a:pt x="4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4" y="150"/>
                  </a:lnTo>
                  <a:lnTo>
                    <a:pt x="12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4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34" name="Freeform 9"/>
            <p:cNvSpPr>
              <a:spLocks/>
            </p:cNvSpPr>
            <p:nvPr userDrawn="1"/>
          </p:nvSpPr>
          <p:spPr bwMode="black">
            <a:xfrm>
              <a:off x="930276" y="3948113"/>
              <a:ext cx="325438" cy="498475"/>
            </a:xfrm>
            <a:custGeom>
              <a:avLst/>
              <a:gdLst>
                <a:gd name="T0" fmla="*/ 2147483647 w 410"/>
                <a:gd name="T1" fmla="*/ 0 h 628"/>
                <a:gd name="T2" fmla="*/ 2147483647 w 410"/>
                <a:gd name="T3" fmla="*/ 2147483647 h 628"/>
                <a:gd name="T4" fmla="*/ 2147483647 w 410"/>
                <a:gd name="T5" fmla="*/ 2147483647 h 628"/>
                <a:gd name="T6" fmla="*/ 2147483647 w 410"/>
                <a:gd name="T7" fmla="*/ 2147483647 h 628"/>
                <a:gd name="T8" fmla="*/ 2147483647 w 410"/>
                <a:gd name="T9" fmla="*/ 2147483647 h 628"/>
                <a:gd name="T10" fmla="*/ 2147483647 w 410"/>
                <a:gd name="T11" fmla="*/ 2147483647 h 628"/>
                <a:gd name="T12" fmla="*/ 2147483647 w 410"/>
                <a:gd name="T13" fmla="*/ 2147483647 h 628"/>
                <a:gd name="T14" fmla="*/ 2147483647 w 410"/>
                <a:gd name="T15" fmla="*/ 2147483647 h 628"/>
                <a:gd name="T16" fmla="*/ 2147483647 w 410"/>
                <a:gd name="T17" fmla="*/ 2147483647 h 628"/>
                <a:gd name="T18" fmla="*/ 2147483647 w 410"/>
                <a:gd name="T19" fmla="*/ 2147483647 h 628"/>
                <a:gd name="T20" fmla="*/ 2147483647 w 410"/>
                <a:gd name="T21" fmla="*/ 2147483647 h 628"/>
                <a:gd name="T22" fmla="*/ 2147483647 w 410"/>
                <a:gd name="T23" fmla="*/ 2147483647 h 628"/>
                <a:gd name="T24" fmla="*/ 2147483647 w 410"/>
                <a:gd name="T25" fmla="*/ 2147483647 h 628"/>
                <a:gd name="T26" fmla="*/ 2147483647 w 410"/>
                <a:gd name="T27" fmla="*/ 0 h 628"/>
                <a:gd name="T28" fmla="*/ 2147483647 w 410"/>
                <a:gd name="T29" fmla="*/ 2147483647 h 628"/>
                <a:gd name="T30" fmla="*/ 2147483647 w 410"/>
                <a:gd name="T31" fmla="*/ 2147483647 h 628"/>
                <a:gd name="T32" fmla="*/ 2147483647 w 410"/>
                <a:gd name="T33" fmla="*/ 2147483647 h 628"/>
                <a:gd name="T34" fmla="*/ 2147483647 w 410"/>
                <a:gd name="T35" fmla="*/ 2147483647 h 628"/>
                <a:gd name="T36" fmla="*/ 2147483647 w 410"/>
                <a:gd name="T37" fmla="*/ 2147483647 h 628"/>
                <a:gd name="T38" fmla="*/ 2147483647 w 410"/>
                <a:gd name="T39" fmla="*/ 2147483647 h 628"/>
                <a:gd name="T40" fmla="*/ 2147483647 w 410"/>
                <a:gd name="T41" fmla="*/ 2147483647 h 628"/>
                <a:gd name="T42" fmla="*/ 2147483647 w 410"/>
                <a:gd name="T43" fmla="*/ 2147483647 h 628"/>
                <a:gd name="T44" fmla="*/ 2147483647 w 410"/>
                <a:gd name="T45" fmla="*/ 2147483647 h 628"/>
                <a:gd name="T46" fmla="*/ 2147483647 w 410"/>
                <a:gd name="T47" fmla="*/ 2147483647 h 628"/>
                <a:gd name="T48" fmla="*/ 2147483647 w 410"/>
                <a:gd name="T49" fmla="*/ 2147483647 h 628"/>
                <a:gd name="T50" fmla="*/ 2147483647 w 410"/>
                <a:gd name="T51" fmla="*/ 2147483647 h 628"/>
                <a:gd name="T52" fmla="*/ 2147483647 w 410"/>
                <a:gd name="T53" fmla="*/ 2147483647 h 628"/>
                <a:gd name="T54" fmla="*/ 2147483647 w 410"/>
                <a:gd name="T55" fmla="*/ 2147483647 h 628"/>
                <a:gd name="T56" fmla="*/ 2147483647 w 410"/>
                <a:gd name="T57" fmla="*/ 2147483647 h 628"/>
                <a:gd name="T58" fmla="*/ 2147483647 w 410"/>
                <a:gd name="T59" fmla="*/ 2147483647 h 628"/>
                <a:gd name="T60" fmla="*/ 2147483647 w 410"/>
                <a:gd name="T61" fmla="*/ 2147483647 h 628"/>
                <a:gd name="T62" fmla="*/ 2147483647 w 410"/>
                <a:gd name="T63" fmla="*/ 2147483647 h 628"/>
                <a:gd name="T64" fmla="*/ 0 w 410"/>
                <a:gd name="T65" fmla="*/ 2147483647 h 628"/>
                <a:gd name="T66" fmla="*/ 2147483647 w 410"/>
                <a:gd name="T67" fmla="*/ 2147483647 h 628"/>
                <a:gd name="T68" fmla="*/ 2147483647 w 410"/>
                <a:gd name="T69" fmla="*/ 2147483647 h 628"/>
                <a:gd name="T70" fmla="*/ 2147483647 w 410"/>
                <a:gd name="T71" fmla="*/ 2147483647 h 628"/>
                <a:gd name="T72" fmla="*/ 2147483647 w 410"/>
                <a:gd name="T73" fmla="*/ 2147483647 h 628"/>
                <a:gd name="T74" fmla="*/ 2147483647 w 410"/>
                <a:gd name="T75" fmla="*/ 2147483647 h 628"/>
                <a:gd name="T76" fmla="*/ 2147483647 w 410"/>
                <a:gd name="T77" fmla="*/ 2147483647 h 628"/>
                <a:gd name="T78" fmla="*/ 2147483647 w 410"/>
                <a:gd name="T79" fmla="*/ 2147483647 h 628"/>
                <a:gd name="T80" fmla="*/ 2147483647 w 410"/>
                <a:gd name="T81" fmla="*/ 2147483647 h 628"/>
                <a:gd name="T82" fmla="*/ 2147483647 w 410"/>
                <a:gd name="T83" fmla="*/ 2147483647 h 628"/>
                <a:gd name="T84" fmla="*/ 2147483647 w 410"/>
                <a:gd name="T85" fmla="*/ 2147483647 h 628"/>
                <a:gd name="T86" fmla="*/ 2147483647 w 410"/>
                <a:gd name="T87" fmla="*/ 2147483647 h 628"/>
                <a:gd name="T88" fmla="*/ 2147483647 w 410"/>
                <a:gd name="T89" fmla="*/ 2147483647 h 628"/>
                <a:gd name="T90" fmla="*/ 2147483647 w 410"/>
                <a:gd name="T91" fmla="*/ 2147483647 h 628"/>
                <a:gd name="T92" fmla="*/ 2147483647 w 410"/>
                <a:gd name="T93" fmla="*/ 2147483647 h 628"/>
                <a:gd name="T94" fmla="*/ 2147483647 w 410"/>
                <a:gd name="T95" fmla="*/ 2147483647 h 628"/>
                <a:gd name="T96" fmla="*/ 2147483647 w 410"/>
                <a:gd name="T97" fmla="*/ 2147483647 h 628"/>
                <a:gd name="T98" fmla="*/ 2147483647 w 410"/>
                <a:gd name="T99" fmla="*/ 2147483647 h 628"/>
                <a:gd name="T100" fmla="*/ 2147483647 w 410"/>
                <a:gd name="T101" fmla="*/ 2147483647 h 628"/>
                <a:gd name="T102" fmla="*/ 2147483647 w 410"/>
                <a:gd name="T103" fmla="*/ 2147483647 h 628"/>
                <a:gd name="T104" fmla="*/ 2147483647 w 410"/>
                <a:gd name="T105" fmla="*/ 2147483647 h 628"/>
                <a:gd name="T106" fmla="*/ 2147483647 w 410"/>
                <a:gd name="T107" fmla="*/ 2147483647 h 628"/>
                <a:gd name="T108" fmla="*/ 2147483647 w 410"/>
                <a:gd name="T109" fmla="*/ 0 h 62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10" h="628">
                  <a:moveTo>
                    <a:pt x="77" y="0"/>
                  </a:moveTo>
                  <a:lnTo>
                    <a:pt x="93" y="2"/>
                  </a:lnTo>
                  <a:lnTo>
                    <a:pt x="107" y="9"/>
                  </a:lnTo>
                  <a:lnTo>
                    <a:pt x="119" y="23"/>
                  </a:lnTo>
                  <a:lnTo>
                    <a:pt x="126" y="41"/>
                  </a:lnTo>
                  <a:lnTo>
                    <a:pt x="144" y="94"/>
                  </a:lnTo>
                  <a:lnTo>
                    <a:pt x="164" y="158"/>
                  </a:lnTo>
                  <a:lnTo>
                    <a:pt x="188" y="227"/>
                  </a:lnTo>
                  <a:lnTo>
                    <a:pt x="214" y="298"/>
                  </a:lnTo>
                  <a:lnTo>
                    <a:pt x="295" y="41"/>
                  </a:lnTo>
                  <a:lnTo>
                    <a:pt x="305" y="21"/>
                  </a:lnTo>
                  <a:lnTo>
                    <a:pt x="319" y="9"/>
                  </a:lnTo>
                  <a:lnTo>
                    <a:pt x="333" y="2"/>
                  </a:lnTo>
                  <a:lnTo>
                    <a:pt x="351" y="0"/>
                  </a:lnTo>
                  <a:lnTo>
                    <a:pt x="368" y="2"/>
                  </a:lnTo>
                  <a:lnTo>
                    <a:pt x="384" y="9"/>
                  </a:lnTo>
                  <a:lnTo>
                    <a:pt x="398" y="21"/>
                  </a:lnTo>
                  <a:lnTo>
                    <a:pt x="406" y="37"/>
                  </a:lnTo>
                  <a:lnTo>
                    <a:pt x="410" y="57"/>
                  </a:lnTo>
                  <a:lnTo>
                    <a:pt x="406" y="81"/>
                  </a:lnTo>
                  <a:lnTo>
                    <a:pt x="293" y="401"/>
                  </a:lnTo>
                  <a:lnTo>
                    <a:pt x="269" y="458"/>
                  </a:lnTo>
                  <a:lnTo>
                    <a:pt x="245" y="507"/>
                  </a:lnTo>
                  <a:lnTo>
                    <a:pt x="218" y="547"/>
                  </a:lnTo>
                  <a:lnTo>
                    <a:pt x="186" y="579"/>
                  </a:lnTo>
                  <a:lnTo>
                    <a:pt x="152" y="604"/>
                  </a:lnTo>
                  <a:lnTo>
                    <a:pt x="111" y="620"/>
                  </a:lnTo>
                  <a:lnTo>
                    <a:pt x="65" y="628"/>
                  </a:lnTo>
                  <a:lnTo>
                    <a:pt x="43" y="626"/>
                  </a:lnTo>
                  <a:lnTo>
                    <a:pt x="23" y="618"/>
                  </a:lnTo>
                  <a:lnTo>
                    <a:pt x="12" y="604"/>
                  </a:lnTo>
                  <a:lnTo>
                    <a:pt x="2" y="588"/>
                  </a:lnTo>
                  <a:lnTo>
                    <a:pt x="0" y="571"/>
                  </a:lnTo>
                  <a:lnTo>
                    <a:pt x="2" y="553"/>
                  </a:lnTo>
                  <a:lnTo>
                    <a:pt x="8" y="539"/>
                  </a:lnTo>
                  <a:lnTo>
                    <a:pt x="17" y="525"/>
                  </a:lnTo>
                  <a:lnTo>
                    <a:pt x="33" y="517"/>
                  </a:lnTo>
                  <a:lnTo>
                    <a:pt x="53" y="511"/>
                  </a:lnTo>
                  <a:lnTo>
                    <a:pt x="75" y="509"/>
                  </a:lnTo>
                  <a:lnTo>
                    <a:pt x="97" y="504"/>
                  </a:lnTo>
                  <a:lnTo>
                    <a:pt x="117" y="492"/>
                  </a:lnTo>
                  <a:lnTo>
                    <a:pt x="138" y="474"/>
                  </a:lnTo>
                  <a:lnTo>
                    <a:pt x="158" y="446"/>
                  </a:lnTo>
                  <a:lnTo>
                    <a:pt x="134" y="391"/>
                  </a:lnTo>
                  <a:lnTo>
                    <a:pt x="113" y="332"/>
                  </a:lnTo>
                  <a:lnTo>
                    <a:pt x="91" y="274"/>
                  </a:lnTo>
                  <a:lnTo>
                    <a:pt x="69" y="217"/>
                  </a:lnTo>
                  <a:lnTo>
                    <a:pt x="49" y="164"/>
                  </a:lnTo>
                  <a:lnTo>
                    <a:pt x="33" y="114"/>
                  </a:lnTo>
                  <a:lnTo>
                    <a:pt x="19" y="73"/>
                  </a:lnTo>
                  <a:lnTo>
                    <a:pt x="17" y="47"/>
                  </a:lnTo>
                  <a:lnTo>
                    <a:pt x="23" y="27"/>
                  </a:lnTo>
                  <a:lnTo>
                    <a:pt x="37" y="11"/>
                  </a:lnTo>
                  <a:lnTo>
                    <a:pt x="57" y="4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35" name="Freeform 10"/>
            <p:cNvSpPr>
              <a:spLocks noEditPoints="1"/>
            </p:cNvSpPr>
            <p:nvPr userDrawn="1"/>
          </p:nvSpPr>
          <p:spPr bwMode="black">
            <a:xfrm>
              <a:off x="1293813" y="3948113"/>
              <a:ext cx="328613" cy="373063"/>
            </a:xfrm>
            <a:custGeom>
              <a:avLst/>
              <a:gdLst>
                <a:gd name="T0" fmla="*/ 2147483647 w 414"/>
                <a:gd name="T1" fmla="*/ 2147483647 h 470"/>
                <a:gd name="T2" fmla="*/ 2147483647 w 414"/>
                <a:gd name="T3" fmla="*/ 2147483647 h 470"/>
                <a:gd name="T4" fmla="*/ 2147483647 w 414"/>
                <a:gd name="T5" fmla="*/ 2147483647 h 470"/>
                <a:gd name="T6" fmla="*/ 2147483647 w 414"/>
                <a:gd name="T7" fmla="*/ 2147483647 h 470"/>
                <a:gd name="T8" fmla="*/ 2147483647 w 414"/>
                <a:gd name="T9" fmla="*/ 2147483647 h 470"/>
                <a:gd name="T10" fmla="*/ 2147483647 w 414"/>
                <a:gd name="T11" fmla="*/ 2147483647 h 470"/>
                <a:gd name="T12" fmla="*/ 2147483647 w 414"/>
                <a:gd name="T13" fmla="*/ 2147483647 h 470"/>
                <a:gd name="T14" fmla="*/ 2147483647 w 414"/>
                <a:gd name="T15" fmla="*/ 2147483647 h 470"/>
                <a:gd name="T16" fmla="*/ 2147483647 w 414"/>
                <a:gd name="T17" fmla="*/ 2147483647 h 470"/>
                <a:gd name="T18" fmla="*/ 2147483647 w 414"/>
                <a:gd name="T19" fmla="*/ 0 h 470"/>
                <a:gd name="T20" fmla="*/ 2147483647 w 414"/>
                <a:gd name="T21" fmla="*/ 2147483647 h 470"/>
                <a:gd name="T22" fmla="*/ 2147483647 w 414"/>
                <a:gd name="T23" fmla="*/ 2147483647 h 470"/>
                <a:gd name="T24" fmla="*/ 2147483647 w 414"/>
                <a:gd name="T25" fmla="*/ 2147483647 h 470"/>
                <a:gd name="T26" fmla="*/ 2147483647 w 414"/>
                <a:gd name="T27" fmla="*/ 2147483647 h 470"/>
                <a:gd name="T28" fmla="*/ 2147483647 w 414"/>
                <a:gd name="T29" fmla="*/ 2147483647 h 470"/>
                <a:gd name="T30" fmla="*/ 2147483647 w 414"/>
                <a:gd name="T31" fmla="*/ 2147483647 h 470"/>
                <a:gd name="T32" fmla="*/ 2147483647 w 414"/>
                <a:gd name="T33" fmla="*/ 2147483647 h 470"/>
                <a:gd name="T34" fmla="*/ 2147483647 w 414"/>
                <a:gd name="T35" fmla="*/ 2147483647 h 470"/>
                <a:gd name="T36" fmla="*/ 2147483647 w 414"/>
                <a:gd name="T37" fmla="*/ 2147483647 h 470"/>
                <a:gd name="T38" fmla="*/ 2147483647 w 414"/>
                <a:gd name="T39" fmla="*/ 2147483647 h 470"/>
                <a:gd name="T40" fmla="*/ 2147483647 w 414"/>
                <a:gd name="T41" fmla="*/ 2147483647 h 470"/>
                <a:gd name="T42" fmla="*/ 2147483647 w 414"/>
                <a:gd name="T43" fmla="*/ 2147483647 h 470"/>
                <a:gd name="T44" fmla="*/ 2147483647 w 414"/>
                <a:gd name="T45" fmla="*/ 2147483647 h 470"/>
                <a:gd name="T46" fmla="*/ 2147483647 w 414"/>
                <a:gd name="T47" fmla="*/ 2147483647 h 470"/>
                <a:gd name="T48" fmla="*/ 2147483647 w 414"/>
                <a:gd name="T49" fmla="*/ 2147483647 h 470"/>
                <a:gd name="T50" fmla="*/ 2147483647 w 414"/>
                <a:gd name="T51" fmla="*/ 2147483647 h 470"/>
                <a:gd name="T52" fmla="*/ 2147483647 w 414"/>
                <a:gd name="T53" fmla="*/ 2147483647 h 470"/>
                <a:gd name="T54" fmla="*/ 2147483647 w 414"/>
                <a:gd name="T55" fmla="*/ 2147483647 h 470"/>
                <a:gd name="T56" fmla="*/ 0 w 414"/>
                <a:gd name="T57" fmla="*/ 2147483647 h 470"/>
                <a:gd name="T58" fmla="*/ 2147483647 w 414"/>
                <a:gd name="T59" fmla="*/ 2147483647 h 470"/>
                <a:gd name="T60" fmla="*/ 2147483647 w 414"/>
                <a:gd name="T61" fmla="*/ 2147483647 h 470"/>
                <a:gd name="T62" fmla="*/ 2147483647 w 414"/>
                <a:gd name="T63" fmla="*/ 2147483647 h 470"/>
                <a:gd name="T64" fmla="*/ 2147483647 w 414"/>
                <a:gd name="T65" fmla="*/ 2147483647 h 470"/>
                <a:gd name="T66" fmla="*/ 2147483647 w 414"/>
                <a:gd name="T67" fmla="*/ 2147483647 h 470"/>
                <a:gd name="T68" fmla="*/ 2147483647 w 414"/>
                <a:gd name="T69" fmla="*/ 2147483647 h 470"/>
                <a:gd name="T70" fmla="*/ 2147483647 w 414"/>
                <a:gd name="T71" fmla="*/ 2147483647 h 470"/>
                <a:gd name="T72" fmla="*/ 2147483647 w 414"/>
                <a:gd name="T73" fmla="*/ 2147483647 h 470"/>
                <a:gd name="T74" fmla="*/ 2147483647 w 414"/>
                <a:gd name="T75" fmla="*/ 2147483647 h 470"/>
                <a:gd name="T76" fmla="*/ 2147483647 w 414"/>
                <a:gd name="T77" fmla="*/ 2147483647 h 470"/>
                <a:gd name="T78" fmla="*/ 2147483647 w 414"/>
                <a:gd name="T79" fmla="*/ 2147483647 h 470"/>
                <a:gd name="T80" fmla="*/ 2147483647 w 414"/>
                <a:gd name="T81" fmla="*/ 2147483647 h 470"/>
                <a:gd name="T82" fmla="*/ 2147483647 w 414"/>
                <a:gd name="T83" fmla="*/ 2147483647 h 470"/>
                <a:gd name="T84" fmla="*/ 2147483647 w 414"/>
                <a:gd name="T85" fmla="*/ 2147483647 h 470"/>
                <a:gd name="T86" fmla="*/ 2147483647 w 414"/>
                <a:gd name="T87" fmla="*/ 2147483647 h 47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2" y="280"/>
                  </a:lnTo>
                  <a:lnTo>
                    <a:pt x="142" y="286"/>
                  </a:lnTo>
                  <a:lnTo>
                    <a:pt x="128" y="298"/>
                  </a:lnTo>
                  <a:lnTo>
                    <a:pt x="120" y="312"/>
                  </a:lnTo>
                  <a:lnTo>
                    <a:pt x="118" y="328"/>
                  </a:lnTo>
                  <a:lnTo>
                    <a:pt x="118" y="334"/>
                  </a:lnTo>
                  <a:lnTo>
                    <a:pt x="120" y="351"/>
                  </a:lnTo>
                  <a:lnTo>
                    <a:pt x="128" y="367"/>
                  </a:lnTo>
                  <a:lnTo>
                    <a:pt x="140" y="377"/>
                  </a:lnTo>
                  <a:lnTo>
                    <a:pt x="160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1" y="361"/>
                  </a:lnTo>
                  <a:lnTo>
                    <a:pt x="251" y="341"/>
                  </a:lnTo>
                  <a:lnTo>
                    <a:pt x="253" y="316"/>
                  </a:lnTo>
                  <a:lnTo>
                    <a:pt x="253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1" y="2"/>
                  </a:lnTo>
                  <a:lnTo>
                    <a:pt x="279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2" y="71"/>
                  </a:lnTo>
                  <a:lnTo>
                    <a:pt x="364" y="104"/>
                  </a:lnTo>
                  <a:lnTo>
                    <a:pt x="372" y="142"/>
                  </a:lnTo>
                  <a:lnTo>
                    <a:pt x="374" y="189"/>
                  </a:lnTo>
                  <a:lnTo>
                    <a:pt x="374" y="338"/>
                  </a:lnTo>
                  <a:lnTo>
                    <a:pt x="376" y="355"/>
                  </a:lnTo>
                  <a:lnTo>
                    <a:pt x="380" y="369"/>
                  </a:lnTo>
                  <a:lnTo>
                    <a:pt x="388" y="379"/>
                  </a:lnTo>
                  <a:lnTo>
                    <a:pt x="396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0" y="440"/>
                  </a:lnTo>
                  <a:lnTo>
                    <a:pt x="402" y="454"/>
                  </a:lnTo>
                  <a:lnTo>
                    <a:pt x="390" y="464"/>
                  </a:lnTo>
                  <a:lnTo>
                    <a:pt x="374" y="468"/>
                  </a:lnTo>
                  <a:lnTo>
                    <a:pt x="352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91" y="446"/>
                  </a:lnTo>
                  <a:lnTo>
                    <a:pt x="285" y="440"/>
                  </a:lnTo>
                  <a:lnTo>
                    <a:pt x="281" y="434"/>
                  </a:lnTo>
                  <a:lnTo>
                    <a:pt x="253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8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1" y="442"/>
                  </a:lnTo>
                  <a:lnTo>
                    <a:pt x="29" y="422"/>
                  </a:lnTo>
                  <a:lnTo>
                    <a:pt x="11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3" y="262"/>
                  </a:lnTo>
                  <a:lnTo>
                    <a:pt x="33" y="239"/>
                  </a:lnTo>
                  <a:lnTo>
                    <a:pt x="57" y="219"/>
                  </a:lnTo>
                  <a:lnTo>
                    <a:pt x="91" y="203"/>
                  </a:lnTo>
                  <a:lnTo>
                    <a:pt x="128" y="195"/>
                  </a:lnTo>
                  <a:lnTo>
                    <a:pt x="174" y="191"/>
                  </a:lnTo>
                  <a:lnTo>
                    <a:pt x="253" y="191"/>
                  </a:lnTo>
                  <a:lnTo>
                    <a:pt x="253" y="175"/>
                  </a:lnTo>
                  <a:lnTo>
                    <a:pt x="253" y="152"/>
                  </a:lnTo>
                  <a:lnTo>
                    <a:pt x="249" y="132"/>
                  </a:lnTo>
                  <a:lnTo>
                    <a:pt x="241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4" y="96"/>
                  </a:lnTo>
                  <a:lnTo>
                    <a:pt x="128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1" y="110"/>
                  </a:lnTo>
                  <a:lnTo>
                    <a:pt x="39" y="96"/>
                  </a:lnTo>
                  <a:lnTo>
                    <a:pt x="31" y="81"/>
                  </a:lnTo>
                  <a:lnTo>
                    <a:pt x="31" y="65"/>
                  </a:lnTo>
                  <a:lnTo>
                    <a:pt x="39" y="47"/>
                  </a:lnTo>
                  <a:lnTo>
                    <a:pt x="55" y="33"/>
                  </a:lnTo>
                  <a:lnTo>
                    <a:pt x="87" y="17"/>
                  </a:lnTo>
                  <a:lnTo>
                    <a:pt x="122" y="7"/>
                  </a:lnTo>
                  <a:lnTo>
                    <a:pt x="160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36" name="Freeform 11"/>
            <p:cNvSpPr>
              <a:spLocks/>
            </p:cNvSpPr>
            <p:nvPr userDrawn="1"/>
          </p:nvSpPr>
          <p:spPr bwMode="black">
            <a:xfrm>
              <a:off x="1690688" y="3808413"/>
              <a:ext cx="128588" cy="512763"/>
            </a:xfrm>
            <a:custGeom>
              <a:avLst/>
              <a:gdLst>
                <a:gd name="T0" fmla="*/ 2147483647 w 163"/>
                <a:gd name="T1" fmla="*/ 0 h 646"/>
                <a:gd name="T2" fmla="*/ 2147483647 w 163"/>
                <a:gd name="T3" fmla="*/ 2147483647 h 646"/>
                <a:gd name="T4" fmla="*/ 2147483647 w 163"/>
                <a:gd name="T5" fmla="*/ 2147483647 h 646"/>
                <a:gd name="T6" fmla="*/ 2147483647 w 163"/>
                <a:gd name="T7" fmla="*/ 2147483647 h 646"/>
                <a:gd name="T8" fmla="*/ 2147483647 w 163"/>
                <a:gd name="T9" fmla="*/ 2147483647 h 646"/>
                <a:gd name="T10" fmla="*/ 2147483647 w 163"/>
                <a:gd name="T11" fmla="*/ 2147483647 h 646"/>
                <a:gd name="T12" fmla="*/ 2147483647 w 163"/>
                <a:gd name="T13" fmla="*/ 2147483647 h 646"/>
                <a:gd name="T14" fmla="*/ 2147483647 w 163"/>
                <a:gd name="T15" fmla="*/ 2147483647 h 646"/>
                <a:gd name="T16" fmla="*/ 2147483647 w 163"/>
                <a:gd name="T17" fmla="*/ 2147483647 h 646"/>
                <a:gd name="T18" fmla="*/ 2147483647 w 163"/>
                <a:gd name="T19" fmla="*/ 2147483647 h 646"/>
                <a:gd name="T20" fmla="*/ 2147483647 w 163"/>
                <a:gd name="T21" fmla="*/ 2147483647 h 646"/>
                <a:gd name="T22" fmla="*/ 2147483647 w 163"/>
                <a:gd name="T23" fmla="*/ 2147483647 h 646"/>
                <a:gd name="T24" fmla="*/ 2147483647 w 163"/>
                <a:gd name="T25" fmla="*/ 2147483647 h 646"/>
                <a:gd name="T26" fmla="*/ 2147483647 w 163"/>
                <a:gd name="T27" fmla="*/ 2147483647 h 646"/>
                <a:gd name="T28" fmla="*/ 2147483647 w 163"/>
                <a:gd name="T29" fmla="*/ 2147483647 h 646"/>
                <a:gd name="T30" fmla="*/ 2147483647 w 163"/>
                <a:gd name="T31" fmla="*/ 2147483647 h 646"/>
                <a:gd name="T32" fmla="*/ 2147483647 w 163"/>
                <a:gd name="T33" fmla="*/ 2147483647 h 646"/>
                <a:gd name="T34" fmla="*/ 2147483647 w 163"/>
                <a:gd name="T35" fmla="*/ 2147483647 h 646"/>
                <a:gd name="T36" fmla="*/ 2147483647 w 163"/>
                <a:gd name="T37" fmla="*/ 2147483647 h 646"/>
                <a:gd name="T38" fmla="*/ 2147483647 w 163"/>
                <a:gd name="T39" fmla="*/ 2147483647 h 646"/>
                <a:gd name="T40" fmla="*/ 2147483647 w 163"/>
                <a:gd name="T41" fmla="*/ 2147483647 h 646"/>
                <a:gd name="T42" fmla="*/ 2147483647 w 163"/>
                <a:gd name="T43" fmla="*/ 2147483647 h 646"/>
                <a:gd name="T44" fmla="*/ 2147483647 w 163"/>
                <a:gd name="T45" fmla="*/ 2147483647 h 646"/>
                <a:gd name="T46" fmla="*/ 2147483647 w 163"/>
                <a:gd name="T47" fmla="*/ 2147483647 h 646"/>
                <a:gd name="T48" fmla="*/ 0 w 163"/>
                <a:gd name="T49" fmla="*/ 2147483647 h 646"/>
                <a:gd name="T50" fmla="*/ 0 w 163"/>
                <a:gd name="T51" fmla="*/ 2147483647 h 646"/>
                <a:gd name="T52" fmla="*/ 2147483647 w 163"/>
                <a:gd name="T53" fmla="*/ 2147483647 h 646"/>
                <a:gd name="T54" fmla="*/ 2147483647 w 163"/>
                <a:gd name="T55" fmla="*/ 2147483647 h 646"/>
                <a:gd name="T56" fmla="*/ 2147483647 w 163"/>
                <a:gd name="T57" fmla="*/ 2147483647 h 646"/>
                <a:gd name="T58" fmla="*/ 2147483647 w 163"/>
                <a:gd name="T59" fmla="*/ 0 h 6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3" y="6"/>
                  </a:lnTo>
                  <a:lnTo>
                    <a:pt x="103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3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8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37" name="Freeform 12"/>
            <p:cNvSpPr>
              <a:spLocks/>
            </p:cNvSpPr>
            <p:nvPr userDrawn="1"/>
          </p:nvSpPr>
          <p:spPr bwMode="black">
            <a:xfrm>
              <a:off x="2062163" y="3798888"/>
              <a:ext cx="458788" cy="525463"/>
            </a:xfrm>
            <a:custGeom>
              <a:avLst/>
              <a:gdLst>
                <a:gd name="T0" fmla="*/ 2147483647 w 577"/>
                <a:gd name="T1" fmla="*/ 0 h 662"/>
                <a:gd name="T2" fmla="*/ 2147483647 w 577"/>
                <a:gd name="T3" fmla="*/ 2147483647 h 662"/>
                <a:gd name="T4" fmla="*/ 2147483647 w 577"/>
                <a:gd name="T5" fmla="*/ 2147483647 h 662"/>
                <a:gd name="T6" fmla="*/ 2147483647 w 577"/>
                <a:gd name="T7" fmla="*/ 2147483647 h 662"/>
                <a:gd name="T8" fmla="*/ 2147483647 w 577"/>
                <a:gd name="T9" fmla="*/ 2147483647 h 662"/>
                <a:gd name="T10" fmla="*/ 2147483647 w 577"/>
                <a:gd name="T11" fmla="*/ 2147483647 h 662"/>
                <a:gd name="T12" fmla="*/ 2147483647 w 577"/>
                <a:gd name="T13" fmla="*/ 2147483647 h 662"/>
                <a:gd name="T14" fmla="*/ 2147483647 w 577"/>
                <a:gd name="T15" fmla="*/ 2147483647 h 662"/>
                <a:gd name="T16" fmla="*/ 2147483647 w 577"/>
                <a:gd name="T17" fmla="*/ 2147483647 h 662"/>
                <a:gd name="T18" fmla="*/ 2147483647 w 577"/>
                <a:gd name="T19" fmla="*/ 2147483647 h 662"/>
                <a:gd name="T20" fmla="*/ 2147483647 w 577"/>
                <a:gd name="T21" fmla="*/ 0 h 662"/>
                <a:gd name="T22" fmla="*/ 2147483647 w 577"/>
                <a:gd name="T23" fmla="*/ 2147483647 h 662"/>
                <a:gd name="T24" fmla="*/ 2147483647 w 577"/>
                <a:gd name="T25" fmla="*/ 2147483647 h 662"/>
                <a:gd name="T26" fmla="*/ 2147483647 w 577"/>
                <a:gd name="T27" fmla="*/ 2147483647 h 662"/>
                <a:gd name="T28" fmla="*/ 2147483647 w 577"/>
                <a:gd name="T29" fmla="*/ 2147483647 h 662"/>
                <a:gd name="T30" fmla="*/ 2147483647 w 577"/>
                <a:gd name="T31" fmla="*/ 2147483647 h 662"/>
                <a:gd name="T32" fmla="*/ 2147483647 w 577"/>
                <a:gd name="T33" fmla="*/ 2147483647 h 662"/>
                <a:gd name="T34" fmla="*/ 2147483647 w 577"/>
                <a:gd name="T35" fmla="*/ 2147483647 h 662"/>
                <a:gd name="T36" fmla="*/ 2147483647 w 577"/>
                <a:gd name="T37" fmla="*/ 2147483647 h 662"/>
                <a:gd name="T38" fmla="*/ 2147483647 w 577"/>
                <a:gd name="T39" fmla="*/ 2147483647 h 662"/>
                <a:gd name="T40" fmla="*/ 2147483647 w 577"/>
                <a:gd name="T41" fmla="*/ 2147483647 h 662"/>
                <a:gd name="T42" fmla="*/ 2147483647 w 577"/>
                <a:gd name="T43" fmla="*/ 2147483647 h 662"/>
                <a:gd name="T44" fmla="*/ 2147483647 w 577"/>
                <a:gd name="T45" fmla="*/ 2147483647 h 662"/>
                <a:gd name="T46" fmla="*/ 2147483647 w 577"/>
                <a:gd name="T47" fmla="*/ 2147483647 h 662"/>
                <a:gd name="T48" fmla="*/ 2147483647 w 577"/>
                <a:gd name="T49" fmla="*/ 2147483647 h 662"/>
                <a:gd name="T50" fmla="*/ 2147483647 w 577"/>
                <a:gd name="T51" fmla="*/ 2147483647 h 662"/>
                <a:gd name="T52" fmla="*/ 2147483647 w 577"/>
                <a:gd name="T53" fmla="*/ 2147483647 h 662"/>
                <a:gd name="T54" fmla="*/ 2147483647 w 577"/>
                <a:gd name="T55" fmla="*/ 2147483647 h 662"/>
                <a:gd name="T56" fmla="*/ 2147483647 w 577"/>
                <a:gd name="T57" fmla="*/ 2147483647 h 662"/>
                <a:gd name="T58" fmla="*/ 2147483647 w 577"/>
                <a:gd name="T59" fmla="*/ 2147483647 h 662"/>
                <a:gd name="T60" fmla="*/ 2147483647 w 577"/>
                <a:gd name="T61" fmla="*/ 2147483647 h 662"/>
                <a:gd name="T62" fmla="*/ 2147483647 w 577"/>
                <a:gd name="T63" fmla="*/ 2147483647 h 662"/>
                <a:gd name="T64" fmla="*/ 2147483647 w 577"/>
                <a:gd name="T65" fmla="*/ 2147483647 h 662"/>
                <a:gd name="T66" fmla="*/ 2147483647 w 577"/>
                <a:gd name="T67" fmla="*/ 2147483647 h 662"/>
                <a:gd name="T68" fmla="*/ 2147483647 w 577"/>
                <a:gd name="T69" fmla="*/ 2147483647 h 662"/>
                <a:gd name="T70" fmla="*/ 2147483647 w 577"/>
                <a:gd name="T71" fmla="*/ 2147483647 h 662"/>
                <a:gd name="T72" fmla="*/ 2147483647 w 577"/>
                <a:gd name="T73" fmla="*/ 2147483647 h 662"/>
                <a:gd name="T74" fmla="*/ 2147483647 w 577"/>
                <a:gd name="T75" fmla="*/ 2147483647 h 662"/>
                <a:gd name="T76" fmla="*/ 2147483647 w 577"/>
                <a:gd name="T77" fmla="*/ 2147483647 h 662"/>
                <a:gd name="T78" fmla="*/ 2147483647 w 577"/>
                <a:gd name="T79" fmla="*/ 2147483647 h 662"/>
                <a:gd name="T80" fmla="*/ 2147483647 w 577"/>
                <a:gd name="T81" fmla="*/ 2147483647 h 662"/>
                <a:gd name="T82" fmla="*/ 0 w 577"/>
                <a:gd name="T83" fmla="*/ 2147483647 h 662"/>
                <a:gd name="T84" fmla="*/ 0 w 577"/>
                <a:gd name="T85" fmla="*/ 2147483647 h 662"/>
                <a:gd name="T86" fmla="*/ 2147483647 w 577"/>
                <a:gd name="T87" fmla="*/ 2147483647 h 662"/>
                <a:gd name="T88" fmla="*/ 2147483647 w 577"/>
                <a:gd name="T89" fmla="*/ 2147483647 h 662"/>
                <a:gd name="T90" fmla="*/ 2147483647 w 577"/>
                <a:gd name="T91" fmla="*/ 2147483647 h 662"/>
                <a:gd name="T92" fmla="*/ 2147483647 w 577"/>
                <a:gd name="T93" fmla="*/ 0 h 66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77" h="662">
                  <a:moveTo>
                    <a:pt x="57" y="0"/>
                  </a:moveTo>
                  <a:lnTo>
                    <a:pt x="77" y="2"/>
                  </a:lnTo>
                  <a:lnTo>
                    <a:pt x="95" y="8"/>
                  </a:lnTo>
                  <a:lnTo>
                    <a:pt x="107" y="20"/>
                  </a:lnTo>
                  <a:lnTo>
                    <a:pt x="117" y="35"/>
                  </a:lnTo>
                  <a:lnTo>
                    <a:pt x="289" y="383"/>
                  </a:lnTo>
                  <a:lnTo>
                    <a:pt x="462" y="33"/>
                  </a:lnTo>
                  <a:lnTo>
                    <a:pt x="474" y="16"/>
                  </a:lnTo>
                  <a:lnTo>
                    <a:pt x="488" y="6"/>
                  </a:lnTo>
                  <a:lnTo>
                    <a:pt x="502" y="2"/>
                  </a:lnTo>
                  <a:lnTo>
                    <a:pt x="519" y="0"/>
                  </a:lnTo>
                  <a:lnTo>
                    <a:pt x="541" y="4"/>
                  </a:lnTo>
                  <a:lnTo>
                    <a:pt x="559" y="18"/>
                  </a:lnTo>
                  <a:lnTo>
                    <a:pt x="571" y="35"/>
                  </a:lnTo>
                  <a:lnTo>
                    <a:pt x="577" y="57"/>
                  </a:lnTo>
                  <a:lnTo>
                    <a:pt x="577" y="605"/>
                  </a:lnTo>
                  <a:lnTo>
                    <a:pt x="571" y="626"/>
                  </a:lnTo>
                  <a:lnTo>
                    <a:pt x="559" y="644"/>
                  </a:lnTo>
                  <a:lnTo>
                    <a:pt x="543" y="656"/>
                  </a:lnTo>
                  <a:lnTo>
                    <a:pt x="519" y="662"/>
                  </a:lnTo>
                  <a:lnTo>
                    <a:pt x="498" y="656"/>
                  </a:lnTo>
                  <a:lnTo>
                    <a:pt x="480" y="644"/>
                  </a:lnTo>
                  <a:lnTo>
                    <a:pt x="468" y="626"/>
                  </a:lnTo>
                  <a:lnTo>
                    <a:pt x="464" y="605"/>
                  </a:lnTo>
                  <a:lnTo>
                    <a:pt x="464" y="269"/>
                  </a:lnTo>
                  <a:lnTo>
                    <a:pt x="343" y="520"/>
                  </a:lnTo>
                  <a:lnTo>
                    <a:pt x="329" y="539"/>
                  </a:lnTo>
                  <a:lnTo>
                    <a:pt x="309" y="551"/>
                  </a:lnTo>
                  <a:lnTo>
                    <a:pt x="287" y="555"/>
                  </a:lnTo>
                  <a:lnTo>
                    <a:pt x="266" y="551"/>
                  </a:lnTo>
                  <a:lnTo>
                    <a:pt x="248" y="539"/>
                  </a:lnTo>
                  <a:lnTo>
                    <a:pt x="232" y="520"/>
                  </a:lnTo>
                  <a:lnTo>
                    <a:pt x="111" y="269"/>
                  </a:lnTo>
                  <a:lnTo>
                    <a:pt x="111" y="605"/>
                  </a:lnTo>
                  <a:lnTo>
                    <a:pt x="107" y="626"/>
                  </a:lnTo>
                  <a:lnTo>
                    <a:pt x="95" y="644"/>
                  </a:lnTo>
                  <a:lnTo>
                    <a:pt x="77" y="656"/>
                  </a:lnTo>
                  <a:lnTo>
                    <a:pt x="55" y="662"/>
                  </a:lnTo>
                  <a:lnTo>
                    <a:pt x="34" y="656"/>
                  </a:lnTo>
                  <a:lnTo>
                    <a:pt x="16" y="644"/>
                  </a:lnTo>
                  <a:lnTo>
                    <a:pt x="4" y="626"/>
                  </a:lnTo>
                  <a:lnTo>
                    <a:pt x="0" y="605"/>
                  </a:lnTo>
                  <a:lnTo>
                    <a:pt x="0" y="57"/>
                  </a:lnTo>
                  <a:lnTo>
                    <a:pt x="4" y="33"/>
                  </a:lnTo>
                  <a:lnTo>
                    <a:pt x="18" y="16"/>
                  </a:lnTo>
                  <a:lnTo>
                    <a:pt x="36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38" name="Freeform 13"/>
            <p:cNvSpPr>
              <a:spLocks noEditPoints="1"/>
            </p:cNvSpPr>
            <p:nvPr userDrawn="1"/>
          </p:nvSpPr>
          <p:spPr bwMode="black">
            <a:xfrm>
              <a:off x="2593976" y="3948113"/>
              <a:ext cx="328613" cy="373063"/>
            </a:xfrm>
            <a:custGeom>
              <a:avLst/>
              <a:gdLst>
                <a:gd name="T0" fmla="*/ 2147483647 w 414"/>
                <a:gd name="T1" fmla="*/ 2147483647 h 470"/>
                <a:gd name="T2" fmla="*/ 2147483647 w 414"/>
                <a:gd name="T3" fmla="*/ 2147483647 h 470"/>
                <a:gd name="T4" fmla="*/ 2147483647 w 414"/>
                <a:gd name="T5" fmla="*/ 2147483647 h 470"/>
                <a:gd name="T6" fmla="*/ 2147483647 w 414"/>
                <a:gd name="T7" fmla="*/ 2147483647 h 470"/>
                <a:gd name="T8" fmla="*/ 2147483647 w 414"/>
                <a:gd name="T9" fmla="*/ 2147483647 h 470"/>
                <a:gd name="T10" fmla="*/ 2147483647 w 414"/>
                <a:gd name="T11" fmla="*/ 2147483647 h 470"/>
                <a:gd name="T12" fmla="*/ 2147483647 w 414"/>
                <a:gd name="T13" fmla="*/ 2147483647 h 470"/>
                <a:gd name="T14" fmla="*/ 2147483647 w 414"/>
                <a:gd name="T15" fmla="*/ 2147483647 h 470"/>
                <a:gd name="T16" fmla="*/ 2147483647 w 414"/>
                <a:gd name="T17" fmla="*/ 2147483647 h 470"/>
                <a:gd name="T18" fmla="*/ 2147483647 w 414"/>
                <a:gd name="T19" fmla="*/ 0 h 470"/>
                <a:gd name="T20" fmla="*/ 2147483647 w 414"/>
                <a:gd name="T21" fmla="*/ 2147483647 h 470"/>
                <a:gd name="T22" fmla="*/ 2147483647 w 414"/>
                <a:gd name="T23" fmla="*/ 2147483647 h 470"/>
                <a:gd name="T24" fmla="*/ 2147483647 w 414"/>
                <a:gd name="T25" fmla="*/ 2147483647 h 470"/>
                <a:gd name="T26" fmla="*/ 2147483647 w 414"/>
                <a:gd name="T27" fmla="*/ 2147483647 h 470"/>
                <a:gd name="T28" fmla="*/ 2147483647 w 414"/>
                <a:gd name="T29" fmla="*/ 2147483647 h 470"/>
                <a:gd name="T30" fmla="*/ 2147483647 w 414"/>
                <a:gd name="T31" fmla="*/ 2147483647 h 470"/>
                <a:gd name="T32" fmla="*/ 2147483647 w 414"/>
                <a:gd name="T33" fmla="*/ 2147483647 h 470"/>
                <a:gd name="T34" fmla="*/ 2147483647 w 414"/>
                <a:gd name="T35" fmla="*/ 2147483647 h 470"/>
                <a:gd name="T36" fmla="*/ 2147483647 w 414"/>
                <a:gd name="T37" fmla="*/ 2147483647 h 470"/>
                <a:gd name="T38" fmla="*/ 2147483647 w 414"/>
                <a:gd name="T39" fmla="*/ 2147483647 h 470"/>
                <a:gd name="T40" fmla="*/ 2147483647 w 414"/>
                <a:gd name="T41" fmla="*/ 2147483647 h 470"/>
                <a:gd name="T42" fmla="*/ 2147483647 w 414"/>
                <a:gd name="T43" fmla="*/ 2147483647 h 470"/>
                <a:gd name="T44" fmla="*/ 2147483647 w 414"/>
                <a:gd name="T45" fmla="*/ 2147483647 h 470"/>
                <a:gd name="T46" fmla="*/ 2147483647 w 414"/>
                <a:gd name="T47" fmla="*/ 2147483647 h 470"/>
                <a:gd name="T48" fmla="*/ 2147483647 w 414"/>
                <a:gd name="T49" fmla="*/ 2147483647 h 470"/>
                <a:gd name="T50" fmla="*/ 2147483647 w 414"/>
                <a:gd name="T51" fmla="*/ 2147483647 h 470"/>
                <a:gd name="T52" fmla="*/ 2147483647 w 414"/>
                <a:gd name="T53" fmla="*/ 2147483647 h 470"/>
                <a:gd name="T54" fmla="*/ 2147483647 w 414"/>
                <a:gd name="T55" fmla="*/ 2147483647 h 470"/>
                <a:gd name="T56" fmla="*/ 0 w 414"/>
                <a:gd name="T57" fmla="*/ 2147483647 h 470"/>
                <a:gd name="T58" fmla="*/ 2147483647 w 414"/>
                <a:gd name="T59" fmla="*/ 2147483647 h 470"/>
                <a:gd name="T60" fmla="*/ 2147483647 w 414"/>
                <a:gd name="T61" fmla="*/ 2147483647 h 470"/>
                <a:gd name="T62" fmla="*/ 2147483647 w 414"/>
                <a:gd name="T63" fmla="*/ 2147483647 h 470"/>
                <a:gd name="T64" fmla="*/ 2147483647 w 414"/>
                <a:gd name="T65" fmla="*/ 2147483647 h 470"/>
                <a:gd name="T66" fmla="*/ 2147483647 w 414"/>
                <a:gd name="T67" fmla="*/ 2147483647 h 470"/>
                <a:gd name="T68" fmla="*/ 2147483647 w 414"/>
                <a:gd name="T69" fmla="*/ 2147483647 h 470"/>
                <a:gd name="T70" fmla="*/ 2147483647 w 414"/>
                <a:gd name="T71" fmla="*/ 2147483647 h 470"/>
                <a:gd name="T72" fmla="*/ 2147483647 w 414"/>
                <a:gd name="T73" fmla="*/ 2147483647 h 470"/>
                <a:gd name="T74" fmla="*/ 2147483647 w 414"/>
                <a:gd name="T75" fmla="*/ 2147483647 h 470"/>
                <a:gd name="T76" fmla="*/ 2147483647 w 414"/>
                <a:gd name="T77" fmla="*/ 2147483647 h 470"/>
                <a:gd name="T78" fmla="*/ 2147483647 w 414"/>
                <a:gd name="T79" fmla="*/ 2147483647 h 470"/>
                <a:gd name="T80" fmla="*/ 2147483647 w 414"/>
                <a:gd name="T81" fmla="*/ 2147483647 h 470"/>
                <a:gd name="T82" fmla="*/ 2147483647 w 414"/>
                <a:gd name="T83" fmla="*/ 2147483647 h 470"/>
                <a:gd name="T84" fmla="*/ 2147483647 w 414"/>
                <a:gd name="T85" fmla="*/ 2147483647 h 470"/>
                <a:gd name="T86" fmla="*/ 2147483647 w 414"/>
                <a:gd name="T87" fmla="*/ 0 h 47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3" y="280"/>
                  </a:lnTo>
                  <a:lnTo>
                    <a:pt x="143" y="286"/>
                  </a:lnTo>
                  <a:lnTo>
                    <a:pt x="129" y="298"/>
                  </a:lnTo>
                  <a:lnTo>
                    <a:pt x="121" y="312"/>
                  </a:lnTo>
                  <a:lnTo>
                    <a:pt x="119" y="328"/>
                  </a:lnTo>
                  <a:lnTo>
                    <a:pt x="119" y="334"/>
                  </a:lnTo>
                  <a:lnTo>
                    <a:pt x="121" y="351"/>
                  </a:lnTo>
                  <a:lnTo>
                    <a:pt x="129" y="367"/>
                  </a:lnTo>
                  <a:lnTo>
                    <a:pt x="141" y="377"/>
                  </a:lnTo>
                  <a:lnTo>
                    <a:pt x="161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2" y="361"/>
                  </a:lnTo>
                  <a:lnTo>
                    <a:pt x="252" y="341"/>
                  </a:lnTo>
                  <a:lnTo>
                    <a:pt x="254" y="316"/>
                  </a:lnTo>
                  <a:lnTo>
                    <a:pt x="254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2" y="2"/>
                  </a:lnTo>
                  <a:lnTo>
                    <a:pt x="280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3" y="71"/>
                  </a:lnTo>
                  <a:lnTo>
                    <a:pt x="365" y="104"/>
                  </a:lnTo>
                  <a:lnTo>
                    <a:pt x="373" y="142"/>
                  </a:lnTo>
                  <a:lnTo>
                    <a:pt x="375" y="189"/>
                  </a:lnTo>
                  <a:lnTo>
                    <a:pt x="375" y="338"/>
                  </a:lnTo>
                  <a:lnTo>
                    <a:pt x="377" y="355"/>
                  </a:lnTo>
                  <a:lnTo>
                    <a:pt x="381" y="369"/>
                  </a:lnTo>
                  <a:lnTo>
                    <a:pt x="389" y="379"/>
                  </a:lnTo>
                  <a:lnTo>
                    <a:pt x="397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2" y="440"/>
                  </a:lnTo>
                  <a:lnTo>
                    <a:pt x="404" y="454"/>
                  </a:lnTo>
                  <a:lnTo>
                    <a:pt x="391" y="464"/>
                  </a:lnTo>
                  <a:lnTo>
                    <a:pt x="375" y="468"/>
                  </a:lnTo>
                  <a:lnTo>
                    <a:pt x="353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89" y="444"/>
                  </a:lnTo>
                  <a:lnTo>
                    <a:pt x="282" y="434"/>
                  </a:lnTo>
                  <a:lnTo>
                    <a:pt x="254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9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2" y="442"/>
                  </a:lnTo>
                  <a:lnTo>
                    <a:pt x="30" y="422"/>
                  </a:lnTo>
                  <a:lnTo>
                    <a:pt x="12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4" y="262"/>
                  </a:lnTo>
                  <a:lnTo>
                    <a:pt x="34" y="239"/>
                  </a:lnTo>
                  <a:lnTo>
                    <a:pt x="58" y="219"/>
                  </a:lnTo>
                  <a:lnTo>
                    <a:pt x="91" y="203"/>
                  </a:lnTo>
                  <a:lnTo>
                    <a:pt x="131" y="195"/>
                  </a:lnTo>
                  <a:lnTo>
                    <a:pt x="174" y="191"/>
                  </a:lnTo>
                  <a:lnTo>
                    <a:pt x="254" y="191"/>
                  </a:lnTo>
                  <a:lnTo>
                    <a:pt x="254" y="175"/>
                  </a:lnTo>
                  <a:lnTo>
                    <a:pt x="254" y="152"/>
                  </a:lnTo>
                  <a:lnTo>
                    <a:pt x="250" y="132"/>
                  </a:lnTo>
                  <a:lnTo>
                    <a:pt x="242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5" y="96"/>
                  </a:lnTo>
                  <a:lnTo>
                    <a:pt x="129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2" y="110"/>
                  </a:lnTo>
                  <a:lnTo>
                    <a:pt x="40" y="96"/>
                  </a:lnTo>
                  <a:lnTo>
                    <a:pt x="32" y="81"/>
                  </a:lnTo>
                  <a:lnTo>
                    <a:pt x="32" y="65"/>
                  </a:lnTo>
                  <a:lnTo>
                    <a:pt x="40" y="47"/>
                  </a:lnTo>
                  <a:lnTo>
                    <a:pt x="56" y="33"/>
                  </a:lnTo>
                  <a:lnTo>
                    <a:pt x="87" y="17"/>
                  </a:lnTo>
                  <a:lnTo>
                    <a:pt x="123" y="7"/>
                  </a:lnTo>
                  <a:lnTo>
                    <a:pt x="161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39" name="Freeform 14"/>
            <p:cNvSpPr>
              <a:spLocks noEditPoints="1"/>
            </p:cNvSpPr>
            <p:nvPr userDrawn="1"/>
          </p:nvSpPr>
          <p:spPr bwMode="black">
            <a:xfrm>
              <a:off x="2987676" y="3794126"/>
              <a:ext cx="107950" cy="527050"/>
            </a:xfrm>
            <a:custGeom>
              <a:avLst/>
              <a:gdLst>
                <a:gd name="T0" fmla="*/ 2147483647 w 134"/>
                <a:gd name="T1" fmla="*/ 2147483647 h 664"/>
                <a:gd name="T2" fmla="*/ 2147483647 w 134"/>
                <a:gd name="T3" fmla="*/ 2147483647 h 664"/>
                <a:gd name="T4" fmla="*/ 2147483647 w 134"/>
                <a:gd name="T5" fmla="*/ 2147483647 h 664"/>
                <a:gd name="T6" fmla="*/ 2147483647 w 134"/>
                <a:gd name="T7" fmla="*/ 2147483647 h 664"/>
                <a:gd name="T8" fmla="*/ 2147483647 w 134"/>
                <a:gd name="T9" fmla="*/ 2147483647 h 664"/>
                <a:gd name="T10" fmla="*/ 2147483647 w 134"/>
                <a:gd name="T11" fmla="*/ 2147483647 h 664"/>
                <a:gd name="T12" fmla="*/ 2147483647 w 134"/>
                <a:gd name="T13" fmla="*/ 2147483647 h 664"/>
                <a:gd name="T14" fmla="*/ 2147483647 w 134"/>
                <a:gd name="T15" fmla="*/ 2147483647 h 664"/>
                <a:gd name="T16" fmla="*/ 2147483647 w 134"/>
                <a:gd name="T17" fmla="*/ 2147483647 h 664"/>
                <a:gd name="T18" fmla="*/ 2147483647 w 134"/>
                <a:gd name="T19" fmla="*/ 2147483647 h 664"/>
                <a:gd name="T20" fmla="*/ 2147483647 w 134"/>
                <a:gd name="T21" fmla="*/ 2147483647 h 664"/>
                <a:gd name="T22" fmla="*/ 2147483647 w 134"/>
                <a:gd name="T23" fmla="*/ 2147483647 h 664"/>
                <a:gd name="T24" fmla="*/ 2147483647 w 134"/>
                <a:gd name="T25" fmla="*/ 2147483647 h 664"/>
                <a:gd name="T26" fmla="*/ 2147483647 w 134"/>
                <a:gd name="T27" fmla="*/ 2147483647 h 664"/>
                <a:gd name="T28" fmla="*/ 2147483647 w 134"/>
                <a:gd name="T29" fmla="*/ 2147483647 h 664"/>
                <a:gd name="T30" fmla="*/ 2147483647 w 134"/>
                <a:gd name="T31" fmla="*/ 2147483647 h 664"/>
                <a:gd name="T32" fmla="*/ 2147483647 w 134"/>
                <a:gd name="T33" fmla="*/ 2147483647 h 664"/>
                <a:gd name="T34" fmla="*/ 2147483647 w 134"/>
                <a:gd name="T35" fmla="*/ 2147483647 h 664"/>
                <a:gd name="T36" fmla="*/ 2147483647 w 134"/>
                <a:gd name="T37" fmla="*/ 2147483647 h 664"/>
                <a:gd name="T38" fmla="*/ 2147483647 w 134"/>
                <a:gd name="T39" fmla="*/ 0 h 664"/>
                <a:gd name="T40" fmla="*/ 2147483647 w 134"/>
                <a:gd name="T41" fmla="*/ 2147483647 h 664"/>
                <a:gd name="T42" fmla="*/ 2147483647 w 134"/>
                <a:gd name="T43" fmla="*/ 2147483647 h 664"/>
                <a:gd name="T44" fmla="*/ 2147483647 w 134"/>
                <a:gd name="T45" fmla="*/ 2147483647 h 664"/>
                <a:gd name="T46" fmla="*/ 2147483647 w 134"/>
                <a:gd name="T47" fmla="*/ 2147483647 h 664"/>
                <a:gd name="T48" fmla="*/ 2147483647 w 134"/>
                <a:gd name="T49" fmla="*/ 2147483647 h 664"/>
                <a:gd name="T50" fmla="*/ 2147483647 w 134"/>
                <a:gd name="T51" fmla="*/ 2147483647 h 664"/>
                <a:gd name="T52" fmla="*/ 2147483647 w 134"/>
                <a:gd name="T53" fmla="*/ 2147483647 h 664"/>
                <a:gd name="T54" fmla="*/ 2147483647 w 134"/>
                <a:gd name="T55" fmla="*/ 2147483647 h 664"/>
                <a:gd name="T56" fmla="*/ 2147483647 w 134"/>
                <a:gd name="T57" fmla="*/ 2147483647 h 664"/>
                <a:gd name="T58" fmla="*/ 2147483647 w 134"/>
                <a:gd name="T59" fmla="*/ 2147483647 h 664"/>
                <a:gd name="T60" fmla="*/ 2147483647 w 134"/>
                <a:gd name="T61" fmla="*/ 2147483647 h 664"/>
                <a:gd name="T62" fmla="*/ 0 w 134"/>
                <a:gd name="T63" fmla="*/ 2147483647 h 664"/>
                <a:gd name="T64" fmla="*/ 2147483647 w 134"/>
                <a:gd name="T65" fmla="*/ 2147483647 h 664"/>
                <a:gd name="T66" fmla="*/ 2147483647 w 134"/>
                <a:gd name="T67" fmla="*/ 2147483647 h 664"/>
                <a:gd name="T68" fmla="*/ 2147483647 w 134"/>
                <a:gd name="T69" fmla="*/ 2147483647 h 664"/>
                <a:gd name="T70" fmla="*/ 2147483647 w 134"/>
                <a:gd name="T71" fmla="*/ 0 h 6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34" h="664">
                  <a:moveTo>
                    <a:pt x="67" y="194"/>
                  </a:moveTo>
                  <a:lnTo>
                    <a:pt x="91" y="198"/>
                  </a:lnTo>
                  <a:lnTo>
                    <a:pt x="109" y="211"/>
                  </a:lnTo>
                  <a:lnTo>
                    <a:pt x="123" y="231"/>
                  </a:lnTo>
                  <a:lnTo>
                    <a:pt x="126" y="253"/>
                  </a:lnTo>
                  <a:lnTo>
                    <a:pt x="126" y="605"/>
                  </a:lnTo>
                  <a:lnTo>
                    <a:pt x="123" y="628"/>
                  </a:lnTo>
                  <a:lnTo>
                    <a:pt x="109" y="648"/>
                  </a:lnTo>
                  <a:lnTo>
                    <a:pt x="91" y="660"/>
                  </a:lnTo>
                  <a:lnTo>
                    <a:pt x="67" y="664"/>
                  </a:lnTo>
                  <a:lnTo>
                    <a:pt x="43" y="660"/>
                  </a:lnTo>
                  <a:lnTo>
                    <a:pt x="25" y="648"/>
                  </a:lnTo>
                  <a:lnTo>
                    <a:pt x="12" y="628"/>
                  </a:lnTo>
                  <a:lnTo>
                    <a:pt x="8" y="605"/>
                  </a:lnTo>
                  <a:lnTo>
                    <a:pt x="8" y="253"/>
                  </a:lnTo>
                  <a:lnTo>
                    <a:pt x="12" y="231"/>
                  </a:lnTo>
                  <a:lnTo>
                    <a:pt x="25" y="211"/>
                  </a:lnTo>
                  <a:lnTo>
                    <a:pt x="43" y="198"/>
                  </a:lnTo>
                  <a:lnTo>
                    <a:pt x="67" y="194"/>
                  </a:lnTo>
                  <a:close/>
                  <a:moveTo>
                    <a:pt x="67" y="0"/>
                  </a:moveTo>
                  <a:lnTo>
                    <a:pt x="93" y="6"/>
                  </a:lnTo>
                  <a:lnTo>
                    <a:pt x="115" y="20"/>
                  </a:lnTo>
                  <a:lnTo>
                    <a:pt x="128" y="41"/>
                  </a:lnTo>
                  <a:lnTo>
                    <a:pt x="134" y="67"/>
                  </a:lnTo>
                  <a:lnTo>
                    <a:pt x="128" y="93"/>
                  </a:lnTo>
                  <a:lnTo>
                    <a:pt x="115" y="115"/>
                  </a:lnTo>
                  <a:lnTo>
                    <a:pt x="93" y="128"/>
                  </a:lnTo>
                  <a:lnTo>
                    <a:pt x="67" y="134"/>
                  </a:lnTo>
                  <a:lnTo>
                    <a:pt x="41" y="128"/>
                  </a:lnTo>
                  <a:lnTo>
                    <a:pt x="19" y="115"/>
                  </a:lnTo>
                  <a:lnTo>
                    <a:pt x="6" y="93"/>
                  </a:lnTo>
                  <a:lnTo>
                    <a:pt x="0" y="67"/>
                  </a:lnTo>
                  <a:lnTo>
                    <a:pt x="6" y="41"/>
                  </a:lnTo>
                  <a:lnTo>
                    <a:pt x="19" y="20"/>
                  </a:lnTo>
                  <a:lnTo>
                    <a:pt x="41" y="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0" name="Freeform 15"/>
            <p:cNvSpPr>
              <a:spLocks/>
            </p:cNvSpPr>
            <p:nvPr userDrawn="1"/>
          </p:nvSpPr>
          <p:spPr bwMode="black">
            <a:xfrm>
              <a:off x="3190876" y="3808413"/>
              <a:ext cx="128588" cy="512763"/>
            </a:xfrm>
            <a:custGeom>
              <a:avLst/>
              <a:gdLst>
                <a:gd name="T0" fmla="*/ 2147483647 w 163"/>
                <a:gd name="T1" fmla="*/ 0 h 646"/>
                <a:gd name="T2" fmla="*/ 2147483647 w 163"/>
                <a:gd name="T3" fmla="*/ 2147483647 h 646"/>
                <a:gd name="T4" fmla="*/ 2147483647 w 163"/>
                <a:gd name="T5" fmla="*/ 2147483647 h 646"/>
                <a:gd name="T6" fmla="*/ 2147483647 w 163"/>
                <a:gd name="T7" fmla="*/ 2147483647 h 646"/>
                <a:gd name="T8" fmla="*/ 2147483647 w 163"/>
                <a:gd name="T9" fmla="*/ 2147483647 h 646"/>
                <a:gd name="T10" fmla="*/ 2147483647 w 163"/>
                <a:gd name="T11" fmla="*/ 2147483647 h 646"/>
                <a:gd name="T12" fmla="*/ 2147483647 w 163"/>
                <a:gd name="T13" fmla="*/ 2147483647 h 646"/>
                <a:gd name="T14" fmla="*/ 2147483647 w 163"/>
                <a:gd name="T15" fmla="*/ 2147483647 h 646"/>
                <a:gd name="T16" fmla="*/ 2147483647 w 163"/>
                <a:gd name="T17" fmla="*/ 2147483647 h 646"/>
                <a:gd name="T18" fmla="*/ 2147483647 w 163"/>
                <a:gd name="T19" fmla="*/ 2147483647 h 646"/>
                <a:gd name="T20" fmla="*/ 2147483647 w 163"/>
                <a:gd name="T21" fmla="*/ 2147483647 h 646"/>
                <a:gd name="T22" fmla="*/ 2147483647 w 163"/>
                <a:gd name="T23" fmla="*/ 2147483647 h 646"/>
                <a:gd name="T24" fmla="*/ 2147483647 w 163"/>
                <a:gd name="T25" fmla="*/ 2147483647 h 646"/>
                <a:gd name="T26" fmla="*/ 2147483647 w 163"/>
                <a:gd name="T27" fmla="*/ 2147483647 h 646"/>
                <a:gd name="T28" fmla="*/ 2147483647 w 163"/>
                <a:gd name="T29" fmla="*/ 2147483647 h 646"/>
                <a:gd name="T30" fmla="*/ 2147483647 w 163"/>
                <a:gd name="T31" fmla="*/ 2147483647 h 646"/>
                <a:gd name="T32" fmla="*/ 2147483647 w 163"/>
                <a:gd name="T33" fmla="*/ 2147483647 h 646"/>
                <a:gd name="T34" fmla="*/ 2147483647 w 163"/>
                <a:gd name="T35" fmla="*/ 2147483647 h 646"/>
                <a:gd name="T36" fmla="*/ 2147483647 w 163"/>
                <a:gd name="T37" fmla="*/ 2147483647 h 646"/>
                <a:gd name="T38" fmla="*/ 2147483647 w 163"/>
                <a:gd name="T39" fmla="*/ 2147483647 h 646"/>
                <a:gd name="T40" fmla="*/ 2147483647 w 163"/>
                <a:gd name="T41" fmla="*/ 2147483647 h 646"/>
                <a:gd name="T42" fmla="*/ 2147483647 w 163"/>
                <a:gd name="T43" fmla="*/ 2147483647 h 646"/>
                <a:gd name="T44" fmla="*/ 2147483647 w 163"/>
                <a:gd name="T45" fmla="*/ 2147483647 h 646"/>
                <a:gd name="T46" fmla="*/ 2147483647 w 163"/>
                <a:gd name="T47" fmla="*/ 2147483647 h 646"/>
                <a:gd name="T48" fmla="*/ 0 w 163"/>
                <a:gd name="T49" fmla="*/ 2147483647 h 646"/>
                <a:gd name="T50" fmla="*/ 0 w 163"/>
                <a:gd name="T51" fmla="*/ 2147483647 h 646"/>
                <a:gd name="T52" fmla="*/ 2147483647 w 163"/>
                <a:gd name="T53" fmla="*/ 2147483647 h 646"/>
                <a:gd name="T54" fmla="*/ 2147483647 w 163"/>
                <a:gd name="T55" fmla="*/ 2147483647 h 646"/>
                <a:gd name="T56" fmla="*/ 2147483647 w 163"/>
                <a:gd name="T57" fmla="*/ 2147483647 h 646"/>
                <a:gd name="T58" fmla="*/ 2147483647 w 163"/>
                <a:gd name="T59" fmla="*/ 0 h 6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4" y="6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4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1" name="Freeform 16"/>
            <p:cNvSpPr>
              <a:spLocks/>
            </p:cNvSpPr>
            <p:nvPr userDrawn="1"/>
          </p:nvSpPr>
          <p:spPr bwMode="black">
            <a:xfrm>
              <a:off x="3546476" y="3798888"/>
              <a:ext cx="360363" cy="525463"/>
            </a:xfrm>
            <a:custGeom>
              <a:avLst/>
              <a:gdLst>
                <a:gd name="T0" fmla="*/ 2147483647 w 454"/>
                <a:gd name="T1" fmla="*/ 2147483647 h 662"/>
                <a:gd name="T2" fmla="*/ 2147483647 w 454"/>
                <a:gd name="T3" fmla="*/ 2147483647 h 662"/>
                <a:gd name="T4" fmla="*/ 2147483647 w 454"/>
                <a:gd name="T5" fmla="*/ 2147483647 h 662"/>
                <a:gd name="T6" fmla="*/ 2147483647 w 454"/>
                <a:gd name="T7" fmla="*/ 2147483647 h 662"/>
                <a:gd name="T8" fmla="*/ 2147483647 w 454"/>
                <a:gd name="T9" fmla="*/ 2147483647 h 662"/>
                <a:gd name="T10" fmla="*/ 2147483647 w 454"/>
                <a:gd name="T11" fmla="*/ 2147483647 h 662"/>
                <a:gd name="T12" fmla="*/ 2147483647 w 454"/>
                <a:gd name="T13" fmla="*/ 2147483647 h 662"/>
                <a:gd name="T14" fmla="*/ 2147483647 w 454"/>
                <a:gd name="T15" fmla="*/ 2147483647 h 662"/>
                <a:gd name="T16" fmla="*/ 2147483647 w 454"/>
                <a:gd name="T17" fmla="*/ 2147483647 h 662"/>
                <a:gd name="T18" fmla="*/ 2147483647 w 454"/>
                <a:gd name="T19" fmla="*/ 2147483647 h 662"/>
                <a:gd name="T20" fmla="*/ 2147483647 w 454"/>
                <a:gd name="T21" fmla="*/ 2147483647 h 662"/>
                <a:gd name="T22" fmla="*/ 2147483647 w 454"/>
                <a:gd name="T23" fmla="*/ 2147483647 h 662"/>
                <a:gd name="T24" fmla="*/ 2147483647 w 454"/>
                <a:gd name="T25" fmla="*/ 2147483647 h 662"/>
                <a:gd name="T26" fmla="*/ 2147483647 w 454"/>
                <a:gd name="T27" fmla="*/ 2147483647 h 662"/>
                <a:gd name="T28" fmla="*/ 2147483647 w 454"/>
                <a:gd name="T29" fmla="*/ 2147483647 h 662"/>
                <a:gd name="T30" fmla="*/ 2147483647 w 454"/>
                <a:gd name="T31" fmla="*/ 2147483647 h 662"/>
                <a:gd name="T32" fmla="*/ 2147483647 w 454"/>
                <a:gd name="T33" fmla="*/ 2147483647 h 662"/>
                <a:gd name="T34" fmla="*/ 2147483647 w 454"/>
                <a:gd name="T35" fmla="*/ 2147483647 h 662"/>
                <a:gd name="T36" fmla="*/ 2147483647 w 454"/>
                <a:gd name="T37" fmla="*/ 2147483647 h 662"/>
                <a:gd name="T38" fmla="*/ 2147483647 w 454"/>
                <a:gd name="T39" fmla="*/ 2147483647 h 662"/>
                <a:gd name="T40" fmla="*/ 2147483647 w 454"/>
                <a:gd name="T41" fmla="*/ 2147483647 h 662"/>
                <a:gd name="T42" fmla="*/ 2147483647 w 454"/>
                <a:gd name="T43" fmla="*/ 2147483647 h 662"/>
                <a:gd name="T44" fmla="*/ 2147483647 w 454"/>
                <a:gd name="T45" fmla="*/ 2147483647 h 662"/>
                <a:gd name="T46" fmla="*/ 2147483647 w 454"/>
                <a:gd name="T47" fmla="*/ 2147483647 h 662"/>
                <a:gd name="T48" fmla="*/ 2147483647 w 454"/>
                <a:gd name="T49" fmla="*/ 2147483647 h 662"/>
                <a:gd name="T50" fmla="*/ 2147483647 w 454"/>
                <a:gd name="T51" fmla="*/ 2147483647 h 662"/>
                <a:gd name="T52" fmla="*/ 2147483647 w 454"/>
                <a:gd name="T53" fmla="*/ 2147483647 h 662"/>
                <a:gd name="T54" fmla="*/ 2147483647 w 454"/>
                <a:gd name="T55" fmla="*/ 2147483647 h 662"/>
                <a:gd name="T56" fmla="*/ 2147483647 w 454"/>
                <a:gd name="T57" fmla="*/ 2147483647 h 662"/>
                <a:gd name="T58" fmla="*/ 2147483647 w 454"/>
                <a:gd name="T59" fmla="*/ 2147483647 h 662"/>
                <a:gd name="T60" fmla="*/ 2147483647 w 454"/>
                <a:gd name="T61" fmla="*/ 2147483647 h 662"/>
                <a:gd name="T62" fmla="*/ 2147483647 w 454"/>
                <a:gd name="T63" fmla="*/ 2147483647 h 662"/>
                <a:gd name="T64" fmla="*/ 2147483647 w 454"/>
                <a:gd name="T65" fmla="*/ 2147483647 h 662"/>
                <a:gd name="T66" fmla="*/ 2147483647 w 454"/>
                <a:gd name="T67" fmla="*/ 2147483647 h 662"/>
                <a:gd name="T68" fmla="*/ 2147483647 w 454"/>
                <a:gd name="T69" fmla="*/ 2147483647 h 662"/>
                <a:gd name="T70" fmla="*/ 2147483647 w 454"/>
                <a:gd name="T71" fmla="*/ 2147483647 h 662"/>
                <a:gd name="T72" fmla="*/ 2147483647 w 454"/>
                <a:gd name="T73" fmla="*/ 2147483647 h 662"/>
                <a:gd name="T74" fmla="*/ 0 w 454"/>
                <a:gd name="T75" fmla="*/ 2147483647 h 662"/>
                <a:gd name="T76" fmla="*/ 2147483647 w 454"/>
                <a:gd name="T77" fmla="*/ 2147483647 h 662"/>
                <a:gd name="T78" fmla="*/ 2147483647 w 454"/>
                <a:gd name="T79" fmla="*/ 2147483647 h 662"/>
                <a:gd name="T80" fmla="*/ 2147483647 w 454"/>
                <a:gd name="T81" fmla="*/ 2147483647 h 662"/>
                <a:gd name="T82" fmla="*/ 2147483647 w 454"/>
                <a:gd name="T83" fmla="*/ 2147483647 h 662"/>
                <a:gd name="T84" fmla="*/ 2147483647 w 454"/>
                <a:gd name="T85" fmla="*/ 0 h 6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54" h="662">
                  <a:moveTo>
                    <a:pt x="240" y="0"/>
                  </a:moveTo>
                  <a:lnTo>
                    <a:pt x="278" y="2"/>
                  </a:lnTo>
                  <a:lnTo>
                    <a:pt x="316" y="10"/>
                  </a:lnTo>
                  <a:lnTo>
                    <a:pt x="351" y="24"/>
                  </a:lnTo>
                  <a:lnTo>
                    <a:pt x="379" y="43"/>
                  </a:lnTo>
                  <a:lnTo>
                    <a:pt x="395" y="57"/>
                  </a:lnTo>
                  <a:lnTo>
                    <a:pt x="403" y="73"/>
                  </a:lnTo>
                  <a:lnTo>
                    <a:pt x="407" y="89"/>
                  </a:lnTo>
                  <a:lnTo>
                    <a:pt x="405" y="105"/>
                  </a:lnTo>
                  <a:lnTo>
                    <a:pt x="397" y="118"/>
                  </a:lnTo>
                  <a:lnTo>
                    <a:pt x="387" y="130"/>
                  </a:lnTo>
                  <a:lnTo>
                    <a:pt x="371" y="138"/>
                  </a:lnTo>
                  <a:lnTo>
                    <a:pt x="351" y="142"/>
                  </a:lnTo>
                  <a:lnTo>
                    <a:pt x="329" y="138"/>
                  </a:lnTo>
                  <a:lnTo>
                    <a:pt x="310" y="128"/>
                  </a:lnTo>
                  <a:lnTo>
                    <a:pt x="290" y="118"/>
                  </a:lnTo>
                  <a:lnTo>
                    <a:pt x="266" y="112"/>
                  </a:lnTo>
                  <a:lnTo>
                    <a:pt x="240" y="111"/>
                  </a:lnTo>
                  <a:lnTo>
                    <a:pt x="209" y="112"/>
                  </a:lnTo>
                  <a:lnTo>
                    <a:pt x="183" y="122"/>
                  </a:lnTo>
                  <a:lnTo>
                    <a:pt x="161" y="140"/>
                  </a:lnTo>
                  <a:lnTo>
                    <a:pt x="143" y="164"/>
                  </a:lnTo>
                  <a:lnTo>
                    <a:pt x="131" y="195"/>
                  </a:lnTo>
                  <a:lnTo>
                    <a:pt x="125" y="235"/>
                  </a:lnTo>
                  <a:lnTo>
                    <a:pt x="121" y="284"/>
                  </a:lnTo>
                  <a:lnTo>
                    <a:pt x="121" y="379"/>
                  </a:lnTo>
                  <a:lnTo>
                    <a:pt x="125" y="429"/>
                  </a:lnTo>
                  <a:lnTo>
                    <a:pt x="131" y="470"/>
                  </a:lnTo>
                  <a:lnTo>
                    <a:pt x="143" y="502"/>
                  </a:lnTo>
                  <a:lnTo>
                    <a:pt x="161" y="524"/>
                  </a:lnTo>
                  <a:lnTo>
                    <a:pt x="181" y="539"/>
                  </a:lnTo>
                  <a:lnTo>
                    <a:pt x="207" y="549"/>
                  </a:lnTo>
                  <a:lnTo>
                    <a:pt x="234" y="551"/>
                  </a:lnTo>
                  <a:lnTo>
                    <a:pt x="266" y="549"/>
                  </a:lnTo>
                  <a:lnTo>
                    <a:pt x="290" y="541"/>
                  </a:lnTo>
                  <a:lnTo>
                    <a:pt x="308" y="527"/>
                  </a:lnTo>
                  <a:lnTo>
                    <a:pt x="322" y="512"/>
                  </a:lnTo>
                  <a:lnTo>
                    <a:pt x="329" y="492"/>
                  </a:lnTo>
                  <a:lnTo>
                    <a:pt x="333" y="468"/>
                  </a:lnTo>
                  <a:lnTo>
                    <a:pt x="335" y="443"/>
                  </a:lnTo>
                  <a:lnTo>
                    <a:pt x="335" y="415"/>
                  </a:lnTo>
                  <a:lnTo>
                    <a:pt x="276" y="415"/>
                  </a:lnTo>
                  <a:lnTo>
                    <a:pt x="254" y="409"/>
                  </a:lnTo>
                  <a:lnTo>
                    <a:pt x="236" y="397"/>
                  </a:lnTo>
                  <a:lnTo>
                    <a:pt x="224" y="379"/>
                  </a:lnTo>
                  <a:lnTo>
                    <a:pt x="220" y="358"/>
                  </a:lnTo>
                  <a:lnTo>
                    <a:pt x="224" y="336"/>
                  </a:lnTo>
                  <a:lnTo>
                    <a:pt x="236" y="318"/>
                  </a:lnTo>
                  <a:lnTo>
                    <a:pt x="254" y="306"/>
                  </a:lnTo>
                  <a:lnTo>
                    <a:pt x="276" y="300"/>
                  </a:lnTo>
                  <a:lnTo>
                    <a:pt x="395" y="300"/>
                  </a:lnTo>
                  <a:lnTo>
                    <a:pt x="419" y="306"/>
                  </a:lnTo>
                  <a:lnTo>
                    <a:pt x="437" y="318"/>
                  </a:lnTo>
                  <a:lnTo>
                    <a:pt x="448" y="338"/>
                  </a:lnTo>
                  <a:lnTo>
                    <a:pt x="454" y="361"/>
                  </a:lnTo>
                  <a:lnTo>
                    <a:pt x="454" y="439"/>
                  </a:lnTo>
                  <a:lnTo>
                    <a:pt x="450" y="476"/>
                  </a:lnTo>
                  <a:lnTo>
                    <a:pt x="444" y="514"/>
                  </a:lnTo>
                  <a:lnTo>
                    <a:pt x="433" y="547"/>
                  </a:lnTo>
                  <a:lnTo>
                    <a:pt x="415" y="579"/>
                  </a:lnTo>
                  <a:lnTo>
                    <a:pt x="393" y="607"/>
                  </a:lnTo>
                  <a:lnTo>
                    <a:pt x="363" y="628"/>
                  </a:lnTo>
                  <a:lnTo>
                    <a:pt x="327" y="646"/>
                  </a:lnTo>
                  <a:lnTo>
                    <a:pt x="286" y="658"/>
                  </a:lnTo>
                  <a:lnTo>
                    <a:pt x="234" y="662"/>
                  </a:lnTo>
                  <a:lnTo>
                    <a:pt x="187" y="658"/>
                  </a:lnTo>
                  <a:lnTo>
                    <a:pt x="145" y="648"/>
                  </a:lnTo>
                  <a:lnTo>
                    <a:pt x="109" y="632"/>
                  </a:lnTo>
                  <a:lnTo>
                    <a:pt x="80" y="610"/>
                  </a:lnTo>
                  <a:lnTo>
                    <a:pt x="54" y="583"/>
                  </a:lnTo>
                  <a:lnTo>
                    <a:pt x="34" y="551"/>
                  </a:lnTo>
                  <a:lnTo>
                    <a:pt x="20" y="514"/>
                  </a:lnTo>
                  <a:lnTo>
                    <a:pt x="8" y="474"/>
                  </a:lnTo>
                  <a:lnTo>
                    <a:pt x="2" y="429"/>
                  </a:lnTo>
                  <a:lnTo>
                    <a:pt x="0" y="381"/>
                  </a:lnTo>
                  <a:lnTo>
                    <a:pt x="0" y="280"/>
                  </a:lnTo>
                  <a:lnTo>
                    <a:pt x="2" y="233"/>
                  </a:lnTo>
                  <a:lnTo>
                    <a:pt x="8" y="190"/>
                  </a:lnTo>
                  <a:lnTo>
                    <a:pt x="20" y="150"/>
                  </a:lnTo>
                  <a:lnTo>
                    <a:pt x="34" y="112"/>
                  </a:lnTo>
                  <a:lnTo>
                    <a:pt x="54" y="81"/>
                  </a:lnTo>
                  <a:lnTo>
                    <a:pt x="80" y="53"/>
                  </a:lnTo>
                  <a:lnTo>
                    <a:pt x="111" y="29"/>
                  </a:lnTo>
                  <a:lnTo>
                    <a:pt x="147" y="14"/>
                  </a:lnTo>
                  <a:lnTo>
                    <a:pt x="191" y="4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2" name="Freeform 17"/>
            <p:cNvSpPr>
              <a:spLocks/>
            </p:cNvSpPr>
            <p:nvPr userDrawn="1"/>
          </p:nvSpPr>
          <p:spPr bwMode="black">
            <a:xfrm>
              <a:off x="3968751" y="3948113"/>
              <a:ext cx="273050" cy="373063"/>
            </a:xfrm>
            <a:custGeom>
              <a:avLst/>
              <a:gdLst>
                <a:gd name="T0" fmla="*/ 2147483647 w 345"/>
                <a:gd name="T1" fmla="*/ 0 h 470"/>
                <a:gd name="T2" fmla="*/ 2147483647 w 345"/>
                <a:gd name="T3" fmla="*/ 2147483647 h 470"/>
                <a:gd name="T4" fmla="*/ 2147483647 w 345"/>
                <a:gd name="T5" fmla="*/ 2147483647 h 470"/>
                <a:gd name="T6" fmla="*/ 2147483647 w 345"/>
                <a:gd name="T7" fmla="*/ 2147483647 h 470"/>
                <a:gd name="T8" fmla="*/ 2147483647 w 345"/>
                <a:gd name="T9" fmla="*/ 2147483647 h 470"/>
                <a:gd name="T10" fmla="*/ 2147483647 w 345"/>
                <a:gd name="T11" fmla="*/ 2147483647 h 470"/>
                <a:gd name="T12" fmla="*/ 2147483647 w 345"/>
                <a:gd name="T13" fmla="*/ 2147483647 h 470"/>
                <a:gd name="T14" fmla="*/ 2147483647 w 345"/>
                <a:gd name="T15" fmla="*/ 2147483647 h 470"/>
                <a:gd name="T16" fmla="*/ 2147483647 w 345"/>
                <a:gd name="T17" fmla="*/ 2147483647 h 470"/>
                <a:gd name="T18" fmla="*/ 2147483647 w 345"/>
                <a:gd name="T19" fmla="*/ 2147483647 h 470"/>
                <a:gd name="T20" fmla="*/ 2147483647 w 345"/>
                <a:gd name="T21" fmla="*/ 2147483647 h 470"/>
                <a:gd name="T22" fmla="*/ 2147483647 w 345"/>
                <a:gd name="T23" fmla="*/ 2147483647 h 470"/>
                <a:gd name="T24" fmla="*/ 2147483647 w 345"/>
                <a:gd name="T25" fmla="*/ 2147483647 h 470"/>
                <a:gd name="T26" fmla="*/ 2147483647 w 345"/>
                <a:gd name="T27" fmla="*/ 2147483647 h 470"/>
                <a:gd name="T28" fmla="*/ 2147483647 w 345"/>
                <a:gd name="T29" fmla="*/ 2147483647 h 470"/>
                <a:gd name="T30" fmla="*/ 2147483647 w 345"/>
                <a:gd name="T31" fmla="*/ 2147483647 h 470"/>
                <a:gd name="T32" fmla="*/ 2147483647 w 345"/>
                <a:gd name="T33" fmla="*/ 2147483647 h 470"/>
                <a:gd name="T34" fmla="*/ 2147483647 w 345"/>
                <a:gd name="T35" fmla="*/ 2147483647 h 470"/>
                <a:gd name="T36" fmla="*/ 2147483647 w 345"/>
                <a:gd name="T37" fmla="*/ 2147483647 h 470"/>
                <a:gd name="T38" fmla="*/ 2147483647 w 345"/>
                <a:gd name="T39" fmla="*/ 2147483647 h 470"/>
                <a:gd name="T40" fmla="*/ 2147483647 w 345"/>
                <a:gd name="T41" fmla="*/ 2147483647 h 470"/>
                <a:gd name="T42" fmla="*/ 2147483647 w 345"/>
                <a:gd name="T43" fmla="*/ 2147483647 h 470"/>
                <a:gd name="T44" fmla="*/ 2147483647 w 345"/>
                <a:gd name="T45" fmla="*/ 2147483647 h 470"/>
                <a:gd name="T46" fmla="*/ 2147483647 w 345"/>
                <a:gd name="T47" fmla="*/ 2147483647 h 470"/>
                <a:gd name="T48" fmla="*/ 2147483647 w 345"/>
                <a:gd name="T49" fmla="*/ 2147483647 h 470"/>
                <a:gd name="T50" fmla="*/ 2147483647 w 345"/>
                <a:gd name="T51" fmla="*/ 2147483647 h 470"/>
                <a:gd name="T52" fmla="*/ 2147483647 w 345"/>
                <a:gd name="T53" fmla="*/ 2147483647 h 470"/>
                <a:gd name="T54" fmla="*/ 2147483647 w 345"/>
                <a:gd name="T55" fmla="*/ 2147483647 h 470"/>
                <a:gd name="T56" fmla="*/ 2147483647 w 345"/>
                <a:gd name="T57" fmla="*/ 2147483647 h 470"/>
                <a:gd name="T58" fmla="*/ 2147483647 w 345"/>
                <a:gd name="T59" fmla="*/ 2147483647 h 470"/>
                <a:gd name="T60" fmla="*/ 2147483647 w 345"/>
                <a:gd name="T61" fmla="*/ 2147483647 h 470"/>
                <a:gd name="T62" fmla="*/ 2147483647 w 345"/>
                <a:gd name="T63" fmla="*/ 2147483647 h 470"/>
                <a:gd name="T64" fmla="*/ 2147483647 w 345"/>
                <a:gd name="T65" fmla="*/ 2147483647 h 470"/>
                <a:gd name="T66" fmla="*/ 2147483647 w 345"/>
                <a:gd name="T67" fmla="*/ 2147483647 h 470"/>
                <a:gd name="T68" fmla="*/ 2147483647 w 345"/>
                <a:gd name="T69" fmla="*/ 2147483647 h 470"/>
                <a:gd name="T70" fmla="*/ 2147483647 w 345"/>
                <a:gd name="T71" fmla="*/ 2147483647 h 470"/>
                <a:gd name="T72" fmla="*/ 0 w 345"/>
                <a:gd name="T73" fmla="*/ 2147483647 h 470"/>
                <a:gd name="T74" fmla="*/ 2147483647 w 345"/>
                <a:gd name="T75" fmla="*/ 2147483647 h 470"/>
                <a:gd name="T76" fmla="*/ 2147483647 w 345"/>
                <a:gd name="T77" fmla="*/ 2147483647 h 470"/>
                <a:gd name="T78" fmla="*/ 2147483647 w 345"/>
                <a:gd name="T79" fmla="*/ 2147483647 h 470"/>
                <a:gd name="T80" fmla="*/ 2147483647 w 345"/>
                <a:gd name="T81" fmla="*/ 2147483647 h 470"/>
                <a:gd name="T82" fmla="*/ 2147483647 w 345"/>
                <a:gd name="T83" fmla="*/ 2147483647 h 470"/>
                <a:gd name="T84" fmla="*/ 2147483647 w 345"/>
                <a:gd name="T85" fmla="*/ 2147483647 h 470"/>
                <a:gd name="T86" fmla="*/ 2147483647 w 345"/>
                <a:gd name="T87" fmla="*/ 2147483647 h 470"/>
                <a:gd name="T88" fmla="*/ 2147483647 w 345"/>
                <a:gd name="T89" fmla="*/ 2147483647 h 470"/>
                <a:gd name="T90" fmla="*/ 2147483647 w 345"/>
                <a:gd name="T91" fmla="*/ 2147483647 h 470"/>
                <a:gd name="T92" fmla="*/ 2147483647 w 345"/>
                <a:gd name="T93" fmla="*/ 2147483647 h 470"/>
                <a:gd name="T94" fmla="*/ 2147483647 w 345"/>
                <a:gd name="T95" fmla="*/ 2147483647 h 470"/>
                <a:gd name="T96" fmla="*/ 2147483647 w 345"/>
                <a:gd name="T97" fmla="*/ 2147483647 h 470"/>
                <a:gd name="T98" fmla="*/ 2147483647 w 345"/>
                <a:gd name="T99" fmla="*/ 2147483647 h 470"/>
                <a:gd name="T100" fmla="*/ 2147483647 w 345"/>
                <a:gd name="T101" fmla="*/ 2147483647 h 470"/>
                <a:gd name="T102" fmla="*/ 2147483647 w 345"/>
                <a:gd name="T103" fmla="*/ 2147483647 h 470"/>
                <a:gd name="T104" fmla="*/ 2147483647 w 345"/>
                <a:gd name="T105" fmla="*/ 0 h 47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45" h="470">
                  <a:moveTo>
                    <a:pt x="265" y="0"/>
                  </a:moveTo>
                  <a:lnTo>
                    <a:pt x="287" y="2"/>
                  </a:lnTo>
                  <a:lnTo>
                    <a:pt x="305" y="7"/>
                  </a:lnTo>
                  <a:lnTo>
                    <a:pt x="321" y="13"/>
                  </a:lnTo>
                  <a:lnTo>
                    <a:pt x="335" y="27"/>
                  </a:lnTo>
                  <a:lnTo>
                    <a:pt x="343" y="41"/>
                  </a:lnTo>
                  <a:lnTo>
                    <a:pt x="345" y="59"/>
                  </a:lnTo>
                  <a:lnTo>
                    <a:pt x="341" y="77"/>
                  </a:lnTo>
                  <a:lnTo>
                    <a:pt x="333" y="96"/>
                  </a:lnTo>
                  <a:lnTo>
                    <a:pt x="319" y="110"/>
                  </a:lnTo>
                  <a:lnTo>
                    <a:pt x="299" y="118"/>
                  </a:lnTo>
                  <a:lnTo>
                    <a:pt x="275" y="118"/>
                  </a:lnTo>
                  <a:lnTo>
                    <a:pt x="267" y="116"/>
                  </a:lnTo>
                  <a:lnTo>
                    <a:pt x="255" y="114"/>
                  </a:lnTo>
                  <a:lnTo>
                    <a:pt x="238" y="114"/>
                  </a:lnTo>
                  <a:lnTo>
                    <a:pt x="218" y="116"/>
                  </a:lnTo>
                  <a:lnTo>
                    <a:pt x="198" y="122"/>
                  </a:lnTo>
                  <a:lnTo>
                    <a:pt x="182" y="132"/>
                  </a:lnTo>
                  <a:lnTo>
                    <a:pt x="170" y="146"/>
                  </a:lnTo>
                  <a:lnTo>
                    <a:pt x="162" y="166"/>
                  </a:lnTo>
                  <a:lnTo>
                    <a:pt x="162" y="411"/>
                  </a:lnTo>
                  <a:lnTo>
                    <a:pt x="156" y="434"/>
                  </a:lnTo>
                  <a:lnTo>
                    <a:pt x="144" y="454"/>
                  </a:lnTo>
                  <a:lnTo>
                    <a:pt x="125" y="466"/>
                  </a:lnTo>
                  <a:lnTo>
                    <a:pt x="103" y="470"/>
                  </a:lnTo>
                  <a:lnTo>
                    <a:pt x="79" y="466"/>
                  </a:lnTo>
                  <a:lnTo>
                    <a:pt x="59" y="454"/>
                  </a:lnTo>
                  <a:lnTo>
                    <a:pt x="45" y="434"/>
                  </a:lnTo>
                  <a:lnTo>
                    <a:pt x="41" y="411"/>
                  </a:lnTo>
                  <a:lnTo>
                    <a:pt x="41" y="140"/>
                  </a:lnTo>
                  <a:lnTo>
                    <a:pt x="39" y="120"/>
                  </a:lnTo>
                  <a:lnTo>
                    <a:pt x="33" y="108"/>
                  </a:lnTo>
                  <a:lnTo>
                    <a:pt x="25" y="98"/>
                  </a:lnTo>
                  <a:lnTo>
                    <a:pt x="16" y="89"/>
                  </a:lnTo>
                  <a:lnTo>
                    <a:pt x="8" y="81"/>
                  </a:lnTo>
                  <a:lnTo>
                    <a:pt x="2" y="69"/>
                  </a:lnTo>
                  <a:lnTo>
                    <a:pt x="0" y="55"/>
                  </a:lnTo>
                  <a:lnTo>
                    <a:pt x="2" y="37"/>
                  </a:lnTo>
                  <a:lnTo>
                    <a:pt x="10" y="23"/>
                  </a:lnTo>
                  <a:lnTo>
                    <a:pt x="21" y="13"/>
                  </a:lnTo>
                  <a:lnTo>
                    <a:pt x="37" y="7"/>
                  </a:lnTo>
                  <a:lnTo>
                    <a:pt x="59" y="6"/>
                  </a:lnTo>
                  <a:lnTo>
                    <a:pt x="65" y="6"/>
                  </a:lnTo>
                  <a:lnTo>
                    <a:pt x="71" y="6"/>
                  </a:lnTo>
                  <a:lnTo>
                    <a:pt x="77" y="7"/>
                  </a:lnTo>
                  <a:lnTo>
                    <a:pt x="105" y="19"/>
                  </a:lnTo>
                  <a:lnTo>
                    <a:pt x="127" y="35"/>
                  </a:lnTo>
                  <a:lnTo>
                    <a:pt x="142" y="57"/>
                  </a:lnTo>
                  <a:lnTo>
                    <a:pt x="168" y="31"/>
                  </a:lnTo>
                  <a:lnTo>
                    <a:pt x="194" y="15"/>
                  </a:lnTo>
                  <a:lnTo>
                    <a:pt x="222" y="6"/>
                  </a:lnTo>
                  <a:lnTo>
                    <a:pt x="245" y="2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3" name="Freeform 18"/>
            <p:cNvSpPr>
              <a:spLocks noEditPoints="1"/>
            </p:cNvSpPr>
            <p:nvPr userDrawn="1"/>
          </p:nvSpPr>
          <p:spPr bwMode="black">
            <a:xfrm>
              <a:off x="4268788" y="3948113"/>
              <a:ext cx="301625" cy="373063"/>
            </a:xfrm>
            <a:custGeom>
              <a:avLst/>
              <a:gdLst>
                <a:gd name="T0" fmla="*/ 2147483647 w 381"/>
                <a:gd name="T1" fmla="*/ 2147483647 h 470"/>
                <a:gd name="T2" fmla="*/ 2147483647 w 381"/>
                <a:gd name="T3" fmla="*/ 2147483647 h 470"/>
                <a:gd name="T4" fmla="*/ 2147483647 w 381"/>
                <a:gd name="T5" fmla="*/ 2147483647 h 470"/>
                <a:gd name="T6" fmla="*/ 2147483647 w 381"/>
                <a:gd name="T7" fmla="*/ 2147483647 h 470"/>
                <a:gd name="T8" fmla="*/ 2147483647 w 381"/>
                <a:gd name="T9" fmla="*/ 2147483647 h 470"/>
                <a:gd name="T10" fmla="*/ 2147483647 w 381"/>
                <a:gd name="T11" fmla="*/ 2147483647 h 470"/>
                <a:gd name="T12" fmla="*/ 2147483647 w 381"/>
                <a:gd name="T13" fmla="*/ 2147483647 h 470"/>
                <a:gd name="T14" fmla="*/ 2147483647 w 381"/>
                <a:gd name="T15" fmla="*/ 2147483647 h 470"/>
                <a:gd name="T16" fmla="*/ 2147483647 w 381"/>
                <a:gd name="T17" fmla="*/ 2147483647 h 470"/>
                <a:gd name="T18" fmla="*/ 2147483647 w 381"/>
                <a:gd name="T19" fmla="*/ 2147483647 h 470"/>
                <a:gd name="T20" fmla="*/ 2147483647 w 381"/>
                <a:gd name="T21" fmla="*/ 2147483647 h 470"/>
                <a:gd name="T22" fmla="*/ 2147483647 w 381"/>
                <a:gd name="T23" fmla="*/ 2147483647 h 470"/>
                <a:gd name="T24" fmla="*/ 2147483647 w 381"/>
                <a:gd name="T25" fmla="*/ 2147483647 h 470"/>
                <a:gd name="T26" fmla="*/ 2147483647 w 381"/>
                <a:gd name="T27" fmla="*/ 2147483647 h 470"/>
                <a:gd name="T28" fmla="*/ 2147483647 w 381"/>
                <a:gd name="T29" fmla="*/ 2147483647 h 470"/>
                <a:gd name="T30" fmla="*/ 2147483647 w 381"/>
                <a:gd name="T31" fmla="*/ 2147483647 h 470"/>
                <a:gd name="T32" fmla="*/ 2147483647 w 381"/>
                <a:gd name="T33" fmla="*/ 2147483647 h 470"/>
                <a:gd name="T34" fmla="*/ 2147483647 w 381"/>
                <a:gd name="T35" fmla="*/ 2147483647 h 470"/>
                <a:gd name="T36" fmla="*/ 2147483647 w 381"/>
                <a:gd name="T37" fmla="*/ 2147483647 h 470"/>
                <a:gd name="T38" fmla="*/ 2147483647 w 381"/>
                <a:gd name="T39" fmla="*/ 2147483647 h 470"/>
                <a:gd name="T40" fmla="*/ 2147483647 w 381"/>
                <a:gd name="T41" fmla="*/ 2147483647 h 470"/>
                <a:gd name="T42" fmla="*/ 2147483647 w 381"/>
                <a:gd name="T43" fmla="*/ 2147483647 h 470"/>
                <a:gd name="T44" fmla="*/ 2147483647 w 381"/>
                <a:gd name="T45" fmla="*/ 2147483647 h 470"/>
                <a:gd name="T46" fmla="*/ 2147483647 w 381"/>
                <a:gd name="T47" fmla="*/ 0 h 470"/>
                <a:gd name="T48" fmla="*/ 2147483647 w 381"/>
                <a:gd name="T49" fmla="*/ 2147483647 h 470"/>
                <a:gd name="T50" fmla="*/ 2147483647 w 381"/>
                <a:gd name="T51" fmla="*/ 2147483647 h 470"/>
                <a:gd name="T52" fmla="*/ 2147483647 w 381"/>
                <a:gd name="T53" fmla="*/ 2147483647 h 470"/>
                <a:gd name="T54" fmla="*/ 2147483647 w 381"/>
                <a:gd name="T55" fmla="*/ 2147483647 h 470"/>
                <a:gd name="T56" fmla="*/ 2147483647 w 381"/>
                <a:gd name="T57" fmla="*/ 2147483647 h 470"/>
                <a:gd name="T58" fmla="*/ 2147483647 w 381"/>
                <a:gd name="T59" fmla="*/ 2147483647 h 470"/>
                <a:gd name="T60" fmla="*/ 2147483647 w 381"/>
                <a:gd name="T61" fmla="*/ 2147483647 h 470"/>
                <a:gd name="T62" fmla="*/ 2147483647 w 381"/>
                <a:gd name="T63" fmla="*/ 2147483647 h 470"/>
                <a:gd name="T64" fmla="*/ 2147483647 w 381"/>
                <a:gd name="T65" fmla="*/ 2147483647 h 470"/>
                <a:gd name="T66" fmla="*/ 2147483647 w 381"/>
                <a:gd name="T67" fmla="*/ 2147483647 h 470"/>
                <a:gd name="T68" fmla="*/ 2147483647 w 381"/>
                <a:gd name="T69" fmla="*/ 2147483647 h 470"/>
                <a:gd name="T70" fmla="*/ 2147483647 w 381"/>
                <a:gd name="T71" fmla="*/ 2147483647 h 470"/>
                <a:gd name="T72" fmla="*/ 2147483647 w 381"/>
                <a:gd name="T73" fmla="*/ 2147483647 h 470"/>
                <a:gd name="T74" fmla="*/ 2147483647 w 381"/>
                <a:gd name="T75" fmla="*/ 2147483647 h 470"/>
                <a:gd name="T76" fmla="*/ 2147483647 w 381"/>
                <a:gd name="T77" fmla="*/ 2147483647 h 470"/>
                <a:gd name="T78" fmla="*/ 2147483647 w 381"/>
                <a:gd name="T79" fmla="*/ 2147483647 h 470"/>
                <a:gd name="T80" fmla="*/ 2147483647 w 381"/>
                <a:gd name="T81" fmla="*/ 2147483647 h 470"/>
                <a:gd name="T82" fmla="*/ 2147483647 w 381"/>
                <a:gd name="T83" fmla="*/ 2147483647 h 470"/>
                <a:gd name="T84" fmla="*/ 2147483647 w 381"/>
                <a:gd name="T85" fmla="*/ 2147483647 h 470"/>
                <a:gd name="T86" fmla="*/ 2147483647 w 381"/>
                <a:gd name="T87" fmla="*/ 2147483647 h 470"/>
                <a:gd name="T88" fmla="*/ 2147483647 w 381"/>
                <a:gd name="T89" fmla="*/ 2147483647 h 470"/>
                <a:gd name="T90" fmla="*/ 2147483647 w 381"/>
                <a:gd name="T91" fmla="*/ 2147483647 h 470"/>
                <a:gd name="T92" fmla="*/ 2147483647 w 381"/>
                <a:gd name="T93" fmla="*/ 2147483647 h 470"/>
                <a:gd name="T94" fmla="*/ 2147483647 w 381"/>
                <a:gd name="T95" fmla="*/ 2147483647 h 470"/>
                <a:gd name="T96" fmla="*/ 0 w 381"/>
                <a:gd name="T97" fmla="*/ 2147483647 h 470"/>
                <a:gd name="T98" fmla="*/ 0 w 381"/>
                <a:gd name="T99" fmla="*/ 2147483647 h 470"/>
                <a:gd name="T100" fmla="*/ 2147483647 w 381"/>
                <a:gd name="T101" fmla="*/ 2147483647 h 470"/>
                <a:gd name="T102" fmla="*/ 2147483647 w 381"/>
                <a:gd name="T103" fmla="*/ 2147483647 h 470"/>
                <a:gd name="T104" fmla="*/ 2147483647 w 381"/>
                <a:gd name="T105" fmla="*/ 2147483647 h 470"/>
                <a:gd name="T106" fmla="*/ 2147483647 w 381"/>
                <a:gd name="T107" fmla="*/ 2147483647 h 470"/>
                <a:gd name="T108" fmla="*/ 2147483647 w 381"/>
                <a:gd name="T109" fmla="*/ 2147483647 h 470"/>
                <a:gd name="T110" fmla="*/ 2147483647 w 381"/>
                <a:gd name="T111" fmla="*/ 2147483647 h 470"/>
                <a:gd name="T112" fmla="*/ 2147483647 w 381"/>
                <a:gd name="T113" fmla="*/ 2147483647 h 470"/>
                <a:gd name="T114" fmla="*/ 2147483647 w 381"/>
                <a:gd name="T115" fmla="*/ 0 h 4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81" h="470">
                  <a:moveTo>
                    <a:pt x="191" y="108"/>
                  </a:moveTo>
                  <a:lnTo>
                    <a:pt x="165" y="110"/>
                  </a:lnTo>
                  <a:lnTo>
                    <a:pt x="145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19" y="189"/>
                  </a:lnTo>
                  <a:lnTo>
                    <a:pt x="119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5" y="349"/>
                  </a:lnTo>
                  <a:lnTo>
                    <a:pt x="165" y="359"/>
                  </a:lnTo>
                  <a:lnTo>
                    <a:pt x="191" y="363"/>
                  </a:lnTo>
                  <a:lnTo>
                    <a:pt x="216" y="359"/>
                  </a:lnTo>
                  <a:lnTo>
                    <a:pt x="236" y="349"/>
                  </a:lnTo>
                  <a:lnTo>
                    <a:pt x="250" y="334"/>
                  </a:lnTo>
                  <a:lnTo>
                    <a:pt x="258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58" y="160"/>
                  </a:lnTo>
                  <a:lnTo>
                    <a:pt x="250" y="138"/>
                  </a:lnTo>
                  <a:lnTo>
                    <a:pt x="236" y="122"/>
                  </a:lnTo>
                  <a:lnTo>
                    <a:pt x="216" y="110"/>
                  </a:lnTo>
                  <a:lnTo>
                    <a:pt x="191" y="108"/>
                  </a:lnTo>
                  <a:close/>
                  <a:moveTo>
                    <a:pt x="191" y="0"/>
                  </a:moveTo>
                  <a:lnTo>
                    <a:pt x="236" y="4"/>
                  </a:lnTo>
                  <a:lnTo>
                    <a:pt x="276" y="15"/>
                  </a:lnTo>
                  <a:lnTo>
                    <a:pt x="310" y="31"/>
                  </a:lnTo>
                  <a:lnTo>
                    <a:pt x="335" y="55"/>
                  </a:lnTo>
                  <a:lnTo>
                    <a:pt x="355" y="83"/>
                  </a:lnTo>
                  <a:lnTo>
                    <a:pt x="371" y="116"/>
                  </a:lnTo>
                  <a:lnTo>
                    <a:pt x="379" y="150"/>
                  </a:lnTo>
                  <a:lnTo>
                    <a:pt x="381" y="187"/>
                  </a:lnTo>
                  <a:lnTo>
                    <a:pt x="381" y="282"/>
                  </a:lnTo>
                  <a:lnTo>
                    <a:pt x="379" y="320"/>
                  </a:lnTo>
                  <a:lnTo>
                    <a:pt x="371" y="355"/>
                  </a:lnTo>
                  <a:lnTo>
                    <a:pt x="355" y="387"/>
                  </a:lnTo>
                  <a:lnTo>
                    <a:pt x="335" y="415"/>
                  </a:lnTo>
                  <a:lnTo>
                    <a:pt x="310" y="438"/>
                  </a:lnTo>
                  <a:lnTo>
                    <a:pt x="276" y="456"/>
                  </a:lnTo>
                  <a:lnTo>
                    <a:pt x="236" y="466"/>
                  </a:lnTo>
                  <a:lnTo>
                    <a:pt x="191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2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0" y="355"/>
                  </a:lnTo>
                  <a:lnTo>
                    <a:pt x="2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2" y="150"/>
                  </a:lnTo>
                  <a:lnTo>
                    <a:pt x="10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2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4" name="Freeform 19"/>
            <p:cNvSpPr>
              <a:spLocks/>
            </p:cNvSpPr>
            <p:nvPr userDrawn="1"/>
          </p:nvSpPr>
          <p:spPr bwMode="black">
            <a:xfrm>
              <a:off x="4656138" y="3948113"/>
              <a:ext cx="331788" cy="373063"/>
            </a:xfrm>
            <a:custGeom>
              <a:avLst/>
              <a:gdLst>
                <a:gd name="T0" fmla="*/ 2147483647 w 418"/>
                <a:gd name="T1" fmla="*/ 0 h 470"/>
                <a:gd name="T2" fmla="*/ 2147483647 w 418"/>
                <a:gd name="T3" fmla="*/ 2147483647 h 470"/>
                <a:gd name="T4" fmla="*/ 2147483647 w 418"/>
                <a:gd name="T5" fmla="*/ 2147483647 h 470"/>
                <a:gd name="T6" fmla="*/ 2147483647 w 418"/>
                <a:gd name="T7" fmla="*/ 2147483647 h 470"/>
                <a:gd name="T8" fmla="*/ 2147483647 w 418"/>
                <a:gd name="T9" fmla="*/ 2147483647 h 470"/>
                <a:gd name="T10" fmla="*/ 2147483647 w 418"/>
                <a:gd name="T11" fmla="*/ 2147483647 h 470"/>
                <a:gd name="T12" fmla="*/ 2147483647 w 418"/>
                <a:gd name="T13" fmla="*/ 2147483647 h 470"/>
                <a:gd name="T14" fmla="*/ 2147483647 w 418"/>
                <a:gd name="T15" fmla="*/ 2147483647 h 470"/>
                <a:gd name="T16" fmla="*/ 2147483647 w 418"/>
                <a:gd name="T17" fmla="*/ 2147483647 h 470"/>
                <a:gd name="T18" fmla="*/ 2147483647 w 418"/>
                <a:gd name="T19" fmla="*/ 2147483647 h 470"/>
                <a:gd name="T20" fmla="*/ 2147483647 w 418"/>
                <a:gd name="T21" fmla="*/ 2147483647 h 470"/>
                <a:gd name="T22" fmla="*/ 2147483647 w 418"/>
                <a:gd name="T23" fmla="*/ 2147483647 h 470"/>
                <a:gd name="T24" fmla="*/ 2147483647 w 418"/>
                <a:gd name="T25" fmla="*/ 2147483647 h 470"/>
                <a:gd name="T26" fmla="*/ 2147483647 w 418"/>
                <a:gd name="T27" fmla="*/ 2147483647 h 470"/>
                <a:gd name="T28" fmla="*/ 2147483647 w 418"/>
                <a:gd name="T29" fmla="*/ 2147483647 h 470"/>
                <a:gd name="T30" fmla="*/ 2147483647 w 418"/>
                <a:gd name="T31" fmla="*/ 2147483647 h 470"/>
                <a:gd name="T32" fmla="*/ 2147483647 w 418"/>
                <a:gd name="T33" fmla="*/ 2147483647 h 470"/>
                <a:gd name="T34" fmla="*/ 2147483647 w 418"/>
                <a:gd name="T35" fmla="*/ 2147483647 h 470"/>
                <a:gd name="T36" fmla="*/ 2147483647 w 418"/>
                <a:gd name="T37" fmla="*/ 2147483647 h 470"/>
                <a:gd name="T38" fmla="*/ 2147483647 w 418"/>
                <a:gd name="T39" fmla="*/ 0 h 470"/>
                <a:gd name="T40" fmla="*/ 2147483647 w 418"/>
                <a:gd name="T41" fmla="*/ 2147483647 h 470"/>
                <a:gd name="T42" fmla="*/ 2147483647 w 418"/>
                <a:gd name="T43" fmla="*/ 2147483647 h 470"/>
                <a:gd name="T44" fmla="*/ 2147483647 w 418"/>
                <a:gd name="T45" fmla="*/ 2147483647 h 470"/>
                <a:gd name="T46" fmla="*/ 2147483647 w 418"/>
                <a:gd name="T47" fmla="*/ 2147483647 h 470"/>
                <a:gd name="T48" fmla="*/ 2147483647 w 418"/>
                <a:gd name="T49" fmla="*/ 2147483647 h 470"/>
                <a:gd name="T50" fmla="*/ 2147483647 w 418"/>
                <a:gd name="T51" fmla="*/ 2147483647 h 470"/>
                <a:gd name="T52" fmla="*/ 2147483647 w 418"/>
                <a:gd name="T53" fmla="*/ 2147483647 h 470"/>
                <a:gd name="T54" fmla="*/ 2147483647 w 418"/>
                <a:gd name="T55" fmla="*/ 2147483647 h 470"/>
                <a:gd name="T56" fmla="*/ 2147483647 w 418"/>
                <a:gd name="T57" fmla="*/ 2147483647 h 470"/>
                <a:gd name="T58" fmla="*/ 2147483647 w 418"/>
                <a:gd name="T59" fmla="*/ 2147483647 h 470"/>
                <a:gd name="T60" fmla="*/ 2147483647 w 418"/>
                <a:gd name="T61" fmla="*/ 2147483647 h 470"/>
                <a:gd name="T62" fmla="*/ 2147483647 w 418"/>
                <a:gd name="T63" fmla="*/ 2147483647 h 470"/>
                <a:gd name="T64" fmla="*/ 2147483647 w 418"/>
                <a:gd name="T65" fmla="*/ 2147483647 h 470"/>
                <a:gd name="T66" fmla="*/ 2147483647 w 418"/>
                <a:gd name="T67" fmla="*/ 2147483647 h 470"/>
                <a:gd name="T68" fmla="*/ 2147483647 w 418"/>
                <a:gd name="T69" fmla="*/ 2147483647 h 470"/>
                <a:gd name="T70" fmla="*/ 2147483647 w 418"/>
                <a:gd name="T71" fmla="*/ 2147483647 h 470"/>
                <a:gd name="T72" fmla="*/ 2147483647 w 418"/>
                <a:gd name="T73" fmla="*/ 2147483647 h 470"/>
                <a:gd name="T74" fmla="*/ 2147483647 w 418"/>
                <a:gd name="T75" fmla="*/ 2147483647 h 470"/>
                <a:gd name="T76" fmla="*/ 2147483647 w 418"/>
                <a:gd name="T77" fmla="*/ 2147483647 h 470"/>
                <a:gd name="T78" fmla="*/ 2147483647 w 418"/>
                <a:gd name="T79" fmla="*/ 2147483647 h 470"/>
                <a:gd name="T80" fmla="*/ 2147483647 w 418"/>
                <a:gd name="T81" fmla="*/ 2147483647 h 470"/>
                <a:gd name="T82" fmla="*/ 2147483647 w 418"/>
                <a:gd name="T83" fmla="*/ 2147483647 h 470"/>
                <a:gd name="T84" fmla="*/ 2147483647 w 418"/>
                <a:gd name="T85" fmla="*/ 2147483647 h 470"/>
                <a:gd name="T86" fmla="*/ 2147483647 w 418"/>
                <a:gd name="T87" fmla="*/ 2147483647 h 470"/>
                <a:gd name="T88" fmla="*/ 2147483647 w 418"/>
                <a:gd name="T89" fmla="*/ 2147483647 h 470"/>
                <a:gd name="T90" fmla="*/ 2147483647 w 418"/>
                <a:gd name="T91" fmla="*/ 2147483647 h 470"/>
                <a:gd name="T92" fmla="*/ 2147483647 w 418"/>
                <a:gd name="T93" fmla="*/ 2147483647 h 470"/>
                <a:gd name="T94" fmla="*/ 2147483647 w 418"/>
                <a:gd name="T95" fmla="*/ 2147483647 h 470"/>
                <a:gd name="T96" fmla="*/ 2147483647 w 418"/>
                <a:gd name="T97" fmla="*/ 2147483647 h 470"/>
                <a:gd name="T98" fmla="*/ 2147483647 w 418"/>
                <a:gd name="T99" fmla="*/ 2147483647 h 470"/>
                <a:gd name="T100" fmla="*/ 2147483647 w 418"/>
                <a:gd name="T101" fmla="*/ 2147483647 h 470"/>
                <a:gd name="T102" fmla="*/ 2147483647 w 418"/>
                <a:gd name="T103" fmla="*/ 2147483647 h 470"/>
                <a:gd name="T104" fmla="*/ 2147483647 w 418"/>
                <a:gd name="T105" fmla="*/ 2147483647 h 470"/>
                <a:gd name="T106" fmla="*/ 2147483647 w 418"/>
                <a:gd name="T107" fmla="*/ 2147483647 h 470"/>
                <a:gd name="T108" fmla="*/ 0 w 418"/>
                <a:gd name="T109" fmla="*/ 2147483647 h 470"/>
                <a:gd name="T110" fmla="*/ 0 w 418"/>
                <a:gd name="T111" fmla="*/ 2147483647 h 470"/>
                <a:gd name="T112" fmla="*/ 2147483647 w 418"/>
                <a:gd name="T113" fmla="*/ 2147483647 h 470"/>
                <a:gd name="T114" fmla="*/ 2147483647 w 418"/>
                <a:gd name="T115" fmla="*/ 2147483647 h 470"/>
                <a:gd name="T116" fmla="*/ 2147483647 w 418"/>
                <a:gd name="T117" fmla="*/ 2147483647 h 470"/>
                <a:gd name="T118" fmla="*/ 2147483647 w 418"/>
                <a:gd name="T119" fmla="*/ 0 h 47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18" h="470">
                  <a:moveTo>
                    <a:pt x="59" y="0"/>
                  </a:moveTo>
                  <a:lnTo>
                    <a:pt x="83" y="4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290"/>
                  </a:lnTo>
                  <a:lnTo>
                    <a:pt x="121" y="310"/>
                  </a:lnTo>
                  <a:lnTo>
                    <a:pt x="125" y="326"/>
                  </a:lnTo>
                  <a:lnTo>
                    <a:pt x="131" y="339"/>
                  </a:lnTo>
                  <a:lnTo>
                    <a:pt x="143" y="349"/>
                  </a:lnTo>
                  <a:lnTo>
                    <a:pt x="161" y="355"/>
                  </a:lnTo>
                  <a:lnTo>
                    <a:pt x="182" y="357"/>
                  </a:lnTo>
                  <a:lnTo>
                    <a:pt x="212" y="353"/>
                  </a:lnTo>
                  <a:lnTo>
                    <a:pt x="238" y="341"/>
                  </a:lnTo>
                  <a:lnTo>
                    <a:pt x="256" y="322"/>
                  </a:lnTo>
                  <a:lnTo>
                    <a:pt x="256" y="59"/>
                  </a:lnTo>
                  <a:lnTo>
                    <a:pt x="260" y="37"/>
                  </a:lnTo>
                  <a:lnTo>
                    <a:pt x="274" y="17"/>
                  </a:lnTo>
                  <a:lnTo>
                    <a:pt x="293" y="4"/>
                  </a:lnTo>
                  <a:lnTo>
                    <a:pt x="315" y="0"/>
                  </a:lnTo>
                  <a:lnTo>
                    <a:pt x="339" y="4"/>
                  </a:lnTo>
                  <a:lnTo>
                    <a:pt x="359" y="17"/>
                  </a:lnTo>
                  <a:lnTo>
                    <a:pt x="371" y="37"/>
                  </a:lnTo>
                  <a:lnTo>
                    <a:pt x="375" y="59"/>
                  </a:lnTo>
                  <a:lnTo>
                    <a:pt x="375" y="338"/>
                  </a:lnTo>
                  <a:lnTo>
                    <a:pt x="379" y="355"/>
                  </a:lnTo>
                  <a:lnTo>
                    <a:pt x="385" y="369"/>
                  </a:lnTo>
                  <a:lnTo>
                    <a:pt x="393" y="379"/>
                  </a:lnTo>
                  <a:lnTo>
                    <a:pt x="402" y="387"/>
                  </a:lnTo>
                  <a:lnTo>
                    <a:pt x="410" y="395"/>
                  </a:lnTo>
                  <a:lnTo>
                    <a:pt x="416" y="407"/>
                  </a:lnTo>
                  <a:lnTo>
                    <a:pt x="418" y="422"/>
                  </a:lnTo>
                  <a:lnTo>
                    <a:pt x="416" y="440"/>
                  </a:lnTo>
                  <a:lnTo>
                    <a:pt x="408" y="454"/>
                  </a:lnTo>
                  <a:lnTo>
                    <a:pt x="394" y="464"/>
                  </a:lnTo>
                  <a:lnTo>
                    <a:pt x="379" y="468"/>
                  </a:lnTo>
                  <a:lnTo>
                    <a:pt x="359" y="470"/>
                  </a:lnTo>
                  <a:lnTo>
                    <a:pt x="339" y="468"/>
                  </a:lnTo>
                  <a:lnTo>
                    <a:pt x="321" y="462"/>
                  </a:lnTo>
                  <a:lnTo>
                    <a:pt x="303" y="450"/>
                  </a:lnTo>
                  <a:lnTo>
                    <a:pt x="293" y="444"/>
                  </a:lnTo>
                  <a:lnTo>
                    <a:pt x="287" y="436"/>
                  </a:lnTo>
                  <a:lnTo>
                    <a:pt x="280" y="424"/>
                  </a:lnTo>
                  <a:lnTo>
                    <a:pt x="254" y="444"/>
                  </a:lnTo>
                  <a:lnTo>
                    <a:pt x="224" y="458"/>
                  </a:lnTo>
                  <a:lnTo>
                    <a:pt x="188" y="468"/>
                  </a:lnTo>
                  <a:lnTo>
                    <a:pt x="149" y="470"/>
                  </a:lnTo>
                  <a:lnTo>
                    <a:pt x="113" y="468"/>
                  </a:lnTo>
                  <a:lnTo>
                    <a:pt x="81" y="458"/>
                  </a:lnTo>
                  <a:lnTo>
                    <a:pt x="55" y="444"/>
                  </a:lnTo>
                  <a:lnTo>
                    <a:pt x="34" y="424"/>
                  </a:lnTo>
                  <a:lnTo>
                    <a:pt x="20" y="401"/>
                  </a:lnTo>
                  <a:lnTo>
                    <a:pt x="8" y="373"/>
                  </a:lnTo>
                  <a:lnTo>
                    <a:pt x="2" y="339"/>
                  </a:lnTo>
                  <a:lnTo>
                    <a:pt x="0" y="306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5" name="Freeform 20"/>
            <p:cNvSpPr>
              <a:spLocks noEditPoints="1"/>
            </p:cNvSpPr>
            <p:nvPr userDrawn="1"/>
          </p:nvSpPr>
          <p:spPr bwMode="black">
            <a:xfrm>
              <a:off x="5037138" y="3948113"/>
              <a:ext cx="328613" cy="498475"/>
            </a:xfrm>
            <a:custGeom>
              <a:avLst/>
              <a:gdLst>
                <a:gd name="T0" fmla="*/ 2147483647 w 414"/>
                <a:gd name="T1" fmla="*/ 2147483647 h 628"/>
                <a:gd name="T2" fmla="*/ 2147483647 w 414"/>
                <a:gd name="T3" fmla="*/ 2147483647 h 628"/>
                <a:gd name="T4" fmla="*/ 2147483647 w 414"/>
                <a:gd name="T5" fmla="*/ 2147483647 h 628"/>
                <a:gd name="T6" fmla="*/ 2147483647 w 414"/>
                <a:gd name="T7" fmla="*/ 2147483647 h 628"/>
                <a:gd name="T8" fmla="*/ 2147483647 w 414"/>
                <a:gd name="T9" fmla="*/ 2147483647 h 628"/>
                <a:gd name="T10" fmla="*/ 2147483647 w 414"/>
                <a:gd name="T11" fmla="*/ 2147483647 h 628"/>
                <a:gd name="T12" fmla="*/ 2147483647 w 414"/>
                <a:gd name="T13" fmla="*/ 2147483647 h 628"/>
                <a:gd name="T14" fmla="*/ 2147483647 w 414"/>
                <a:gd name="T15" fmla="*/ 2147483647 h 628"/>
                <a:gd name="T16" fmla="*/ 2147483647 w 414"/>
                <a:gd name="T17" fmla="*/ 2147483647 h 628"/>
                <a:gd name="T18" fmla="*/ 2147483647 w 414"/>
                <a:gd name="T19" fmla="*/ 0 h 628"/>
                <a:gd name="T20" fmla="*/ 2147483647 w 414"/>
                <a:gd name="T21" fmla="*/ 2147483647 h 628"/>
                <a:gd name="T22" fmla="*/ 2147483647 w 414"/>
                <a:gd name="T23" fmla="*/ 2147483647 h 628"/>
                <a:gd name="T24" fmla="*/ 2147483647 w 414"/>
                <a:gd name="T25" fmla="*/ 2147483647 h 628"/>
                <a:gd name="T26" fmla="*/ 2147483647 w 414"/>
                <a:gd name="T27" fmla="*/ 0 h 628"/>
                <a:gd name="T28" fmla="*/ 2147483647 w 414"/>
                <a:gd name="T29" fmla="*/ 2147483647 h 628"/>
                <a:gd name="T30" fmla="*/ 2147483647 w 414"/>
                <a:gd name="T31" fmla="*/ 2147483647 h 628"/>
                <a:gd name="T32" fmla="*/ 2147483647 w 414"/>
                <a:gd name="T33" fmla="*/ 2147483647 h 628"/>
                <a:gd name="T34" fmla="*/ 2147483647 w 414"/>
                <a:gd name="T35" fmla="*/ 2147483647 h 628"/>
                <a:gd name="T36" fmla="*/ 2147483647 w 414"/>
                <a:gd name="T37" fmla="*/ 2147483647 h 628"/>
                <a:gd name="T38" fmla="*/ 2147483647 w 414"/>
                <a:gd name="T39" fmla="*/ 2147483647 h 628"/>
                <a:gd name="T40" fmla="*/ 2147483647 w 414"/>
                <a:gd name="T41" fmla="*/ 2147483647 h 628"/>
                <a:gd name="T42" fmla="*/ 2147483647 w 414"/>
                <a:gd name="T43" fmla="*/ 2147483647 h 628"/>
                <a:gd name="T44" fmla="*/ 2147483647 w 414"/>
                <a:gd name="T45" fmla="*/ 2147483647 h 628"/>
                <a:gd name="T46" fmla="*/ 2147483647 w 414"/>
                <a:gd name="T47" fmla="*/ 2147483647 h 628"/>
                <a:gd name="T48" fmla="*/ 2147483647 w 414"/>
                <a:gd name="T49" fmla="*/ 2147483647 h 628"/>
                <a:gd name="T50" fmla="*/ 2147483647 w 414"/>
                <a:gd name="T51" fmla="*/ 2147483647 h 628"/>
                <a:gd name="T52" fmla="*/ 2147483647 w 414"/>
                <a:gd name="T53" fmla="*/ 2147483647 h 628"/>
                <a:gd name="T54" fmla="*/ 2147483647 w 414"/>
                <a:gd name="T55" fmla="*/ 2147483647 h 628"/>
                <a:gd name="T56" fmla="*/ 2147483647 w 414"/>
                <a:gd name="T57" fmla="*/ 2147483647 h 628"/>
                <a:gd name="T58" fmla="*/ 2147483647 w 414"/>
                <a:gd name="T59" fmla="*/ 2147483647 h 628"/>
                <a:gd name="T60" fmla="*/ 2147483647 w 414"/>
                <a:gd name="T61" fmla="*/ 2147483647 h 628"/>
                <a:gd name="T62" fmla="*/ 2147483647 w 414"/>
                <a:gd name="T63" fmla="*/ 2147483647 h 628"/>
                <a:gd name="T64" fmla="*/ 2147483647 w 414"/>
                <a:gd name="T65" fmla="*/ 2147483647 h 628"/>
                <a:gd name="T66" fmla="*/ 2147483647 w 414"/>
                <a:gd name="T67" fmla="*/ 2147483647 h 628"/>
                <a:gd name="T68" fmla="*/ 2147483647 w 414"/>
                <a:gd name="T69" fmla="*/ 0 h 6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14" h="628">
                  <a:moveTo>
                    <a:pt x="224" y="100"/>
                  </a:moveTo>
                  <a:lnTo>
                    <a:pt x="202" y="104"/>
                  </a:lnTo>
                  <a:lnTo>
                    <a:pt x="180" y="112"/>
                  </a:lnTo>
                  <a:lnTo>
                    <a:pt x="158" y="126"/>
                  </a:lnTo>
                  <a:lnTo>
                    <a:pt x="158" y="343"/>
                  </a:lnTo>
                  <a:lnTo>
                    <a:pt x="180" y="357"/>
                  </a:lnTo>
                  <a:lnTo>
                    <a:pt x="202" y="367"/>
                  </a:lnTo>
                  <a:lnTo>
                    <a:pt x="224" y="371"/>
                  </a:lnTo>
                  <a:lnTo>
                    <a:pt x="251" y="367"/>
                  </a:lnTo>
                  <a:lnTo>
                    <a:pt x="271" y="355"/>
                  </a:lnTo>
                  <a:lnTo>
                    <a:pt x="285" y="338"/>
                  </a:lnTo>
                  <a:lnTo>
                    <a:pt x="293" y="314"/>
                  </a:lnTo>
                  <a:lnTo>
                    <a:pt x="295" y="284"/>
                  </a:lnTo>
                  <a:lnTo>
                    <a:pt x="295" y="179"/>
                  </a:lnTo>
                  <a:lnTo>
                    <a:pt x="293" y="152"/>
                  </a:lnTo>
                  <a:lnTo>
                    <a:pt x="285" y="130"/>
                  </a:lnTo>
                  <a:lnTo>
                    <a:pt x="271" y="114"/>
                  </a:lnTo>
                  <a:lnTo>
                    <a:pt x="251" y="104"/>
                  </a:lnTo>
                  <a:lnTo>
                    <a:pt x="224" y="100"/>
                  </a:lnTo>
                  <a:close/>
                  <a:moveTo>
                    <a:pt x="59" y="0"/>
                  </a:moveTo>
                  <a:lnTo>
                    <a:pt x="79" y="2"/>
                  </a:lnTo>
                  <a:lnTo>
                    <a:pt x="97" y="7"/>
                  </a:lnTo>
                  <a:lnTo>
                    <a:pt x="115" y="19"/>
                  </a:lnTo>
                  <a:lnTo>
                    <a:pt x="125" y="27"/>
                  </a:lnTo>
                  <a:lnTo>
                    <a:pt x="133" y="35"/>
                  </a:lnTo>
                  <a:lnTo>
                    <a:pt x="164" y="17"/>
                  </a:lnTo>
                  <a:lnTo>
                    <a:pt x="204" y="4"/>
                  </a:lnTo>
                  <a:lnTo>
                    <a:pt x="244" y="0"/>
                  </a:lnTo>
                  <a:lnTo>
                    <a:pt x="285" y="4"/>
                  </a:lnTo>
                  <a:lnTo>
                    <a:pt x="319" y="11"/>
                  </a:lnTo>
                  <a:lnTo>
                    <a:pt x="349" y="27"/>
                  </a:lnTo>
                  <a:lnTo>
                    <a:pt x="372" y="49"/>
                  </a:lnTo>
                  <a:lnTo>
                    <a:pt x="390" y="75"/>
                  </a:lnTo>
                  <a:lnTo>
                    <a:pt x="404" y="108"/>
                  </a:lnTo>
                  <a:lnTo>
                    <a:pt x="412" y="146"/>
                  </a:lnTo>
                  <a:lnTo>
                    <a:pt x="414" y="189"/>
                  </a:lnTo>
                  <a:lnTo>
                    <a:pt x="414" y="260"/>
                  </a:lnTo>
                  <a:lnTo>
                    <a:pt x="412" y="308"/>
                  </a:lnTo>
                  <a:lnTo>
                    <a:pt x="406" y="349"/>
                  </a:lnTo>
                  <a:lnTo>
                    <a:pt x="394" y="385"/>
                  </a:lnTo>
                  <a:lnTo>
                    <a:pt x="378" y="415"/>
                  </a:lnTo>
                  <a:lnTo>
                    <a:pt x="357" y="438"/>
                  </a:lnTo>
                  <a:lnTo>
                    <a:pt x="329" y="456"/>
                  </a:lnTo>
                  <a:lnTo>
                    <a:pt x="293" y="466"/>
                  </a:lnTo>
                  <a:lnTo>
                    <a:pt x="251" y="470"/>
                  </a:lnTo>
                  <a:lnTo>
                    <a:pt x="218" y="468"/>
                  </a:lnTo>
                  <a:lnTo>
                    <a:pt x="186" y="458"/>
                  </a:lnTo>
                  <a:lnTo>
                    <a:pt x="158" y="444"/>
                  </a:lnTo>
                  <a:lnTo>
                    <a:pt x="158" y="569"/>
                  </a:lnTo>
                  <a:lnTo>
                    <a:pt x="154" y="590"/>
                  </a:lnTo>
                  <a:lnTo>
                    <a:pt x="140" y="610"/>
                  </a:lnTo>
                  <a:lnTo>
                    <a:pt x="123" y="622"/>
                  </a:lnTo>
                  <a:lnTo>
                    <a:pt x="99" y="628"/>
                  </a:lnTo>
                  <a:lnTo>
                    <a:pt x="75" y="622"/>
                  </a:lnTo>
                  <a:lnTo>
                    <a:pt x="57" y="610"/>
                  </a:lnTo>
                  <a:lnTo>
                    <a:pt x="43" y="590"/>
                  </a:lnTo>
                  <a:lnTo>
                    <a:pt x="39" y="569"/>
                  </a:lnTo>
                  <a:lnTo>
                    <a:pt x="39" y="134"/>
                  </a:lnTo>
                  <a:lnTo>
                    <a:pt x="37" y="116"/>
                  </a:lnTo>
                  <a:lnTo>
                    <a:pt x="31" y="102"/>
                  </a:lnTo>
                  <a:lnTo>
                    <a:pt x="25" y="92"/>
                  </a:lnTo>
                  <a:lnTo>
                    <a:pt x="16" y="85"/>
                  </a:lnTo>
                  <a:lnTo>
                    <a:pt x="8" y="75"/>
                  </a:lnTo>
                  <a:lnTo>
                    <a:pt x="2" y="63"/>
                  </a:lnTo>
                  <a:lnTo>
                    <a:pt x="0" y="49"/>
                  </a:lnTo>
                  <a:lnTo>
                    <a:pt x="2" y="31"/>
                  </a:lnTo>
                  <a:lnTo>
                    <a:pt x="10" y="17"/>
                  </a:lnTo>
                  <a:lnTo>
                    <a:pt x="24" y="7"/>
                  </a:lnTo>
                  <a:lnTo>
                    <a:pt x="39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1031" name="Line 12"/>
          <p:cNvSpPr>
            <a:spLocks noChangeShapeType="1"/>
          </p:cNvSpPr>
          <p:nvPr userDrawn="1"/>
        </p:nvSpPr>
        <p:spPr bwMode="auto">
          <a:xfrm>
            <a:off x="0" y="5822950"/>
            <a:ext cx="9144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76" r:id="rId1"/>
    <p:sldLayoutId id="2147485677" r:id="rId2"/>
    <p:sldLayoutId id="2147485678" r:id="rId3"/>
    <p:sldLayoutId id="2147485679" r:id="rId4"/>
    <p:sldLayoutId id="2147485680" r:id="rId5"/>
    <p:sldLayoutId id="2147485681" r:id="rId6"/>
    <p:sldLayoutId id="2147485682" r:id="rId7"/>
    <p:sldLayoutId id="2147485683" r:id="rId8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277813" indent="-2778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Verdana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447675" indent="9525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2"/>
          </a:solidFill>
          <a:latin typeface="Arial" pitchFamily="34" charset="0"/>
          <a:ea typeface="+mn-ea"/>
          <a:cs typeface="+mn-cs"/>
        </a:defRPr>
      </a:lvl2pPr>
      <a:lvl3pPr marL="996950" indent="-1857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358900" indent="-1809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Arial" pitchFamily="34" charset="0"/>
          <a:ea typeface="+mn-ea"/>
          <a:cs typeface="+mn-cs"/>
        </a:defRPr>
      </a:lvl4pPr>
      <a:lvl5pPr marL="1725613" indent="-1857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22238"/>
            <a:ext cx="9129713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927100"/>
            <a:ext cx="84582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n-US" sz="1800" dirty="0">
              <a:solidFill>
                <a:srgbClr val="000000"/>
              </a:solidFill>
              <a:latin typeface="ChevinLight" pitchFamily="2" charset="0"/>
              <a:cs typeface="Arial" charset="0"/>
            </a:endParaRPr>
          </a:p>
        </p:txBody>
      </p:sp>
      <p:pic>
        <p:nvPicPr>
          <p:cNvPr id="1030" name="Picture 7" descr="Logotyp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15088"/>
            <a:ext cx="186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65138" y="0"/>
            <a:ext cx="8497887" cy="252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1376" tIns="45688" rIns="91376" bIns="45688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ChevinLight" pitchFamily="2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ChevinLight" pitchFamily="2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ChevinLight" pitchFamily="2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ChevinLight" pitchFamily="2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ChevinLight" pitchFamily="2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hevinLight" pitchFamily="2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hevinLight" pitchFamily="2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hevinLight" pitchFamily="2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hevinLight" pitchFamily="2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b="1" dirty="0" smtClean="0">
                <a:solidFill>
                  <a:srgbClr val="FF0000"/>
                </a:solidFill>
                <a:cs typeface="Arial" charset="0"/>
              </a:rPr>
              <a:t>		             			</a:t>
            </a:r>
            <a:r>
              <a:rPr lang="en-GB" sz="1100" dirty="0" smtClean="0">
                <a:solidFill>
                  <a:srgbClr val="FF0000"/>
                </a:solidFill>
                <a:latin typeface="ChevinBold" pitchFamily="2" charset="0"/>
                <a:cs typeface="Arial" charset="0"/>
              </a:rPr>
              <a:t>Commercial in Confidence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5000" y="6372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j-lt"/>
                <a:cs typeface="+mn-cs"/>
              </a:defRPr>
            </a:lvl1pPr>
          </a:lstStyle>
          <a:p>
            <a:pPr>
              <a:spcAft>
                <a:spcPct val="0"/>
              </a:spcAft>
              <a:buClrTx/>
              <a:defRPr/>
            </a:pPr>
            <a:fld id="{ED169230-2A19-484B-9495-01214C7CF996}" type="slidenum">
              <a:rPr lang="en-GB"/>
              <a:pPr>
                <a:spcAft>
                  <a:spcPct val="0"/>
                </a:spcAft>
                <a:buClrTx/>
                <a:defRPr/>
              </a:pPr>
              <a:t>‹#›</a:t>
            </a:fld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743075" y="6391275"/>
            <a:ext cx="323850" cy="257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Aft>
                <a:spcPct val="0"/>
              </a:spcAft>
              <a:buClrTx/>
            </a:pPr>
            <a:endParaRPr lang="en-US" sz="1000" dirty="0">
              <a:solidFill>
                <a:srgbClr val="000000"/>
              </a:solidFill>
              <a:latin typeface="ChevinLight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66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85" r:id="rId1"/>
    <p:sldLayoutId id="2147485686" r:id="rId2"/>
    <p:sldLayoutId id="214748568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ChevinBold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ChevinBold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ChevinBold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0000"/>
          </a:solidFill>
          <a:latin typeface="ChevinBold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hevinBold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hevinBold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hevinBold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hevin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6213" algn="l" rtl="0" eaLnBrk="0" fontAlgn="base" hangingPunct="0">
        <a:spcBef>
          <a:spcPct val="30000"/>
        </a:spcBef>
        <a:spcAft>
          <a:spcPct val="10000"/>
        </a:spcAft>
        <a:buClr>
          <a:srgbClr val="FF0000"/>
        </a:buClr>
        <a:buFont typeface="ChevinLight" pitchFamily="2" charset="0"/>
        <a:buChar char="»"/>
        <a:defRPr sz="1200">
          <a:solidFill>
            <a:schemeClr val="tx1"/>
          </a:solidFill>
          <a:latin typeface="+mn-lt"/>
        </a:defRPr>
      </a:lvl2pPr>
      <a:lvl3pPr marL="723900" indent="-1889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□"/>
        <a:defRPr sz="1200">
          <a:solidFill>
            <a:schemeClr val="tx1"/>
          </a:solidFill>
          <a:latin typeface="+mn-lt"/>
        </a:defRPr>
      </a:lvl3pPr>
      <a:lvl4pPr marL="1079500" indent="-1762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000">
          <a:solidFill>
            <a:schemeClr val="tx1"/>
          </a:solidFill>
          <a:latin typeface="+mn-lt"/>
        </a:defRPr>
      </a:lvl4pPr>
      <a:lvl5pPr marL="1435100" indent="-1762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000">
          <a:solidFill>
            <a:schemeClr val="tx1"/>
          </a:solidFill>
          <a:latin typeface="+mn-lt"/>
        </a:defRPr>
      </a:lvl5pPr>
      <a:lvl6pPr marL="1892300" indent="-176213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»"/>
        <a:defRPr sz="1000">
          <a:solidFill>
            <a:schemeClr val="tx1"/>
          </a:solidFill>
          <a:latin typeface="+mn-lt"/>
        </a:defRPr>
      </a:lvl6pPr>
      <a:lvl7pPr marL="2349500" indent="-176213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»"/>
        <a:defRPr sz="1000">
          <a:solidFill>
            <a:schemeClr val="tx1"/>
          </a:solidFill>
          <a:latin typeface="+mn-lt"/>
        </a:defRPr>
      </a:lvl7pPr>
      <a:lvl8pPr marL="2806700" indent="-176213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»"/>
        <a:defRPr sz="1000">
          <a:solidFill>
            <a:schemeClr val="tx1"/>
          </a:solidFill>
          <a:latin typeface="+mn-lt"/>
        </a:defRPr>
      </a:lvl8pPr>
      <a:lvl9pPr marL="3263900" indent="-176213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 bwMode="auto">
          <a:xfrm>
            <a:off x="8279900" y="2377233"/>
            <a:ext cx="0" cy="647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Title 7"/>
          <p:cNvSpPr>
            <a:spLocks noGrp="1"/>
          </p:cNvSpPr>
          <p:nvPr>
            <p:ph type="title"/>
          </p:nvPr>
        </p:nvSpPr>
        <p:spPr>
          <a:xfrm>
            <a:off x="417513" y="279400"/>
            <a:ext cx="8310562" cy="5635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  <a:t>Group SHE Leadership Team (8) </a:t>
            </a:r>
            <a:endParaRPr lang="en-GB" altLang="en-US" sz="2000" b="0" dirty="0" smtClean="0">
              <a:solidFill>
                <a:srgbClr val="FF0000"/>
              </a:solidFill>
              <a:latin typeface="ChevinBold" panose="02000700000000000000" pitchFamily="2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560888" y="1882296"/>
            <a:ext cx="0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5160" y="1516063"/>
            <a:ext cx="1217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531506" y="1195701"/>
            <a:ext cx="2225675" cy="7048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Personal Assistant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(Shared – cost borne by HRSC/Anne Turrell)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Mandy Larkin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9066" y="2360096"/>
            <a:ext cx="7996852" cy="3102553"/>
            <a:chOff x="586591" y="3260247"/>
            <a:chExt cx="8662523" cy="3090064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6558188" y="3268183"/>
              <a:ext cx="0" cy="6445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 bwMode="auto">
            <a:xfrm>
              <a:off x="5970614" y="3852048"/>
              <a:ext cx="1224000" cy="24982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FFFFFF"/>
                  </a:solidFill>
                  <a:latin typeface="ChevinLight" panose="02000300000000000000" pitchFamily="2" charset="0"/>
                </a:rPr>
                <a:t>Group Head of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FFFFFF"/>
                  </a:solidFill>
                  <a:latin typeface="ChevinLight" panose="02000300000000000000" pitchFamily="2" charset="0"/>
                </a:rPr>
                <a:t>Environmental Sustainability and Property Business Partner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000000"/>
                  </a:solidFill>
                  <a:latin typeface="ChevinLight" panose="02000300000000000000" pitchFamily="2" charset="0"/>
                </a:rPr>
                <a:t>Ron Symonds</a:t>
              </a:r>
              <a:r>
                <a:rPr lang="en-GB" sz="1200" b="1" dirty="0">
                  <a:solidFill>
                    <a:srgbClr val="FF0000"/>
                  </a:solidFill>
                  <a:latin typeface="ChevinLight" panose="02000300000000000000" pitchFamily="2" charset="0"/>
                </a:rPr>
                <a:t> </a:t>
              </a: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</a:rPr>
                <a:t>T</a:t>
              </a: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  <a:cs typeface="Arial" panose="020B0604020202020204" pitchFamily="34" charset="0"/>
                </a:rPr>
                <a:t>eam </a:t>
              </a:r>
              <a:r>
                <a:rPr lang="en-GB" sz="1200" b="1" dirty="0">
                  <a:solidFill>
                    <a:srgbClr val="FF0000"/>
                  </a:solidFill>
                  <a:latin typeface="ChevinLight" panose="02000300000000000000" pitchFamily="2" charset="0"/>
                  <a:cs typeface="Arial" panose="020B0604020202020204" pitchFamily="34" charset="0"/>
                </a:rPr>
                <a:t>of </a:t>
              </a: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  <a:cs typeface="Arial" panose="020B0604020202020204" pitchFamily="34" charset="0"/>
                </a:rPr>
                <a:t> 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</a:rPr>
                <a:t>2 </a:t>
              </a:r>
              <a:r>
                <a:rPr lang="en-GB" sz="1200" b="1" dirty="0">
                  <a:solidFill>
                    <a:srgbClr val="FF0000"/>
                  </a:solidFill>
                  <a:latin typeface="ChevinLight" panose="02000300000000000000" pitchFamily="2" charset="0"/>
                </a:rPr>
                <a:t>DRs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GB" sz="1200" dirty="0">
                <a:solidFill>
                  <a:srgbClr val="000000"/>
                </a:solidFill>
                <a:latin typeface="ChevinLight" panose="02000300000000000000" pitchFamily="2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>
              <a:off x="3847226" y="3265488"/>
              <a:ext cx="0" cy="6445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>
              <a:off x="2502866" y="3260247"/>
              <a:ext cx="0" cy="6445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 bwMode="auto">
            <a:xfrm>
              <a:off x="1887777" y="3852050"/>
              <a:ext cx="1374768" cy="249826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FFFFFF"/>
                  </a:solidFill>
                  <a:latin typeface="ChevinLight" panose="02000300000000000000" pitchFamily="2" charset="0"/>
                </a:rPr>
                <a:t>Head of Commercial</a:t>
              </a:r>
              <a:r>
                <a:rPr lang="en-GB" sz="1050" b="1" dirty="0" smtClean="0">
                  <a:solidFill>
                    <a:srgbClr val="FF0000"/>
                  </a:solidFill>
                  <a:latin typeface="ChevinLight" panose="02000300000000000000" pitchFamily="2" charset="0"/>
                </a:rPr>
                <a:t>*</a:t>
              </a:r>
              <a:r>
                <a:rPr lang="en-GB" sz="1200" dirty="0" smtClean="0">
                  <a:solidFill>
                    <a:srgbClr val="FFFFFF"/>
                  </a:solidFill>
                  <a:latin typeface="ChevinLight" panose="02000300000000000000" pitchFamily="2" charset="0"/>
                </a:rPr>
                <a:t>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FFFFFF"/>
                  </a:solidFill>
                  <a:latin typeface="ChevinLight" panose="02000300000000000000" pitchFamily="2" charset="0"/>
                </a:rPr>
                <a:t>SHE Field Operations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000000"/>
                  </a:solidFill>
                  <a:latin typeface="ChevinLight" panose="02000300000000000000" pitchFamily="2" charset="0"/>
                </a:rPr>
                <a:t>Stuart Harrison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b="1" dirty="0">
                  <a:solidFill>
                    <a:srgbClr val="FF0000"/>
                  </a:solidFill>
                  <a:latin typeface="ChevinLight" panose="02000300000000000000" pitchFamily="2" charset="0"/>
                  <a:cs typeface="Arial" panose="020B0604020202020204" pitchFamily="34" charset="0"/>
                </a:rPr>
                <a:t>Team of  </a:t>
              </a: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  <a:cs typeface="Arial" panose="020B0604020202020204" pitchFamily="34" charset="0"/>
                </a:rPr>
                <a:t>4</a:t>
              </a:r>
              <a:endParaRPr lang="en-GB" sz="1200" dirty="0">
                <a:solidFill>
                  <a:srgbClr val="000000"/>
                </a:solidFill>
                <a:latin typeface="ChevinLight" panose="02000300000000000000" pitchFamily="2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</a:rPr>
                <a:t>3 DRs</a:t>
              </a:r>
              <a:endParaRPr lang="en-GB" sz="1200" b="1" dirty="0">
                <a:solidFill>
                  <a:srgbClr val="FF0000"/>
                </a:solidFill>
                <a:latin typeface="ChevinLight" panose="02000300000000000000" pitchFamily="2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336089" y="3852049"/>
              <a:ext cx="1224003" cy="24982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>
                  <a:solidFill>
                    <a:srgbClr val="FFFFFF"/>
                  </a:solidFill>
                  <a:latin typeface="ChevinLight" panose="02000300000000000000" pitchFamily="2" charset="0"/>
                </a:rPr>
                <a:t>SHE Strategic Business Partner (Professional &amp; Central Functions, Programmes and Continuous Improvement)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000000"/>
                  </a:solidFill>
                  <a:latin typeface="ChevinLight" panose="02000300000000000000" pitchFamily="2" charset="0"/>
                </a:rPr>
                <a:t>Robbie Kelly   </a:t>
              </a:r>
              <a:r>
                <a:rPr lang="en-GB" sz="1200" b="1" dirty="0">
                  <a:solidFill>
                    <a:srgbClr val="FF0000"/>
                  </a:solidFill>
                  <a:latin typeface="ChevinLight" panose="02000300000000000000" pitchFamily="2" charset="0"/>
                  <a:cs typeface="Arial" panose="020B0604020202020204" pitchFamily="34" charset="0"/>
                </a:rPr>
                <a:t>Team of 4</a:t>
              </a:r>
              <a:endParaRPr lang="en-GB" sz="1200" dirty="0">
                <a:solidFill>
                  <a:srgbClr val="000000"/>
                </a:solidFill>
                <a:latin typeface="ChevinLight" panose="02000300000000000000" pitchFamily="2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</a:rPr>
                <a:t>3 DRs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640961" y="3852048"/>
              <a:ext cx="1223999" cy="24982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>
                  <a:solidFill>
                    <a:srgbClr val="FFFFFF"/>
                  </a:solidFill>
                  <a:latin typeface="ChevinLight" panose="02000300000000000000" pitchFamily="2" charset="0"/>
                </a:rPr>
                <a:t>Group Head of SHE Standards and Reporting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000000"/>
                  </a:solidFill>
                  <a:latin typeface="ChevinLight" panose="02000300000000000000" pitchFamily="2" charset="0"/>
                </a:rPr>
                <a:t>James Radley</a:t>
              </a:r>
              <a:r>
                <a:rPr lang="en-GB" sz="1200" b="1" dirty="0">
                  <a:solidFill>
                    <a:srgbClr val="FF0000"/>
                  </a:solidFill>
                  <a:latin typeface="ChevinLight" panose="02000300000000000000" pitchFamily="2" charset="0"/>
                </a:rPr>
                <a:t> </a:t>
              </a: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  <a:cs typeface="Arial" panose="020B0604020202020204" pitchFamily="34" charset="0"/>
                </a:rPr>
                <a:t>Team </a:t>
              </a:r>
              <a:r>
                <a:rPr lang="en-GB" sz="1200" b="1" dirty="0">
                  <a:solidFill>
                    <a:srgbClr val="FF0000"/>
                  </a:solidFill>
                  <a:latin typeface="ChevinLight" panose="02000300000000000000" pitchFamily="2" charset="0"/>
                  <a:cs typeface="Arial" panose="020B0604020202020204" pitchFamily="34" charset="0"/>
                </a:rPr>
                <a:t>of </a:t>
              </a: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</a:rPr>
                <a:t>2 DRs</a:t>
              </a:r>
              <a:endParaRPr lang="en-GB" sz="1200" b="1" dirty="0">
                <a:solidFill>
                  <a:srgbClr val="FF0000"/>
                </a:solidFill>
                <a:latin typeface="ChevinLight" panose="02000300000000000000" pitchFamily="2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1145381" y="3260247"/>
              <a:ext cx="8103733" cy="11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7909032" y="3271721"/>
              <a:ext cx="0" cy="6445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 bwMode="auto">
            <a:xfrm>
              <a:off x="7303278" y="3852048"/>
              <a:ext cx="1224000" cy="24982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>
                  <a:solidFill>
                    <a:srgbClr val="FFFFFF"/>
                  </a:solidFill>
                  <a:latin typeface="ChevinLight" panose="02000300000000000000" pitchFamily="2" charset="0"/>
                </a:rPr>
                <a:t>Group Head of Health and Wellbeing 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000000"/>
                  </a:solidFill>
                  <a:latin typeface="ChevinLight" panose="02000300000000000000" pitchFamily="2" charset="0"/>
                </a:rPr>
                <a:t>Rachel Boon</a:t>
              </a:r>
              <a:r>
                <a:rPr lang="en-GB" sz="1200" b="1" dirty="0">
                  <a:solidFill>
                    <a:srgbClr val="FF0000"/>
                  </a:solidFill>
                  <a:latin typeface="ChevinLight" panose="02000300000000000000" pitchFamily="2" charset="0"/>
                </a:rPr>
                <a:t> </a:t>
              </a: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</a:rPr>
                <a:t> </a:t>
              </a:r>
              <a:r>
                <a:rPr lang="en-GB" sz="1200" b="1" dirty="0">
                  <a:solidFill>
                    <a:srgbClr val="FF0000"/>
                  </a:solidFill>
                  <a:latin typeface="ChevinLight" panose="02000300000000000000" pitchFamily="2" charset="0"/>
                  <a:cs typeface="Arial" panose="020B0604020202020204" pitchFamily="34" charset="0"/>
                </a:rPr>
                <a:t>Team of </a:t>
              </a: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  <a:cs typeface="Arial" panose="020B0604020202020204" pitchFamily="34" charset="0"/>
                </a:rPr>
                <a:t>2(+1)</a:t>
              </a:r>
              <a:endParaRPr lang="en-GB" sz="1200" dirty="0">
                <a:solidFill>
                  <a:srgbClr val="000000"/>
                </a:solidFill>
                <a:latin typeface="ChevinLight" panose="02000300000000000000" pitchFamily="2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</a:rPr>
                <a:t>2 DRs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GB" sz="1200" b="1" dirty="0" smtClean="0">
                <a:solidFill>
                  <a:srgbClr val="FF0000"/>
                </a:solidFill>
                <a:latin typeface="ChevinLight" panose="02000300000000000000" pitchFamily="2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</a:rPr>
                <a:t>1 seconded</a:t>
              </a:r>
              <a:endParaRPr lang="en-GB" sz="1200" b="1" dirty="0">
                <a:solidFill>
                  <a:srgbClr val="FF0000"/>
                </a:solidFill>
                <a:latin typeface="ChevinLight" panose="02000300000000000000" pitchFamily="2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  <a:cs typeface="Arial" panose="020B0604020202020204" pitchFamily="34" charset="0"/>
                </a:rPr>
                <a:t>From SHE Field Operations</a:t>
              </a:r>
              <a:endParaRPr lang="en-GB" sz="1200" dirty="0">
                <a:solidFill>
                  <a:srgbClr val="000000"/>
                </a:solidFill>
                <a:latin typeface="ChevinLight" panose="02000300000000000000" pitchFamily="2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1145380" y="3274416"/>
              <a:ext cx="0" cy="6445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 bwMode="auto">
            <a:xfrm>
              <a:off x="586591" y="3855586"/>
              <a:ext cx="1224004" cy="249472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FFFFFF"/>
                  </a:solidFill>
                  <a:latin typeface="ChevinLight" panose="02000300000000000000" pitchFamily="2" charset="0"/>
                </a:rPr>
                <a:t>Head of Letters and Network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FFFFFF"/>
                  </a:solidFill>
                  <a:latin typeface="ChevinLight" panose="02000300000000000000" pitchFamily="2" charset="0"/>
                </a:rPr>
                <a:t>SHE Field Operations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000000"/>
                  </a:solidFill>
                  <a:latin typeface="ChevinLight" panose="02000300000000000000" pitchFamily="2" charset="0"/>
                </a:rPr>
                <a:t>Andy Pearson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b="1" dirty="0">
                  <a:solidFill>
                    <a:srgbClr val="FF0000"/>
                  </a:solidFill>
                  <a:latin typeface="ChevinLight" panose="02000300000000000000" pitchFamily="2" charset="0"/>
                  <a:cs typeface="Arial" panose="020B0604020202020204" pitchFamily="34" charset="0"/>
                </a:rPr>
                <a:t>Team of </a:t>
              </a: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</a:rPr>
                <a:t>50</a:t>
              </a:r>
              <a:endParaRPr lang="en-GB" sz="1200" dirty="0">
                <a:solidFill>
                  <a:srgbClr val="000000"/>
                </a:solidFill>
                <a:latin typeface="ChevinLight" panose="02000300000000000000" pitchFamily="2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</a:rPr>
                <a:t>4 DRs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GB" sz="1200" b="1" dirty="0" smtClean="0">
                <a:solidFill>
                  <a:srgbClr val="FF0000"/>
                </a:solidFill>
                <a:latin typeface="ChevinLight" panose="02000300000000000000" pitchFamily="2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b="1" dirty="0" smtClean="0">
                  <a:solidFill>
                    <a:srgbClr val="FF0000"/>
                  </a:solidFill>
                  <a:latin typeface="ChevinLight" panose="02000300000000000000" pitchFamily="2" charset="0"/>
                </a:rPr>
                <a:t>1 seconded to Group Health and Wellbeing</a:t>
              </a:r>
              <a:endParaRPr lang="en-GB" sz="1200" b="1" dirty="0">
                <a:solidFill>
                  <a:srgbClr val="FF0000"/>
                </a:solidFill>
                <a:latin typeface="ChevinLight" panose="02000300000000000000" pitchFamily="2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92648" y="6126254"/>
            <a:ext cx="6797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000" dirty="0" smtClean="0">
                <a:solidFill>
                  <a:srgbClr val="FF0000"/>
                </a:solidFill>
              </a:rPr>
              <a:t>Total team size = 77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000" dirty="0" smtClean="0">
                <a:solidFill>
                  <a:srgbClr val="FF0000"/>
                </a:solidFill>
              </a:rPr>
              <a:t>Distributed as 8+4+50+3+3+5+2+2).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000" dirty="0" smtClean="0">
                <a:solidFill>
                  <a:srgbClr val="FF0000"/>
                </a:solidFill>
              </a:rPr>
              <a:t>Represents a distribution of 1:1795 employees.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000" dirty="0" smtClean="0">
                <a:solidFill>
                  <a:srgbClr val="FF0000"/>
                </a:solidFill>
              </a:rPr>
              <a:t>As at 2018/19 financial year</a:t>
            </a:r>
            <a:endParaRPr lang="en-GB" sz="1000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049595" y="1486626"/>
            <a:ext cx="1217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89066" y="1166263"/>
            <a:ext cx="2225675" cy="99432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GLS, P&amp;FS/Romec, Quadrant, other subsidiaries, joint ventures and acquisitions</a:t>
            </a:r>
            <a:endParaRPr lang="en-GB" sz="1200" dirty="0" smtClean="0">
              <a:solidFill>
                <a:schemeClr val="tx1"/>
              </a:solidFill>
              <a:latin typeface="ChevinLight" panose="020003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59113" y="935665"/>
            <a:ext cx="2905125" cy="122492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>
                <a:solidFill>
                  <a:srgbClr val="FFFFFF"/>
                </a:solidFill>
                <a:latin typeface="ChevinLight" panose="02000300000000000000" pitchFamily="2" charset="0"/>
                <a:cs typeface="Arial" panose="020B0604020202020204" pitchFamily="34" charset="0"/>
              </a:rPr>
              <a:t>Global Director of Safety, Health, Wellbeing </a:t>
            </a: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  <a:cs typeface="Arial" panose="020B0604020202020204" pitchFamily="34" charset="0"/>
              </a:rPr>
              <a:t>and </a:t>
            </a:r>
            <a:r>
              <a:rPr lang="en-GB" sz="1400" dirty="0">
                <a:solidFill>
                  <a:srgbClr val="FFFFFF"/>
                </a:solidFill>
                <a:latin typeface="ChevinLight" panose="02000300000000000000" pitchFamily="2" charset="0"/>
                <a:cs typeface="Arial" panose="020B0604020202020204" pitchFamily="34" charset="0"/>
              </a:rPr>
              <a:t>Sustainability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>
                <a:solidFill>
                  <a:srgbClr val="000000"/>
                </a:solidFill>
                <a:latin typeface="ChevinLight" panose="02000300000000000000" pitchFamily="2" charset="0"/>
                <a:cs typeface="Arial" panose="020B0604020202020204" pitchFamily="34" charset="0"/>
              </a:rPr>
              <a:t>Dr. Shaun </a:t>
            </a:r>
            <a:r>
              <a:rPr lang="en-GB" sz="1400" dirty="0" smtClean="0">
                <a:solidFill>
                  <a:srgbClr val="000000"/>
                </a:solidFill>
                <a:latin typeface="ChevinLight" panose="02000300000000000000" pitchFamily="2" charset="0"/>
                <a:cs typeface="Arial" panose="020B0604020202020204" pitchFamily="34" charset="0"/>
              </a:rPr>
              <a:t>Davis</a:t>
            </a:r>
            <a:r>
              <a:rPr lang="en-GB" sz="14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  <a:endParaRPr lang="en-GB" sz="1400" b="1" dirty="0" smtClean="0">
              <a:solidFill>
                <a:srgbClr val="FF0000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b="1" dirty="0" smtClean="0">
                <a:solidFill>
                  <a:srgbClr val="FF0000"/>
                </a:solidFill>
                <a:latin typeface="ChevinLight" panose="02000300000000000000" pitchFamily="2" charset="0"/>
                <a:cs typeface="Arial" panose="020B0604020202020204" pitchFamily="34" charset="0"/>
              </a:rPr>
              <a:t>Team of 77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Me + 7 DRs</a:t>
            </a:r>
            <a:endParaRPr lang="en-GB" sz="1400" dirty="0" smtClean="0">
              <a:solidFill>
                <a:srgbClr val="000000"/>
              </a:solidFill>
              <a:latin typeface="ChevinLight" panose="02000300000000000000" pitchFamily="2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1262" y="5878289"/>
            <a:ext cx="53756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*  </a:t>
            </a:r>
            <a:r>
              <a:rPr lang="en-GB" sz="1000" dirty="0" smtClean="0">
                <a:latin typeface="+mj-lt"/>
              </a:rPr>
              <a:t>This includes Parcelforce Worldwide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8280367" y="3260266"/>
            <a:ext cx="0" cy="647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 bwMode="auto">
          <a:xfrm>
            <a:off x="7741967" y="2952314"/>
            <a:ext cx="1176402" cy="25103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Team Coordinator</a:t>
            </a:r>
            <a:endParaRPr lang="en-GB" sz="1200" dirty="0" smtClean="0">
              <a:solidFill>
                <a:srgbClr val="000000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Olesha Rhoden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0</a:t>
            </a:r>
            <a:endParaRPr lang="en-GB" sz="1200" dirty="0">
              <a:solidFill>
                <a:srgbClr val="000000"/>
              </a:solidFill>
              <a:latin typeface="ChevinLight" panose="020003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 bwMode="auto">
          <a:xfrm flipV="1">
            <a:off x="5681662" y="4827992"/>
            <a:ext cx="493507" cy="4297"/>
          </a:xfrm>
          <a:prstGeom prst="line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360886" y="3959963"/>
            <a:ext cx="1" cy="3436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094351" y="4758595"/>
            <a:ext cx="2701924" cy="2619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18113" y="2033588"/>
            <a:ext cx="1217612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20" name="Straight Connector 21519"/>
          <p:cNvCxnSpPr/>
          <p:nvPr/>
        </p:nvCxnSpPr>
        <p:spPr>
          <a:xfrm flipV="1">
            <a:off x="3509963" y="2570163"/>
            <a:ext cx="0" cy="415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22863" y="2579688"/>
            <a:ext cx="0" cy="277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448425" y="1549400"/>
            <a:ext cx="1349375" cy="1020763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OHAssist/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Optima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(</a:t>
            </a: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Clinical support and specialist advice</a:t>
            </a: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Primary contact</a:t>
            </a:r>
            <a:endParaRPr lang="en-GB" sz="1100" dirty="0">
              <a:solidFill>
                <a:schemeClr val="tx1"/>
              </a:solidFill>
              <a:latin typeface="ChevinLight" panose="02000300000000000000" pitchFamily="2" charset="0"/>
            </a:endParaRPr>
          </a:p>
        </p:txBody>
      </p:sp>
      <p:sp>
        <p:nvSpPr>
          <p:cNvPr id="23558" name="Title 7"/>
          <p:cNvSpPr>
            <a:spLocks noGrp="1"/>
          </p:cNvSpPr>
          <p:nvPr>
            <p:ph type="title"/>
          </p:nvPr>
        </p:nvSpPr>
        <p:spPr>
          <a:xfrm>
            <a:off x="374650" y="379413"/>
            <a:ext cx="8310563" cy="9890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  <a:t>Occupational Health (2)(+1)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778125" y="2744788"/>
            <a:ext cx="1336675" cy="13589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/>
              <a:t>Occupational Health Development </a:t>
            </a:r>
            <a:r>
              <a:rPr lang="en-GB" sz="1200" dirty="0" smtClean="0"/>
              <a:t>and </a:t>
            </a:r>
            <a:r>
              <a:rPr lang="en-GB" sz="1200" dirty="0"/>
              <a:t>Systems Manager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Daniel</a:t>
            </a:r>
            <a:endParaRPr lang="en-GB" sz="1200" dirty="0">
              <a:solidFill>
                <a:srgbClr val="000000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000000"/>
                </a:solidFill>
                <a:latin typeface="ChevinLight" panose="02000300000000000000" pitchFamily="2" charset="0"/>
              </a:rPr>
              <a:t>Clarke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16969" y="2746488"/>
            <a:ext cx="1335600" cy="1360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/>
              <a:t>Occupational </a:t>
            </a:r>
            <a:r>
              <a:rPr lang="en-GB" sz="1200" dirty="0"/>
              <a:t>Health </a:t>
            </a:r>
            <a:r>
              <a:rPr lang="en-GB" sz="1200" dirty="0" smtClean="0"/>
              <a:t>and </a:t>
            </a:r>
            <a:r>
              <a:rPr lang="en-GB" sz="1200" dirty="0"/>
              <a:t>Ergonomics </a:t>
            </a:r>
            <a:r>
              <a:rPr lang="en-GB" sz="1200" dirty="0" smtClean="0"/>
              <a:t>Manager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D</a:t>
            </a: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r</a:t>
            </a:r>
            <a:r>
              <a:rPr lang="en-GB" sz="1200" dirty="0">
                <a:solidFill>
                  <a:srgbClr val="000000"/>
                </a:solidFill>
                <a:latin typeface="ChevinLight" panose="02000300000000000000" pitchFamily="2" charset="0"/>
              </a:rPr>
              <a:t>. Corinne </a:t>
            </a: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Parsons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424888" y="2032000"/>
            <a:ext cx="1338262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6883" y="1547812"/>
            <a:ext cx="2137559" cy="2405826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SHE Team (Central and Field Teams (L&amp;N and Commercial)).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Professional &amp; Central Functions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Group </a:t>
            </a: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Communications/Community Team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Business </a:t>
            </a: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Facing HR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RMG HRSC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RMG Policy Team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Rowland Hill Fund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External partners/charities</a:t>
            </a:r>
            <a:endParaRPr lang="en-GB" sz="1100" dirty="0">
              <a:solidFill>
                <a:schemeClr val="tx1"/>
              </a:solidFill>
              <a:latin typeface="ChevinLight" panose="020003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8125" y="1547814"/>
            <a:ext cx="3048794" cy="10223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Group Head of Health and Wellbeing</a:t>
            </a:r>
            <a:r>
              <a:rPr lang="en-GB" sz="1000" b="1" dirty="0" smtClean="0">
                <a:solidFill>
                  <a:srgbClr val="FF0000"/>
                </a:solidFill>
              </a:rPr>
              <a:t>**</a:t>
            </a: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 </a:t>
            </a:r>
            <a:b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</a:br>
            <a:r>
              <a:rPr lang="en-GB" sz="14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Rachel Boon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GB" sz="1400" dirty="0" smtClean="0">
              <a:solidFill>
                <a:srgbClr val="00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flipH="1" flipV="1">
            <a:off x="4313019" y="2553191"/>
            <a:ext cx="11875" cy="2064358"/>
          </a:xfrm>
          <a:prstGeom prst="lin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2785269" y="4261299"/>
            <a:ext cx="3041650" cy="114197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/>
              <a:t>Occupational Health Promotion,  Programmes and Performance Improvement Manager</a:t>
            </a:r>
            <a:r>
              <a:rPr lang="en-GB" sz="1000" b="1" dirty="0" smtClean="0">
                <a:solidFill>
                  <a:srgbClr val="FF0000"/>
                </a:solidFill>
              </a:rPr>
              <a:t>* and **</a:t>
            </a:r>
            <a:endParaRPr lang="en-GB" sz="1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000000"/>
                </a:solidFill>
                <a:latin typeface="ChevinLight" panose="02000300000000000000" pitchFamily="2" charset="0"/>
              </a:rPr>
              <a:t>Phil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000000"/>
                </a:solidFill>
                <a:latin typeface="ChevinLight" panose="02000300000000000000" pitchFamily="2" charset="0"/>
              </a:rPr>
              <a:t>Hinchey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2475" y="6008914"/>
            <a:ext cx="50744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*  </a:t>
            </a:r>
            <a:r>
              <a:rPr lang="en-GB" sz="1000" dirty="0" smtClean="0">
                <a:latin typeface="+mj-lt"/>
              </a:rPr>
              <a:t>Support to attendance and other policy groups as part of the new agreement</a:t>
            </a:r>
          </a:p>
          <a:p>
            <a:r>
              <a:rPr lang="en-GB" sz="1000" dirty="0" smtClean="0">
                <a:latin typeface="+mj-lt"/>
              </a:rPr>
              <a:t>Seconded                                                                      remains a direct report of Head of Letters and Network SHE Field Operations</a:t>
            </a:r>
          </a:p>
          <a:p>
            <a:pPr lvl="0"/>
            <a:r>
              <a:rPr lang="en-GB" sz="1000" b="1" dirty="0" smtClean="0">
                <a:solidFill>
                  <a:srgbClr val="FF0000"/>
                </a:solidFill>
              </a:rPr>
              <a:t>**  </a:t>
            </a:r>
            <a:r>
              <a:rPr lang="en-GB" sz="1000" dirty="0" smtClean="0">
                <a:latin typeface="+mj-lt"/>
              </a:rPr>
              <a:t>Relationship </a:t>
            </a:r>
            <a:r>
              <a:rPr lang="en-GB" sz="1000" dirty="0">
                <a:latin typeface="+mj-lt"/>
              </a:rPr>
              <a:t>manager on some activities.  Signpost and conduit on others</a:t>
            </a:r>
            <a:r>
              <a:rPr lang="en-GB" sz="1000" dirty="0" smtClean="0">
                <a:latin typeface="+mj-lt"/>
              </a:rPr>
              <a:t>.</a:t>
            </a:r>
            <a:endParaRPr lang="en-GB" sz="1200" b="1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41428" y="4357815"/>
            <a:ext cx="2905125" cy="10810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>
                <a:solidFill>
                  <a:srgbClr val="FFFFFF"/>
                </a:solidFill>
                <a:latin typeface="ChevinLight" panose="02000300000000000000" pitchFamily="2" charset="0"/>
              </a:rPr>
              <a:t>Head of </a:t>
            </a: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Letters and Network SHE </a:t>
            </a:r>
            <a:r>
              <a:rPr lang="en-GB" sz="1400" dirty="0">
                <a:solidFill>
                  <a:srgbClr val="FFFFFF"/>
                </a:solidFill>
                <a:latin typeface="ChevinLight" panose="02000300000000000000" pitchFamily="2" charset="0"/>
              </a:rPr>
              <a:t>Field Operations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Andy Pearson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1522162" y="6374681"/>
            <a:ext cx="2254488" cy="1"/>
          </a:xfrm>
          <a:prstGeom prst="lin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52476" y="4321907"/>
            <a:ext cx="1349374" cy="1020763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OHAssist/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Optima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(</a:t>
            </a: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Clinical support and specialist advice</a:t>
            </a: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Secondary contact</a:t>
            </a:r>
            <a:endParaRPr lang="en-GB" sz="1100" dirty="0">
              <a:solidFill>
                <a:srgbClr val="FF0000"/>
              </a:solidFill>
              <a:latin typeface="ChevinLight" panose="020003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3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7456488" y="2782132"/>
            <a:ext cx="0" cy="1368425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7" name="Title 7"/>
          <p:cNvSpPr>
            <a:spLocks noGrp="1"/>
          </p:cNvSpPr>
          <p:nvPr>
            <p:ph type="title"/>
          </p:nvPr>
        </p:nvSpPr>
        <p:spPr>
          <a:xfrm>
            <a:off x="417513" y="279400"/>
            <a:ext cx="8310562" cy="5635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  <a:t>Letters and Network – </a:t>
            </a:r>
            <a:b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</a:br>
            <a:r>
              <a:rPr lang="en-GB" altLang="en-US" sz="2800" b="0" dirty="0">
                <a:solidFill>
                  <a:srgbClr val="FF0000"/>
                </a:solidFill>
                <a:latin typeface="ChevinBold" panose="02000700000000000000" pitchFamily="2" charset="0"/>
              </a:rPr>
              <a:t>F</a:t>
            </a:r>
            <a: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  <a:t>ield based SHE Leadership Team (4) </a:t>
            </a:r>
            <a:endParaRPr lang="en-GB" altLang="en-US" sz="2000" b="0" dirty="0" smtClean="0">
              <a:solidFill>
                <a:srgbClr val="FF0000"/>
              </a:solidFill>
              <a:latin typeface="ChevinBold" panose="02000700000000000000" pitchFamily="2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560888" y="1871663"/>
            <a:ext cx="0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059113" y="1079500"/>
            <a:ext cx="2905125" cy="10810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>
                <a:solidFill>
                  <a:srgbClr val="FFFFFF"/>
                </a:solidFill>
                <a:latin typeface="ChevinLight" panose="02000300000000000000" pitchFamily="2" charset="0"/>
              </a:rPr>
              <a:t>Head of </a:t>
            </a: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Letters and Network SHE </a:t>
            </a:r>
            <a:r>
              <a:rPr lang="en-GB" sz="1400" dirty="0">
                <a:solidFill>
                  <a:srgbClr val="FFFFFF"/>
                </a:solidFill>
                <a:latin typeface="ChevinLight" panose="02000300000000000000" pitchFamily="2" charset="0"/>
              </a:rPr>
              <a:t>Field Operations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Andy Pearson</a:t>
            </a:r>
          </a:p>
        </p:txBody>
      </p:sp>
      <p:grpSp>
        <p:nvGrpSpPr>
          <p:cNvPr id="21510" name="Group 5"/>
          <p:cNvGrpSpPr>
            <a:grpSpLocks/>
          </p:cNvGrpSpPr>
          <p:nvPr/>
        </p:nvGrpSpPr>
        <p:grpSpPr bwMode="auto">
          <a:xfrm>
            <a:off x="690731" y="3246437"/>
            <a:ext cx="6419003" cy="2258952"/>
            <a:chOff x="-707985" y="3087692"/>
            <a:chExt cx="6764864" cy="1474814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-242343" y="3087692"/>
              <a:ext cx="6299222" cy="6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517" name="Group 2"/>
            <p:cNvGrpSpPr>
              <a:grpSpLocks/>
            </p:cNvGrpSpPr>
            <p:nvPr/>
          </p:nvGrpSpPr>
          <p:grpSpPr bwMode="auto">
            <a:xfrm>
              <a:off x="-707985" y="3091426"/>
              <a:ext cx="5567182" cy="1471080"/>
              <a:chOff x="-980191" y="3098571"/>
              <a:chExt cx="7224410" cy="1463952"/>
            </a:xfrm>
          </p:grpSpPr>
          <p:grpSp>
            <p:nvGrpSpPr>
              <p:cNvPr id="21518" name="Group 1"/>
              <p:cNvGrpSpPr>
                <a:grpSpLocks/>
              </p:cNvGrpSpPr>
              <p:nvPr/>
            </p:nvGrpSpPr>
            <p:grpSpPr bwMode="auto">
              <a:xfrm>
                <a:off x="-980191" y="3098571"/>
                <a:ext cx="1550127" cy="1462956"/>
                <a:chOff x="-980191" y="3098571"/>
                <a:chExt cx="1550127" cy="1462956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>
                  <a:off x="-375945" y="3098571"/>
                  <a:ext cx="0" cy="41875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ctangle 13"/>
                <p:cNvSpPr/>
                <p:nvPr/>
              </p:nvSpPr>
              <p:spPr>
                <a:xfrm>
                  <a:off x="-980191" y="3252660"/>
                  <a:ext cx="1550127" cy="1308867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r>
                    <a:rPr lang="en-GB" sz="1200" dirty="0" smtClean="0">
                      <a:solidFill>
                        <a:srgbClr val="FFFFFF"/>
                      </a:solidFill>
                      <a:latin typeface="ChevinLight" panose="02000300000000000000" pitchFamily="2" charset="0"/>
                    </a:rPr>
                    <a:t>SHE Strategic Business Partner</a:t>
                  </a: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r>
                    <a:rPr lang="en-GB" sz="1200" dirty="0" smtClean="0">
                      <a:solidFill>
                        <a:srgbClr val="FFFFFF"/>
                      </a:solidFill>
                      <a:latin typeface="ChevinLight" panose="02000300000000000000" pitchFamily="2" charset="0"/>
                    </a:rPr>
                    <a:t>(Processing &amp; Collections)</a:t>
                  </a:r>
                  <a:endParaRPr lang="en-GB" sz="1200" dirty="0">
                    <a:solidFill>
                      <a:srgbClr val="FFFFFF"/>
                    </a:solidFill>
                    <a:latin typeface="ChevinLight" panose="02000300000000000000" pitchFamily="2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r>
                    <a:rPr lang="en-GB" sz="1200" dirty="0" smtClean="0">
                      <a:solidFill>
                        <a:srgbClr val="000000"/>
                      </a:solidFill>
                      <a:latin typeface="ChevinLight" panose="02000300000000000000" pitchFamily="2" charset="0"/>
                    </a:rPr>
                    <a:t>Jayne Callaghan-Jarvis</a:t>
                  </a:r>
                  <a:endParaRPr lang="en-GB" sz="1200" dirty="0">
                    <a:solidFill>
                      <a:srgbClr val="FFFFFF"/>
                    </a:solidFill>
                    <a:latin typeface="ChevinLight" panose="02000300000000000000" pitchFamily="2" charset="0"/>
                  </a:endParaRP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1868052" y="3102471"/>
                <a:ext cx="1550857" cy="1450531"/>
                <a:chOff x="2022427" y="3102471"/>
                <a:chExt cx="1550857" cy="1450531"/>
              </a:xfrm>
              <a:solidFill>
                <a:schemeClr val="bg1">
                  <a:lumMod val="50000"/>
                </a:schemeClr>
              </a:solidFill>
            </p:grpSpPr>
            <p:cxnSp>
              <p:nvCxnSpPr>
                <p:cNvPr id="10" name="Straight Connector 9"/>
                <p:cNvCxnSpPr/>
                <p:nvPr/>
              </p:nvCxnSpPr>
              <p:spPr>
                <a:xfrm flipV="1">
                  <a:off x="2770095" y="3102471"/>
                  <a:ext cx="0" cy="415924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Rectangle 19"/>
                <p:cNvSpPr/>
                <p:nvPr/>
              </p:nvSpPr>
              <p:spPr>
                <a:xfrm>
                  <a:off x="2022427" y="3243184"/>
                  <a:ext cx="1550857" cy="1309818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r>
                    <a:rPr lang="en-GB" sz="1200" dirty="0">
                      <a:solidFill>
                        <a:srgbClr val="FFFFFF"/>
                      </a:solidFill>
                      <a:latin typeface="ChevinLight" panose="02000300000000000000" pitchFamily="2" charset="0"/>
                    </a:rPr>
                    <a:t>SHE </a:t>
                  </a:r>
                  <a:r>
                    <a:rPr lang="en-GB" sz="1200" dirty="0" smtClean="0">
                      <a:solidFill>
                        <a:srgbClr val="FFFFFF"/>
                      </a:solidFill>
                      <a:latin typeface="ChevinLight" panose="02000300000000000000" pitchFamily="2" charset="0"/>
                    </a:rPr>
                    <a:t>Strategic </a:t>
                  </a:r>
                  <a:r>
                    <a:rPr lang="en-GB" sz="1200" dirty="0">
                      <a:solidFill>
                        <a:srgbClr val="FFFFFF"/>
                      </a:solidFill>
                      <a:latin typeface="ChevinLight" panose="02000300000000000000" pitchFamily="2" charset="0"/>
                    </a:rPr>
                    <a:t>Business </a:t>
                  </a:r>
                  <a:r>
                    <a:rPr lang="en-GB" sz="1200" dirty="0" smtClean="0">
                      <a:solidFill>
                        <a:srgbClr val="FFFFFF"/>
                      </a:solidFill>
                      <a:latin typeface="ChevinLight" panose="02000300000000000000" pitchFamily="2" charset="0"/>
                    </a:rPr>
                    <a:t>Partner (Logistics &amp; Distribution)</a:t>
                  </a:r>
                  <a:endParaRPr lang="en-GB" sz="1200" dirty="0">
                    <a:solidFill>
                      <a:srgbClr val="FFFFFF"/>
                    </a:solidFill>
                    <a:latin typeface="ChevinLight" panose="02000300000000000000" pitchFamily="2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r>
                    <a:rPr lang="en-GB" sz="1200" dirty="0" smtClean="0">
                      <a:solidFill>
                        <a:srgbClr val="000000"/>
                      </a:solidFill>
                      <a:latin typeface="ChevinLight" panose="02000300000000000000" pitchFamily="2" charset="0"/>
                    </a:rPr>
                    <a:t>Matt</a:t>
                  </a: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r>
                    <a:rPr lang="en-GB" sz="1200" dirty="0" smtClean="0">
                      <a:solidFill>
                        <a:srgbClr val="000000"/>
                      </a:solidFill>
                      <a:latin typeface="ChevinLight" panose="02000300000000000000" pitchFamily="2" charset="0"/>
                    </a:rPr>
                    <a:t>Humphreys</a:t>
                  </a:r>
                  <a:endParaRPr lang="en-GB" sz="1200" dirty="0">
                    <a:solidFill>
                      <a:srgbClr val="FFFFFF"/>
                    </a:solidFill>
                    <a:latin typeface="ChevinLight" panose="02000300000000000000" pitchFamily="2" charset="0"/>
                  </a:endParaRPr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4693363" y="3108789"/>
                <a:ext cx="1550856" cy="1453734"/>
                <a:chOff x="3424713" y="3110764"/>
                <a:chExt cx="1550856" cy="1453734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3424713" y="3254681"/>
                  <a:ext cx="1550856" cy="1309817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r>
                    <a:rPr lang="en-GB" sz="1200" dirty="0" smtClean="0">
                      <a:solidFill>
                        <a:srgbClr val="FFFFFF"/>
                      </a:solidFill>
                      <a:latin typeface="ChevinLight" panose="02000300000000000000" pitchFamily="2" charset="0"/>
                    </a:rPr>
                    <a:t>SHE Strategic </a:t>
                  </a:r>
                  <a:r>
                    <a:rPr lang="en-GB" sz="1200" dirty="0">
                      <a:solidFill>
                        <a:srgbClr val="FFFFFF"/>
                      </a:solidFill>
                      <a:latin typeface="ChevinLight" panose="02000300000000000000" pitchFamily="2" charset="0"/>
                    </a:rPr>
                    <a:t>Business </a:t>
                  </a:r>
                  <a:r>
                    <a:rPr lang="en-GB" sz="1200" dirty="0" smtClean="0">
                      <a:solidFill>
                        <a:srgbClr val="FFFFFF"/>
                      </a:solidFill>
                      <a:latin typeface="ChevinLight" panose="02000300000000000000" pitchFamily="2" charset="0"/>
                    </a:rPr>
                    <a:t>Partner (Delivery)</a:t>
                  </a:r>
                  <a:endParaRPr lang="en-GB" sz="1200" dirty="0">
                    <a:solidFill>
                      <a:srgbClr val="FFFFFF"/>
                    </a:solidFill>
                    <a:latin typeface="ChevinLight" panose="02000300000000000000" pitchFamily="2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r>
                    <a:rPr lang="en-GB" sz="1200" dirty="0" smtClean="0">
                      <a:solidFill>
                        <a:srgbClr val="000000"/>
                      </a:solidFill>
                      <a:latin typeface="ChevinLight" panose="02000300000000000000" pitchFamily="2" charset="0"/>
                    </a:rPr>
                    <a:t>Freddie Warnock</a:t>
                  </a:r>
                  <a:endParaRPr lang="en-GB" sz="1200" dirty="0">
                    <a:solidFill>
                      <a:srgbClr val="FFFFFF"/>
                    </a:solidFill>
                    <a:latin typeface="ChevinLight" panose="02000300000000000000" pitchFamily="2" charset="0"/>
                  </a:endParaRPr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flipV="1">
                  <a:off x="4200144" y="3110764"/>
                  <a:ext cx="0" cy="151618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48" name="Straight Connector 47"/>
          <p:cNvCxnSpPr/>
          <p:nvPr/>
        </p:nvCxnSpPr>
        <p:spPr bwMode="auto">
          <a:xfrm flipV="1">
            <a:off x="7095515" y="3250755"/>
            <a:ext cx="0" cy="600075"/>
          </a:xfrm>
          <a:prstGeom prst="line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 bwMode="auto">
          <a:xfrm>
            <a:off x="6516640" y="3474739"/>
            <a:ext cx="1134000" cy="2016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Occupational Health Promotion,  Programmes and Performance Improvement Manager</a:t>
            </a:r>
            <a:r>
              <a:rPr lang="en-GB" sz="1000" b="1" dirty="0">
                <a:solidFill>
                  <a:srgbClr val="FF0000"/>
                </a:solidFill>
              </a:rPr>
              <a:t>*</a:t>
            </a:r>
            <a:endParaRPr lang="en-GB" sz="1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000000"/>
                </a:solidFill>
                <a:latin typeface="ChevinLight" panose="02000300000000000000" pitchFamily="2" charset="0"/>
              </a:rPr>
              <a:t>Phil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000000"/>
                </a:solidFill>
                <a:latin typeface="ChevinLight" panose="02000300000000000000" pitchFamily="2" charset="0"/>
              </a:rPr>
              <a:t>Hinchey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15091" y="2044700"/>
            <a:ext cx="2903538" cy="10223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Group Head </a:t>
            </a:r>
            <a:r>
              <a:rPr lang="en-GB" sz="1400" dirty="0">
                <a:solidFill>
                  <a:srgbClr val="FFFFFF"/>
                </a:solidFill>
                <a:latin typeface="ChevinLight" panose="02000300000000000000" pitchFamily="2" charset="0"/>
              </a:rPr>
              <a:t>of </a:t>
            </a: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Health and Wellbeing </a:t>
            </a:r>
            <a:b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</a:br>
            <a:r>
              <a:rPr lang="en-GB" sz="14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Rachel Boon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GB" sz="1400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356" y="5878304"/>
            <a:ext cx="4572000" cy="75405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rgbClr val="FF0000"/>
              </a:buClr>
            </a:pPr>
            <a:r>
              <a:rPr lang="en-GB" sz="1000" b="1" dirty="0">
                <a:solidFill>
                  <a:srgbClr val="FF0000"/>
                </a:solidFill>
              </a:rPr>
              <a:t>*  </a:t>
            </a:r>
            <a:r>
              <a:rPr lang="en-GB" sz="1000" dirty="0">
                <a:solidFill>
                  <a:srgbClr val="000000"/>
                </a:solidFill>
                <a:latin typeface="Arial"/>
              </a:rPr>
              <a:t>Support to attendance and other policy groups as part of the new agreement</a:t>
            </a:r>
          </a:p>
          <a:p>
            <a:pPr lvl="0">
              <a:buClr>
                <a:srgbClr val="FF0000"/>
              </a:buClr>
            </a:pPr>
            <a:r>
              <a:rPr lang="en-GB" sz="1000" dirty="0">
                <a:solidFill>
                  <a:srgbClr val="000000"/>
                </a:solidFill>
                <a:latin typeface="Arial"/>
              </a:rPr>
              <a:t>Seconded                                                                      remains a direct report of Head of Letters and Network SHE Field Operations</a:t>
            </a:r>
            <a:endParaRPr lang="en-GB" sz="1000" b="1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296537" y="6374681"/>
            <a:ext cx="2254488" cy="1"/>
          </a:xfrm>
          <a:prstGeom prst="lin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7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/>
          <p:nvPr/>
        </p:nvCxnSpPr>
        <p:spPr>
          <a:xfrm flipH="1">
            <a:off x="8516475" y="2064403"/>
            <a:ext cx="8429" cy="247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070438" y="1958874"/>
            <a:ext cx="16858" cy="2673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 bwMode="auto">
          <a:xfrm flipH="1">
            <a:off x="4078346" y="1377880"/>
            <a:ext cx="1102" cy="407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 bwMode="auto">
          <a:xfrm>
            <a:off x="3656296" y="5455298"/>
            <a:ext cx="4263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712307" y="1621096"/>
            <a:ext cx="1" cy="3808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2" name="Title 7"/>
          <p:cNvSpPr>
            <a:spLocks noGrp="1"/>
          </p:cNvSpPr>
          <p:nvPr>
            <p:ph type="title"/>
          </p:nvPr>
        </p:nvSpPr>
        <p:spPr>
          <a:xfrm>
            <a:off x="287338" y="93409"/>
            <a:ext cx="8866187" cy="563562"/>
          </a:xfrm>
        </p:spPr>
        <p:txBody>
          <a:bodyPr/>
          <a:lstStyle/>
          <a:p>
            <a:pPr algn="ctr"/>
            <a: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  <a:t>SHE Field Team (50)</a:t>
            </a:r>
          </a:p>
        </p:txBody>
      </p:sp>
      <p:sp>
        <p:nvSpPr>
          <p:cNvPr id="9" name="Rectangle 8"/>
          <p:cNvSpPr/>
          <p:nvPr/>
        </p:nvSpPr>
        <p:spPr>
          <a:xfrm>
            <a:off x="1187532" y="671771"/>
            <a:ext cx="7065819" cy="94932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>
                <a:solidFill>
                  <a:srgbClr val="FFFFFF"/>
                </a:solidFill>
                <a:latin typeface="ChevinLight" panose="02000300000000000000" pitchFamily="2" charset="0"/>
              </a:rPr>
              <a:t>Head of </a:t>
            </a: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Letters and Network </a:t>
            </a:r>
            <a:r>
              <a:rPr lang="en-GB" sz="1400" dirty="0">
                <a:solidFill>
                  <a:srgbClr val="FFFFFF"/>
                </a:solidFill>
                <a:latin typeface="ChevinLight" panose="02000300000000000000" pitchFamily="2" charset="0"/>
              </a:rPr>
              <a:t>SHE Field Operations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Andy Pearson</a:t>
            </a:r>
            <a:r>
              <a:rPr lang="en-GB" sz="14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50</a:t>
            </a:r>
            <a:endParaRPr lang="en-GB" sz="1400" dirty="0" smtClean="0">
              <a:solidFill>
                <a:srgbClr val="000000"/>
              </a:solidFill>
              <a:latin typeface="ChevinLight" panose="02000300000000000000" pitchFamily="2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8363" y="47738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 bwMode="auto">
          <a:xfrm>
            <a:off x="3832928" y="3940224"/>
            <a:ext cx="246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 bwMode="auto">
          <a:xfrm>
            <a:off x="3834353" y="4660583"/>
            <a:ext cx="439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 bwMode="auto">
          <a:xfrm>
            <a:off x="3752685" y="3280724"/>
            <a:ext cx="4630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 bwMode="auto">
          <a:xfrm>
            <a:off x="2704802" y="1856996"/>
            <a:ext cx="2715041" cy="10191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SHE Strategic Business Partner 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(Logistics) </a:t>
            </a:r>
            <a:r>
              <a:rPr lang="en-GB" sz="10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**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*</a:t>
            </a:r>
            <a:endParaRPr lang="en-GB" sz="1200" b="1" dirty="0">
              <a:solidFill>
                <a:srgbClr val="FF0000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Matt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Humphreys</a:t>
            </a:r>
            <a:r>
              <a:rPr lang="en-GB" sz="1200" b="1" dirty="0">
                <a:solidFill>
                  <a:srgbClr val="FF0000"/>
                </a:solidFill>
                <a:latin typeface="ChevinLight" panose="02000300000000000000" pitchFamily="2" charset="0"/>
              </a:rPr>
              <a:t> 7</a:t>
            </a:r>
            <a:endParaRPr lang="en-GB" sz="1200" dirty="0" smtClean="0">
              <a:solidFill>
                <a:srgbClr val="000000"/>
              </a:solidFill>
              <a:latin typeface="ChevinLight" panose="02000300000000000000" pitchFamily="2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704802" y="2935458"/>
            <a:ext cx="1311779" cy="648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 (Fleet)</a:t>
            </a:r>
            <a:endParaRPr lang="en-GB" sz="11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Richard Wiggins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704802" y="4343914"/>
            <a:ext cx="1315279" cy="7284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Driver Capability and Behaviour </a:t>
            </a: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Manager  </a:t>
            </a:r>
            <a:endParaRPr lang="en-GB" sz="11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Sandra </a:t>
            </a: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Baxx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704802" y="3649435"/>
            <a:ext cx="1302800" cy="648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Road SHE Manager 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Mark </a:t>
            </a: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Bromhall</a:t>
            </a:r>
            <a:endParaRPr lang="en-GB" sz="1100" dirty="0" smtClean="0">
              <a:solidFill>
                <a:schemeClr val="bg1"/>
              </a:solidFill>
              <a:latin typeface="ChevinLight" panose="02000300000000000000" pitchFamily="2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704802" y="5128348"/>
            <a:ext cx="1288042" cy="648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chemeClr val="bg1"/>
                </a:solidFill>
                <a:latin typeface="ChevinLight" panose="02000300000000000000" pitchFamily="2" charset="0"/>
              </a:rPr>
              <a:t>Road Safety Programme Support   </a:t>
            </a:r>
            <a:endParaRPr lang="en-GB" sz="1100" dirty="0">
              <a:solidFill>
                <a:srgbClr val="FF0000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000000"/>
                </a:solidFill>
                <a:latin typeface="ChevinLight" panose="02000300000000000000" pitchFamily="2" charset="0"/>
              </a:rPr>
              <a:t>Steve </a:t>
            </a:r>
            <a:r>
              <a:rPr lang="en-GB" sz="11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Richards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74121" y="3593363"/>
            <a:ext cx="1476375" cy="7387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</a:t>
            </a: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Business </a:t>
            </a: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Partner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(</a:t>
            </a: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P&amp;C – North, Midlands, South &amp; RDCs) </a:t>
            </a:r>
            <a:r>
              <a:rPr lang="en-GB" sz="1100" b="1" dirty="0">
                <a:solidFill>
                  <a:srgbClr val="FF0000"/>
                </a:solidFill>
                <a:latin typeface="ChevinLight" panose="02000300000000000000" pitchFamily="2" charset="0"/>
              </a:rPr>
              <a:t>4</a:t>
            </a:r>
            <a:r>
              <a:rPr lang="en-GB" sz="10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*</a:t>
            </a:r>
            <a:endParaRPr lang="en-GB" sz="1100" b="1" dirty="0">
              <a:solidFill>
                <a:srgbClr val="FF0000"/>
              </a:solidFill>
              <a:latin typeface="ChevinLight" panose="02000300000000000000" pitchFamily="2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74120" y="4372555"/>
            <a:ext cx="1476375" cy="72110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</a:t>
            </a: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Advisors (P&amp;C – North, Midlands, South, RDCs &amp; International) </a:t>
            </a:r>
            <a:r>
              <a:rPr lang="en-GB" sz="1100" b="1" dirty="0">
                <a:solidFill>
                  <a:srgbClr val="FF0000"/>
                </a:solidFill>
                <a:latin typeface="ChevinLight" panose="02000300000000000000" pitchFamily="2" charset="0"/>
              </a:rPr>
              <a:t>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84292" y="5833273"/>
            <a:ext cx="8759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b="1" dirty="0" smtClean="0">
                <a:solidFill>
                  <a:srgbClr val="FF0000"/>
                </a:solidFill>
              </a:rPr>
              <a:t>* </a:t>
            </a:r>
            <a:r>
              <a:rPr lang="en-GB" sz="1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1000" dirty="0" smtClean="0">
                <a:latin typeface="+mj-lt"/>
              </a:rPr>
              <a:t>Support </a:t>
            </a:r>
            <a:r>
              <a:rPr lang="en-GB" sz="1000" dirty="0">
                <a:latin typeface="+mj-lt"/>
              </a:rPr>
              <a:t>to </a:t>
            </a:r>
            <a:r>
              <a:rPr lang="en-GB" sz="1000" dirty="0" smtClean="0">
                <a:latin typeface="+mj-lt"/>
              </a:rPr>
              <a:t>Regional P&amp;C Directors (3) and Regional Delivery Directors (3).  These also have safety inspection/audit responsibilities.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dirty="0" smtClean="0">
                <a:latin typeface="+mj-lt"/>
              </a:rPr>
              <a:t>    The SHE Business Partner for RDCs will be Richard Lewis (flow-through)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b="1" dirty="0" smtClean="0">
                <a:solidFill>
                  <a:srgbClr val="FF0000"/>
                </a:solidFill>
              </a:rPr>
              <a:t>**  </a:t>
            </a:r>
            <a:r>
              <a:rPr lang="en-GB" sz="1000" dirty="0" smtClean="0">
                <a:latin typeface="+mj-lt"/>
              </a:rPr>
              <a:t>Support to Regional Delivery Leads (18 allocated).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b="1" dirty="0">
                <a:solidFill>
                  <a:srgbClr val="FF0000"/>
                </a:solidFill>
              </a:rPr>
              <a:t>*** </a:t>
            </a:r>
            <a:r>
              <a:rPr lang="en-GB" sz="1000" dirty="0" smtClean="0">
                <a:latin typeface="+mj-lt"/>
              </a:rPr>
              <a:t>This team includes distribution and fleet business partnering currently and this will continue.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sz="1000" b="1" dirty="0" smtClean="0">
                <a:solidFill>
                  <a:srgbClr val="FF0000"/>
                </a:solidFill>
              </a:rPr>
              <a:t>**** </a:t>
            </a: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As the Chief Engineer is in the P&amp;C organisation design the Engineering and Assets SHE Manager role will move to this part of the organisation.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sz="1000" b="1" dirty="0" smtClean="0">
                <a:solidFill>
                  <a:srgbClr val="FF0000"/>
                </a:solidFill>
              </a:rPr>
              <a:t>***** </a:t>
            </a: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Includes the rail and air-hubs that are located in the region of responsibility.</a:t>
            </a:r>
            <a:endParaRPr lang="en-GB" sz="1000" dirty="0">
              <a:solidFill>
                <a:srgbClr val="000000"/>
              </a:solidFill>
              <a:latin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endParaRPr lang="en-GB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75733" y="1879249"/>
            <a:ext cx="1073150" cy="16634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Strategic Business Partner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(P&amp;C)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Jayne Callaghan-Jarvis</a:t>
            </a:r>
            <a:r>
              <a:rPr lang="en-GB" sz="1200" b="1" dirty="0">
                <a:solidFill>
                  <a:srgbClr val="FF0000"/>
                </a:solidFill>
                <a:latin typeface="ChevinLight" panose="02000300000000000000" pitchFamily="2" charset="0"/>
              </a:rPr>
              <a:t>9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134146" y="4645559"/>
            <a:ext cx="1260000" cy="7836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 (South)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b="1" dirty="0">
                <a:solidFill>
                  <a:srgbClr val="FF0000"/>
                </a:solidFill>
                <a:latin typeface="ChevinLight" panose="02000300000000000000" pitchFamily="2" charset="0"/>
              </a:rPr>
              <a:t>***** </a:t>
            </a:r>
            <a:endParaRPr lang="en-GB" sz="1100" b="1" dirty="0" smtClean="0">
              <a:solidFill>
                <a:srgbClr val="FF0000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David Mills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134146" y="2932998"/>
            <a:ext cx="1260000" cy="81608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 (North)</a:t>
            </a:r>
            <a:r>
              <a:rPr lang="en-GB" sz="11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  <a:r>
              <a:rPr lang="en-GB" sz="11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*****</a:t>
            </a:r>
            <a:endParaRPr lang="en-GB" sz="11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Glynn Strong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7271244" y="1644186"/>
            <a:ext cx="0" cy="3368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5573764" y="4038283"/>
            <a:ext cx="1476375" cy="6223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</a:t>
            </a: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Advisors (Delivery – North) </a:t>
            </a:r>
            <a:r>
              <a:rPr lang="en-GB" sz="11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10</a:t>
            </a:r>
            <a:r>
              <a:rPr lang="en-GB" sz="10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**</a:t>
            </a:r>
            <a:endParaRPr lang="en-GB" sz="1100" b="1" dirty="0">
              <a:solidFill>
                <a:srgbClr val="FF0000"/>
              </a:solidFill>
              <a:latin typeface="ChevinLight" panose="020003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573765" y="1865610"/>
            <a:ext cx="3458184" cy="101056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SHE Strategic Business Partner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(Delivery)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Freddie Warnock</a:t>
            </a:r>
            <a:r>
              <a:rPr lang="en-GB" sz="12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34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7513" y="3530785"/>
            <a:ext cx="600164" cy="22136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Not a DR relationship – these all report to the SHE Strategic Business Partner (P&amp;C)</a:t>
            </a:r>
            <a:endParaRPr lang="en-GB" sz="1000" dirty="0">
              <a:solidFill>
                <a:srgbClr val="FF0000"/>
              </a:solidFill>
              <a:latin typeface="ChevinLight" panose="020003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547619" y="4833547"/>
            <a:ext cx="1476375" cy="6223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</a:t>
            </a: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Advisors (Delivery – Midlands) </a:t>
            </a:r>
            <a:r>
              <a:rPr lang="en-GB" sz="11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9</a:t>
            </a:r>
            <a:r>
              <a:rPr lang="en-GB" sz="10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**</a:t>
            </a:r>
            <a:endParaRPr lang="en-GB" sz="1100" b="1" dirty="0">
              <a:solidFill>
                <a:srgbClr val="FF0000"/>
              </a:solidFill>
              <a:latin typeface="ChevinLight" panose="02000300000000000000" pitchFamily="2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555574" y="4012892"/>
            <a:ext cx="1476375" cy="6223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</a:t>
            </a: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Advisors (Delivery – South) </a:t>
            </a:r>
            <a:r>
              <a:rPr lang="en-GB" sz="11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12</a:t>
            </a:r>
            <a:r>
              <a:rPr lang="en-GB" sz="10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**</a:t>
            </a:r>
            <a:endParaRPr lang="en-GB" sz="1100" b="1" dirty="0">
              <a:solidFill>
                <a:srgbClr val="FF0000"/>
              </a:solidFill>
              <a:latin typeface="ChevinLight" panose="020003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573766" y="3003095"/>
            <a:ext cx="1027060" cy="9106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(Delivery) </a:t>
            </a: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– North</a:t>
            </a:r>
            <a:r>
              <a:rPr lang="en-GB" sz="10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*</a:t>
            </a:r>
            <a:endParaRPr lang="en-GB" sz="1100" b="1" dirty="0">
              <a:solidFill>
                <a:srgbClr val="FF0000"/>
              </a:solidFill>
              <a:latin typeface="ChevinLight" panose="02000300000000000000" pitchFamily="2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772277" y="3003095"/>
            <a:ext cx="1027060" cy="9106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(Delivery) </a:t>
            </a: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– Midlands</a:t>
            </a:r>
            <a:r>
              <a:rPr lang="en-GB" sz="10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*</a:t>
            </a:r>
            <a:endParaRPr lang="en-GB" sz="1100" b="1" dirty="0">
              <a:solidFill>
                <a:srgbClr val="FF0000"/>
              </a:solidFill>
              <a:latin typeface="ChevinLight" panose="02000300000000000000" pitchFamily="2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12166" y="2986206"/>
            <a:ext cx="1027060" cy="9106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(Delivery) </a:t>
            </a: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– South</a:t>
            </a:r>
            <a:r>
              <a:rPr lang="en-GB" sz="10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*</a:t>
            </a:r>
            <a:endParaRPr lang="en-GB" sz="1100" b="1" dirty="0">
              <a:solidFill>
                <a:srgbClr val="FF0000"/>
              </a:solidFill>
              <a:latin typeface="ChevinLight" panose="02000300000000000000" pitchFamily="2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4134146" y="3791611"/>
            <a:ext cx="1260000" cy="7901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 (Midlands) </a:t>
            </a:r>
            <a:r>
              <a:rPr lang="en-GB" sz="1100" b="1" dirty="0">
                <a:solidFill>
                  <a:srgbClr val="FF0000"/>
                </a:solidFill>
                <a:latin typeface="ChevinLight" panose="02000300000000000000" pitchFamily="2" charset="0"/>
              </a:rPr>
              <a:t>***** </a:t>
            </a:r>
            <a:endParaRPr lang="en-GB" sz="1100" b="1" dirty="0" smtClean="0">
              <a:solidFill>
                <a:srgbClr val="FF0000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Nikki Cook</a:t>
            </a:r>
            <a:endParaRPr lang="en-GB" sz="1100" dirty="0">
              <a:solidFill>
                <a:srgbClr val="FFFFFF"/>
              </a:solidFill>
              <a:latin typeface="ChevinLight" panose="020003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974121" y="5138825"/>
            <a:ext cx="1476375" cy="6223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Engineering </a:t>
            </a: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and </a:t>
            </a: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Assets SHE Manager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Del </a:t>
            </a: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Roffey</a:t>
            </a:r>
            <a:r>
              <a:rPr lang="en-GB" sz="105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****</a:t>
            </a:r>
            <a:endParaRPr lang="en-GB" sz="1100" dirty="0" smtClean="0">
              <a:solidFill>
                <a:schemeClr val="tx1"/>
              </a:solidFill>
              <a:latin typeface="ChevinLight" panose="020003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 bwMode="auto">
          <a:xfrm flipH="1">
            <a:off x="4242248" y="1377800"/>
            <a:ext cx="1102" cy="407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654583" y="1644186"/>
            <a:ext cx="1" cy="3808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2" name="Title 7"/>
          <p:cNvSpPr>
            <a:spLocks noGrp="1"/>
          </p:cNvSpPr>
          <p:nvPr>
            <p:ph type="title"/>
          </p:nvPr>
        </p:nvSpPr>
        <p:spPr>
          <a:xfrm>
            <a:off x="287338" y="93409"/>
            <a:ext cx="8866187" cy="563562"/>
          </a:xfrm>
        </p:spPr>
        <p:txBody>
          <a:bodyPr/>
          <a:lstStyle/>
          <a:p>
            <a:pPr algn="ctr"/>
            <a: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  <a:t>SHE P&amp;C (9)</a:t>
            </a:r>
          </a:p>
        </p:txBody>
      </p:sp>
      <p:sp>
        <p:nvSpPr>
          <p:cNvPr id="9" name="Rectangle 8"/>
          <p:cNvSpPr/>
          <p:nvPr/>
        </p:nvSpPr>
        <p:spPr>
          <a:xfrm>
            <a:off x="1187532" y="671771"/>
            <a:ext cx="7065819" cy="94932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Strategic Business Partner (P&amp;C)</a:t>
            </a:r>
            <a:endParaRPr lang="en-GB" sz="14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Jayne Callaghan-Jarvis </a:t>
            </a:r>
            <a:r>
              <a:rPr lang="en-GB" sz="1400" b="1" dirty="0">
                <a:solidFill>
                  <a:srgbClr val="FF0000"/>
                </a:solidFill>
                <a:latin typeface="ChevinLight" panose="02000300000000000000" pitchFamily="2" charset="0"/>
              </a:rPr>
              <a:t>9</a:t>
            </a:r>
            <a:endParaRPr lang="en-GB" sz="1400" dirty="0" smtClean="0">
              <a:solidFill>
                <a:srgbClr val="000000"/>
              </a:solidFill>
              <a:latin typeface="ChevinLight" panose="02000300000000000000" pitchFamily="2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8363" y="47738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 bwMode="auto">
          <a:xfrm>
            <a:off x="3131389" y="1865610"/>
            <a:ext cx="2443730" cy="10191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SHE 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Business </a:t>
            </a: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Partner 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(P&amp;C) (North)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Mick Barnes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84292" y="5833273"/>
            <a:ext cx="87597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131389" y="3233648"/>
            <a:ext cx="2443730" cy="97774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 (P&amp;C) (North)</a:t>
            </a:r>
            <a:r>
              <a:rPr lang="en-GB" sz="11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  <a:endParaRPr lang="en-GB" sz="1100" b="1" dirty="0" smtClean="0">
              <a:solidFill>
                <a:srgbClr val="FF0000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John Henry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7271243" y="1644186"/>
            <a:ext cx="1" cy="2830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 bwMode="auto">
          <a:xfrm>
            <a:off x="5913723" y="1865610"/>
            <a:ext cx="2715041" cy="101056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SHE 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Business Partner  (P&amp;C) Midlands 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Mike Lewis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1389450" y="5147504"/>
            <a:ext cx="600164" cy="22136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Not a DR relationship – these all report to the SHE Strategic Business Partner (P&amp;C)</a:t>
            </a:r>
            <a:endParaRPr lang="en-GB" sz="1000" dirty="0">
              <a:solidFill>
                <a:srgbClr val="FF0000"/>
              </a:solidFill>
              <a:latin typeface="ChevinLight" panose="02000300000000000000" pitchFamily="2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82700" y="1854185"/>
            <a:ext cx="2143768" cy="10219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SHE 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Business </a:t>
            </a: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Partner 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(P&amp;C) (South)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Frank Bernal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913723" y="3233648"/>
            <a:ext cx="2715041" cy="10191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SHE 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Business </a:t>
            </a: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Partner 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(P&amp;C) (Midlands)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Mark Griffin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582700" y="3277867"/>
            <a:ext cx="2143768" cy="97774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 (P&amp;C) (South)</a:t>
            </a:r>
            <a:r>
              <a:rPr lang="en-GB" sz="11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  <a:endParaRPr lang="en-GB" sz="1100" b="1" dirty="0" smtClean="0">
              <a:solidFill>
                <a:srgbClr val="FF0000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Trevor Hamilton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82700" y="4474563"/>
            <a:ext cx="2143768" cy="102749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 (RDCs)</a:t>
            </a:r>
            <a:r>
              <a:rPr lang="en-GB" sz="11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Richard Lewis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3131389" y="4474563"/>
            <a:ext cx="2443730" cy="97774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 (International)</a:t>
            </a:r>
            <a:r>
              <a:rPr lang="en-GB" sz="11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Gary </a:t>
            </a:r>
            <a:r>
              <a:rPr lang="en-GB" sz="1100" dirty="0" err="1" smtClean="0">
                <a:solidFill>
                  <a:schemeClr val="tx1"/>
                </a:solidFill>
                <a:latin typeface="ChevinLight" panose="02000300000000000000" pitchFamily="2" charset="0"/>
              </a:rPr>
              <a:t>Picton</a:t>
            </a:r>
            <a:endParaRPr lang="en-GB" sz="1100" dirty="0" smtClean="0">
              <a:solidFill>
                <a:schemeClr val="tx1"/>
              </a:solidFill>
              <a:latin typeface="ChevinLight" panose="02000300000000000000" pitchFamily="2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913723" y="4474563"/>
            <a:ext cx="2715041" cy="94983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SHE 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Engineering &amp; Assets Manager)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Del </a:t>
            </a:r>
            <a:r>
              <a:rPr lang="en-GB" sz="1200" dirty="0" err="1" smtClean="0">
                <a:solidFill>
                  <a:srgbClr val="000000"/>
                </a:solidFill>
                <a:latin typeface="ChevinLight" panose="02000300000000000000" pitchFamily="2" charset="0"/>
              </a:rPr>
              <a:t>Roffey</a:t>
            </a:r>
            <a:endParaRPr lang="en-GB" sz="1200" dirty="0" smtClean="0">
              <a:solidFill>
                <a:srgbClr val="000000"/>
              </a:solidFill>
              <a:latin typeface="ChevinLight" panose="020003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87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>
            <a:off x="6960931" y="3282736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028198" y="2427150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972463" y="4130625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948110" y="4997453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978315" y="5760589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972462" y="6498073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4506063" y="1174368"/>
            <a:ext cx="7315" cy="4676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389542" y="4135226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371344" y="5845395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371345" y="5014515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446026" y="6061995"/>
            <a:ext cx="378440" cy="1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646206" y="5044988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677792" y="4255368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707270" y="3317639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677793" y="2503577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305699" y="3350953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76" name="Straight Connector 24575"/>
          <p:cNvCxnSpPr/>
          <p:nvPr/>
        </p:nvCxnSpPr>
        <p:spPr>
          <a:xfrm>
            <a:off x="4399224" y="2461029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3957500" y="5869988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3923373" y="5023847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3950187" y="4180291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326282" y="2532983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1287216" y="4311369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6696512" y="6439627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6699355" y="5863929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6738049" y="5023847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6731608" y="3317639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6696512" y="2503577"/>
            <a:ext cx="317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1336225" y="5132091"/>
            <a:ext cx="200293" cy="9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1235703" y="6314321"/>
            <a:ext cx="193356" cy="13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7153466" y="1237208"/>
            <a:ext cx="14626" cy="5260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>
            <a:off x="1824466" y="1199072"/>
            <a:ext cx="19452" cy="4862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87532" y="507869"/>
            <a:ext cx="6916555" cy="69120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Strategic Business Partner (Delivery)</a:t>
            </a:r>
            <a:endParaRPr lang="en-GB" sz="14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Freddie Warnock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8363" y="47738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 bwMode="auto">
          <a:xfrm>
            <a:off x="3437544" y="1293062"/>
            <a:ext cx="2145600" cy="662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</a:t>
            </a:r>
            <a:r>
              <a:rPr lang="en-GB" sz="10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Business </a:t>
            </a: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Partner </a:t>
            </a:r>
            <a:endParaRPr lang="en-GB" sz="1000" dirty="0" smtClean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Temp Band 9 (North)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Paul Simmons </a:t>
            </a:r>
            <a:r>
              <a:rPr lang="en-GB" sz="10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10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09365" y="1303902"/>
            <a:ext cx="2143767" cy="6633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Temp Band 9 (Midlands)</a:t>
            </a:r>
            <a:r>
              <a:rPr lang="en-GB" sz="10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Emma Tranter </a:t>
            </a:r>
            <a:r>
              <a:rPr lang="en-GB" sz="1000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9</a:t>
            </a:r>
            <a:endParaRPr lang="en-GB" sz="1000" dirty="0" smtClean="0">
              <a:solidFill>
                <a:schemeClr val="tx1"/>
              </a:solidFill>
              <a:latin typeface="ChevinLight" panose="020003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404045" y="5507084"/>
            <a:ext cx="1051200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(North)</a:t>
            </a:r>
            <a:r>
              <a:rPr lang="en-GB" sz="11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Mike Willis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412607" y="2086413"/>
            <a:ext cx="1051903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</a:t>
            </a:r>
            <a:r>
              <a:rPr lang="en-GB" sz="11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Advisor (North</a:t>
            </a: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)</a:t>
            </a:r>
            <a:r>
              <a:rPr lang="en-GB" sz="11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Jim Hutton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602093" y="2950469"/>
            <a:ext cx="1051200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(North)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Gerry McLaughlin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020870" y="1306783"/>
            <a:ext cx="2145600" cy="662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Business </a:t>
            </a:r>
            <a:r>
              <a:rPr lang="en-GB" sz="10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Partner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Temp Band 9  </a:t>
            </a: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(South)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000000"/>
                </a:solidFill>
                <a:latin typeface="ChevinLight" panose="02000300000000000000" pitchFamily="2" charset="0"/>
              </a:rPr>
              <a:t>Matt </a:t>
            </a:r>
            <a:r>
              <a:rPr lang="en-GB" sz="10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Chappell </a:t>
            </a:r>
            <a:r>
              <a:rPr lang="en-GB" sz="10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12</a:t>
            </a:r>
            <a:endParaRPr lang="en-GB" sz="1000" dirty="0">
              <a:solidFill>
                <a:srgbClr val="000000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GB" sz="1100" dirty="0" smtClean="0">
              <a:solidFill>
                <a:srgbClr val="000000"/>
              </a:solidFill>
              <a:latin typeface="ChevinLight" panose="020003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591140" y="3788402"/>
            <a:ext cx="1051902" cy="74135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(North)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Muhammed Desai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591139" y="5490591"/>
            <a:ext cx="1051902" cy="74939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5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(North)</a:t>
            </a:r>
            <a:r>
              <a:rPr lang="en-GB" sz="105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5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James Smith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44276" y="2077039"/>
            <a:ext cx="1086511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Advisor (Midlands)</a:t>
            </a:r>
            <a:r>
              <a:rPr lang="en-GB" sz="10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John English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981938" y="2086629"/>
            <a:ext cx="1086511" cy="74858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(Midlands)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Tim Langford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38033" y="2949106"/>
            <a:ext cx="1086511" cy="752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(Midlands)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Sandra Holloway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952823" y="2923469"/>
            <a:ext cx="1087200" cy="802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(Midlands)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Dawn Oliver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30720" y="3857161"/>
            <a:ext cx="1071884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(Midlands)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Tanya Howell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963827" y="3867641"/>
            <a:ext cx="1104622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(Midlands)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Theo Gooch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630720" y="4733683"/>
            <a:ext cx="1093824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(Midlands)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David Chapman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952823" y="4741791"/>
            <a:ext cx="1144052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(Midlands)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Carl Aldrich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57913" y="5579152"/>
            <a:ext cx="1051200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(Midlands)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Marc King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4602093" y="2079618"/>
            <a:ext cx="1051200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(North)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  <a:endParaRPr lang="en-GB" sz="1000" b="1" dirty="0" smtClean="0">
              <a:solidFill>
                <a:srgbClr val="FF0000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err="1" smtClean="0">
                <a:solidFill>
                  <a:schemeClr val="tx1"/>
                </a:solidFill>
                <a:latin typeface="ChevinLight" panose="02000300000000000000" pitchFamily="2" charset="0"/>
              </a:rPr>
              <a:t>Wullie</a:t>
            </a: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 Patterson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3391379" y="2949106"/>
            <a:ext cx="1051903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5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(North)</a:t>
            </a:r>
            <a:r>
              <a:rPr lang="en-GB" sz="105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5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Hazel McGuinness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3397421" y="3805891"/>
            <a:ext cx="1051903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(North)</a:t>
            </a:r>
            <a:r>
              <a:rPr lang="en-GB" sz="11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Mick </a:t>
            </a:r>
            <a:r>
              <a:rPr lang="en-GB" sz="1100" dirty="0" err="1" smtClean="0">
                <a:solidFill>
                  <a:schemeClr val="tx1"/>
                </a:solidFill>
                <a:latin typeface="ChevinLight" panose="02000300000000000000" pitchFamily="2" charset="0"/>
              </a:rPr>
              <a:t>Wissett</a:t>
            </a:r>
            <a:endParaRPr lang="en-GB" sz="1100" dirty="0" smtClean="0">
              <a:solidFill>
                <a:schemeClr val="tx1"/>
              </a:solidFill>
              <a:latin typeface="ChevinLight" panose="02000300000000000000" pitchFamily="2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3397421" y="4670588"/>
            <a:ext cx="1051903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(North)</a:t>
            </a:r>
            <a:r>
              <a:rPr lang="en-GB" sz="11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Dave Lavender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4591139" y="4640115"/>
            <a:ext cx="1051903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(North)</a:t>
            </a:r>
            <a:r>
              <a:rPr lang="en-GB" sz="11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JB Barrington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996096" y="2047102"/>
            <a:ext cx="1072800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</a:t>
            </a:r>
            <a:r>
              <a:rPr lang="en-GB" sz="10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(South)</a:t>
            </a:r>
            <a:r>
              <a:rPr lang="en-GB" sz="1000" b="1" dirty="0" smtClean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  <a:endParaRPr lang="en-GB" sz="1000" b="1" dirty="0">
              <a:solidFill>
                <a:srgbClr val="FF0000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Simon </a:t>
            </a:r>
            <a:r>
              <a:rPr lang="en-GB" sz="1000" dirty="0" err="1" smtClean="0">
                <a:solidFill>
                  <a:srgbClr val="000000"/>
                </a:solidFill>
                <a:latin typeface="ChevinLight" panose="02000300000000000000" pitchFamily="2" charset="0"/>
              </a:rPr>
              <a:t>Handford</a:t>
            </a:r>
            <a:endParaRPr lang="en-GB" sz="1000" dirty="0" smtClean="0">
              <a:solidFill>
                <a:srgbClr val="000000"/>
              </a:solidFill>
              <a:latin typeface="ChevinLight" panose="02000300000000000000" pitchFamily="2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7295936" y="2047102"/>
            <a:ext cx="1072800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(South)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Peter Ingram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5976429" y="2908336"/>
            <a:ext cx="1072800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(South)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Brad </a:t>
            </a:r>
            <a:r>
              <a:rPr lang="en-GB" sz="1000" dirty="0" err="1" smtClean="0">
                <a:solidFill>
                  <a:srgbClr val="000000"/>
                </a:solidFill>
                <a:latin typeface="ChevinLight" panose="02000300000000000000" pitchFamily="2" charset="0"/>
              </a:rPr>
              <a:t>Pettman</a:t>
            </a:r>
            <a:endParaRPr lang="en-GB" sz="1000" dirty="0" smtClean="0">
              <a:solidFill>
                <a:srgbClr val="000000"/>
              </a:solidFill>
              <a:latin typeface="ChevinLight" panose="02000300000000000000" pitchFamily="2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295936" y="2896744"/>
            <a:ext cx="1072800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(South)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Sally England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5970102" y="3773973"/>
            <a:ext cx="1072800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(South)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Steve </a:t>
            </a:r>
            <a:r>
              <a:rPr lang="en-GB" sz="1000" dirty="0" err="1" smtClean="0">
                <a:solidFill>
                  <a:srgbClr val="000000"/>
                </a:solidFill>
                <a:latin typeface="ChevinLight" panose="02000300000000000000" pitchFamily="2" charset="0"/>
              </a:rPr>
              <a:t>Allington</a:t>
            </a:r>
            <a:endParaRPr lang="en-GB" sz="1000" dirty="0" smtClean="0">
              <a:solidFill>
                <a:srgbClr val="000000"/>
              </a:solidFill>
              <a:latin typeface="ChevinLight" panose="02000300000000000000" pitchFamily="2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7295936" y="3765854"/>
            <a:ext cx="1072800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(South)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Roger </a:t>
            </a:r>
            <a:r>
              <a:rPr lang="en-GB" sz="1000" dirty="0" err="1" smtClean="0">
                <a:solidFill>
                  <a:schemeClr val="tx1"/>
                </a:solidFill>
                <a:latin typeface="ChevinLight" panose="02000300000000000000" pitchFamily="2" charset="0"/>
              </a:rPr>
              <a:t>Rixon</a:t>
            </a:r>
            <a:endParaRPr lang="en-GB" sz="1000" dirty="0" smtClean="0">
              <a:solidFill>
                <a:schemeClr val="tx1"/>
              </a:solidFill>
              <a:latin typeface="ChevinLight" panose="02000300000000000000" pitchFamily="2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5976429" y="4640115"/>
            <a:ext cx="1072800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(South)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Angela Wood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7295936" y="4639991"/>
            <a:ext cx="1072800" cy="748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(South)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Duncan Jarvis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5955398" y="5473023"/>
            <a:ext cx="1072800" cy="5751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(South)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Paul Lloyd</a:t>
            </a:r>
          </a:p>
        </p:txBody>
      </p:sp>
      <p:sp>
        <p:nvSpPr>
          <p:cNvPr id="126" name="Rectangle 125"/>
          <p:cNvSpPr/>
          <p:nvPr/>
        </p:nvSpPr>
        <p:spPr bwMode="auto">
          <a:xfrm>
            <a:off x="7290083" y="5473023"/>
            <a:ext cx="1072800" cy="60281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(South)</a:t>
            </a:r>
            <a:r>
              <a:rPr lang="en-GB" sz="10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Steve Fuller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5965319" y="6149275"/>
            <a:ext cx="1072801" cy="60808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5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(South)</a:t>
            </a:r>
            <a:r>
              <a:rPr lang="en-GB" sz="105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05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Kerry </a:t>
            </a:r>
            <a:r>
              <a:rPr lang="en-GB" sz="1050" dirty="0" err="1" smtClean="0">
                <a:solidFill>
                  <a:schemeClr val="tx1"/>
                </a:solidFill>
                <a:latin typeface="ChevinLight" panose="02000300000000000000" pitchFamily="2" charset="0"/>
              </a:rPr>
              <a:t>Whiteford</a:t>
            </a:r>
            <a:endParaRPr lang="en-GB" sz="1050" dirty="0" smtClean="0">
              <a:solidFill>
                <a:schemeClr val="tx1"/>
              </a:solidFill>
              <a:latin typeface="ChevinLight" panose="02000300000000000000" pitchFamily="2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7278552" y="6149275"/>
            <a:ext cx="1072800" cy="61122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>
                <a:solidFill>
                  <a:srgbClr val="FFFFFF"/>
                </a:solidFill>
                <a:latin typeface="ChevinLight" panose="02000300000000000000" pitchFamily="2" charset="0"/>
              </a:rPr>
              <a:t>SHE Advisor (South)</a:t>
            </a:r>
            <a:r>
              <a:rPr lang="en-GB" sz="1100" b="1" dirty="0">
                <a:solidFill>
                  <a:srgbClr val="FF0000"/>
                </a:solidFill>
                <a:latin typeface="ChevinLight" panose="020003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Chris Mew</a:t>
            </a:r>
          </a:p>
        </p:txBody>
      </p:sp>
      <p:sp>
        <p:nvSpPr>
          <p:cNvPr id="24582" name="Title 7"/>
          <p:cNvSpPr>
            <a:spLocks noGrp="1"/>
          </p:cNvSpPr>
          <p:nvPr>
            <p:ph type="ctrTitle"/>
          </p:nvPr>
        </p:nvSpPr>
        <p:spPr>
          <a:xfrm>
            <a:off x="420221" y="127303"/>
            <a:ext cx="8310562" cy="984365"/>
          </a:xfrm>
        </p:spPr>
        <p:txBody>
          <a:bodyPr/>
          <a:lstStyle/>
          <a:p>
            <a:pPr algn="ctr"/>
            <a: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  <a:t>SHE Delivery (34)</a:t>
            </a:r>
          </a:p>
        </p:txBody>
      </p:sp>
    </p:spTree>
    <p:extLst>
      <p:ext uri="{BB962C8B-B14F-4D97-AF65-F5344CB8AC3E}">
        <p14:creationId xmlns:p14="http://schemas.microsoft.com/office/powerpoint/2010/main" val="33774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7"/>
          <p:cNvSpPr>
            <a:spLocks noGrp="1"/>
          </p:cNvSpPr>
          <p:nvPr>
            <p:ph type="title"/>
          </p:nvPr>
        </p:nvSpPr>
        <p:spPr>
          <a:xfrm>
            <a:off x="417513" y="279400"/>
            <a:ext cx="8310562" cy="5635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  <a:t>Commercial </a:t>
            </a:r>
            <a:r>
              <a:rPr lang="en-GB" altLang="en-US" sz="2800" b="0" dirty="0">
                <a:solidFill>
                  <a:srgbClr val="FF0000"/>
                </a:solidFill>
                <a:latin typeface="ChevinBold" panose="02000700000000000000" pitchFamily="2" charset="0"/>
              </a:rPr>
              <a:t>– </a:t>
            </a:r>
            <a:br>
              <a:rPr lang="en-GB" altLang="en-US" sz="2800" b="0" dirty="0">
                <a:solidFill>
                  <a:srgbClr val="FF0000"/>
                </a:solidFill>
                <a:latin typeface="ChevinBold" panose="02000700000000000000" pitchFamily="2" charset="0"/>
              </a:rPr>
            </a:br>
            <a: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  <a:t>Field </a:t>
            </a:r>
            <a:r>
              <a:rPr lang="en-GB" altLang="en-US" sz="2800" b="0" dirty="0">
                <a:solidFill>
                  <a:srgbClr val="FF0000"/>
                </a:solidFill>
                <a:latin typeface="ChevinBold" panose="02000700000000000000" pitchFamily="2" charset="0"/>
              </a:rPr>
              <a:t>based SHE Leadership Team </a:t>
            </a:r>
            <a: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  <a:t>(3) </a:t>
            </a:r>
            <a:endParaRPr lang="en-GB" altLang="en-US" sz="2000" b="0" dirty="0" smtClean="0">
              <a:solidFill>
                <a:srgbClr val="FF0000"/>
              </a:solidFill>
              <a:latin typeface="ChevinBold" panose="02000700000000000000" pitchFamily="2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560888" y="1871663"/>
            <a:ext cx="2518" cy="1938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059113" y="1079500"/>
            <a:ext cx="2905125" cy="10810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>
                <a:solidFill>
                  <a:srgbClr val="FFFFFF"/>
                </a:solidFill>
                <a:latin typeface="ChevinLight" panose="02000300000000000000" pitchFamily="2" charset="0"/>
              </a:rPr>
              <a:t>Head of </a:t>
            </a: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Commercial SHE </a:t>
            </a:r>
            <a:r>
              <a:rPr lang="en-GB" sz="1400" dirty="0">
                <a:solidFill>
                  <a:srgbClr val="FFFFFF"/>
                </a:solidFill>
                <a:latin typeface="ChevinLight" panose="02000300000000000000" pitchFamily="2" charset="0"/>
              </a:rPr>
              <a:t>Field Operations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Stuart Harrison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068238" y="3255965"/>
            <a:ext cx="4990336" cy="9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>
            <a:off x="2071043" y="3261688"/>
            <a:ext cx="0" cy="644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auto">
          <a:xfrm>
            <a:off x="1498806" y="3498854"/>
            <a:ext cx="1260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Commercial 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Advisor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Tom Danks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81675" y="3485411"/>
            <a:ext cx="1260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Commercial 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Advisor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000000"/>
                </a:solidFill>
                <a:latin typeface="ChevinLight" panose="02000300000000000000" pitchFamily="2" charset="0"/>
              </a:rPr>
              <a:t>Martyn</a:t>
            </a: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 </a:t>
            </a:r>
            <a:r>
              <a:rPr lang="en-GB" sz="1200" dirty="0">
                <a:solidFill>
                  <a:srgbClr val="000000"/>
                </a:solidFill>
                <a:latin typeface="ChevinLight" panose="02000300000000000000" pitchFamily="2" charset="0"/>
              </a:rPr>
              <a:t>Allen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7058574" y="3281823"/>
            <a:ext cx="0" cy="708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 bwMode="auto">
          <a:xfrm>
            <a:off x="6230953" y="3502031"/>
            <a:ext cx="1260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Commercial 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SHE Advisor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000000"/>
                </a:solidFill>
                <a:latin typeface="ChevinLight" panose="02000300000000000000" pitchFamily="2" charset="0"/>
              </a:rPr>
              <a:t>John</a:t>
            </a: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 </a:t>
            </a:r>
            <a:r>
              <a:rPr lang="en-GB" sz="1200" dirty="0">
                <a:solidFill>
                  <a:srgbClr val="000000"/>
                </a:solidFill>
                <a:latin typeface="ChevinLight" panose="02000300000000000000" pitchFamily="2" charset="0"/>
              </a:rPr>
              <a:t>Blackman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7"/>
          <p:cNvSpPr>
            <a:spLocks noGrp="1"/>
          </p:cNvSpPr>
          <p:nvPr>
            <p:ph type="title"/>
          </p:nvPr>
        </p:nvSpPr>
        <p:spPr>
          <a:xfrm>
            <a:off x="417513" y="279400"/>
            <a:ext cx="8310562" cy="5635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  <a:t>Professional &amp; Central Functions, Programmes and Continuous Improvement (3)</a:t>
            </a:r>
            <a:endParaRPr lang="en-GB" altLang="en-US" sz="2000" b="0" dirty="0" smtClean="0">
              <a:solidFill>
                <a:srgbClr val="FF0000"/>
              </a:solidFill>
              <a:latin typeface="ChevinBold" panose="02000700000000000000" pitchFamily="2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560888" y="1871663"/>
            <a:ext cx="0" cy="1892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059113" y="1328875"/>
            <a:ext cx="2905125" cy="12836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>
                <a:solidFill>
                  <a:srgbClr val="FFFFFF"/>
                </a:solidFill>
                <a:latin typeface="ChevinLight" panose="02000300000000000000" pitchFamily="2" charset="0"/>
              </a:rPr>
              <a:t>SHE Strategic Business Partner (Professional &amp; Central Functions, Programmes and Continuous Improvement</a:t>
            </a: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)</a:t>
            </a:r>
            <a:r>
              <a:rPr lang="en-GB" sz="1000" b="1" dirty="0" smtClean="0">
                <a:solidFill>
                  <a:srgbClr val="FF0000"/>
                </a:solidFill>
              </a:rPr>
              <a:t>*</a:t>
            </a:r>
            <a:endParaRPr lang="en-GB" sz="1400" dirty="0" smtClean="0">
              <a:solidFill>
                <a:schemeClr val="tx1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Robbie Kelly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780738" y="3255965"/>
            <a:ext cx="3329270" cy="19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>
            <a:off x="2783543" y="3261688"/>
            <a:ext cx="0" cy="644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auto">
          <a:xfrm>
            <a:off x="2211306" y="3498854"/>
            <a:ext cx="1260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 - North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(P&amp;CF, Programmes and Continuous Improvement)</a:t>
            </a:r>
            <a:r>
              <a:rPr lang="en-GB" sz="1200" b="1" dirty="0">
                <a:solidFill>
                  <a:srgbClr val="FF0000"/>
                </a:solidFill>
              </a:rPr>
              <a:t> </a:t>
            </a:r>
            <a:r>
              <a:rPr lang="en-GB" sz="1000" b="1" dirty="0" smtClean="0">
                <a:solidFill>
                  <a:srgbClr val="FF0000"/>
                </a:solidFill>
              </a:rPr>
              <a:t>*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Gerry Cairns</a:t>
            </a:r>
            <a:endParaRPr lang="en-GB" sz="1100" dirty="0">
              <a:solidFill>
                <a:schemeClr val="tx1"/>
              </a:solidFill>
              <a:latin typeface="ChevinLight" panose="020003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930888" y="3477865"/>
            <a:ext cx="1260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 - 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Midlands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(P&amp;CF, Programmes and Continuous Improvement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)</a:t>
            </a:r>
            <a:r>
              <a:rPr lang="en-GB" sz="1000" b="1" dirty="0" smtClean="0">
                <a:solidFill>
                  <a:srgbClr val="FF0000"/>
                </a:solidFill>
              </a:rPr>
              <a:t>*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Greg Rowan</a:t>
            </a:r>
            <a:endParaRPr lang="en-GB" sz="1100" dirty="0">
              <a:solidFill>
                <a:schemeClr val="tx1"/>
              </a:solidFill>
              <a:latin typeface="ChevinLight" panose="02000300000000000000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6110008" y="3263246"/>
            <a:ext cx="0" cy="644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 bwMode="auto">
          <a:xfrm>
            <a:off x="5543278" y="3489327"/>
            <a:ext cx="1260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SHE Business Partner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 - 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South</a:t>
            </a:r>
            <a:endParaRPr lang="en-GB" sz="12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(P&amp;CF, Programmes and Continuous Improvement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)</a:t>
            </a:r>
            <a:r>
              <a:rPr lang="en-GB" sz="1000" b="1" dirty="0" smtClean="0">
                <a:solidFill>
                  <a:srgbClr val="FF0000"/>
                </a:solidFill>
              </a:rPr>
              <a:t>*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Paul </a:t>
            </a:r>
            <a:r>
              <a:rPr lang="en-GB" sz="1100" dirty="0" err="1" smtClean="0">
                <a:solidFill>
                  <a:schemeClr val="tx1"/>
                </a:solidFill>
                <a:latin typeface="ChevinLight" panose="02000300000000000000" pitchFamily="2" charset="0"/>
              </a:rPr>
              <a:t>Hoarne</a:t>
            </a:r>
            <a:endParaRPr lang="en-GB" sz="1100" dirty="0">
              <a:solidFill>
                <a:schemeClr val="tx1"/>
              </a:solidFill>
              <a:latin typeface="ChevinLight" panose="020003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0730" y="5973304"/>
            <a:ext cx="61125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0000"/>
              </a:buClr>
            </a:pPr>
            <a:r>
              <a:rPr lang="en-GB" sz="1000" b="1" dirty="0">
                <a:solidFill>
                  <a:srgbClr val="FF0000"/>
                </a:solidFill>
              </a:rPr>
              <a:t>*  </a:t>
            </a: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These roles will provide support to Professional &amp; Central Functions and also work across the entire SHE function (all areas), focusing on performance improvement (HIUs and low scoring audits), hot-spots, best practice capture and dissemination, functional auditing, WCM principles from the safety pillar and First Class Safety/culture change. </a:t>
            </a:r>
            <a:endParaRPr lang="en-GB" sz="1200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56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 bwMode="auto">
          <a:xfrm flipH="1">
            <a:off x="5299931" y="3703611"/>
            <a:ext cx="12236" cy="180022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0" name="Title 7"/>
          <p:cNvSpPr>
            <a:spLocks noGrp="1"/>
          </p:cNvSpPr>
          <p:nvPr>
            <p:ph type="title"/>
          </p:nvPr>
        </p:nvSpPr>
        <p:spPr>
          <a:xfrm>
            <a:off x="440031" y="268768"/>
            <a:ext cx="8310562" cy="563563"/>
          </a:xfrm>
        </p:spPr>
        <p:txBody>
          <a:bodyPr/>
          <a:lstStyle/>
          <a:p>
            <a:pPr algn="ctr"/>
            <a: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  <a:t>SHE Standards and Reporting Team (5)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2667389" y="2009423"/>
            <a:ext cx="0" cy="37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1782379" y="2956956"/>
            <a:ext cx="10" cy="2080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71" name="Group 4"/>
          <p:cNvGrpSpPr>
            <a:grpSpLocks/>
          </p:cNvGrpSpPr>
          <p:nvPr/>
        </p:nvGrpSpPr>
        <p:grpSpPr bwMode="auto">
          <a:xfrm>
            <a:off x="1782458" y="3312573"/>
            <a:ext cx="1673365" cy="1080000"/>
            <a:chOff x="1331511" y="2834767"/>
            <a:chExt cx="1672747" cy="1080559"/>
          </a:xfrm>
          <a:solidFill>
            <a:schemeClr val="bg1">
              <a:lumMod val="50000"/>
            </a:schemeClr>
          </a:solidFill>
        </p:grpSpPr>
        <p:sp>
          <p:nvSpPr>
            <p:cNvPr id="20" name="Rectangle 19"/>
            <p:cNvSpPr/>
            <p:nvPr/>
          </p:nvSpPr>
          <p:spPr bwMode="auto">
            <a:xfrm>
              <a:off x="1564790" y="2834767"/>
              <a:ext cx="1439468" cy="108055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>
                  <a:solidFill>
                    <a:srgbClr val="FFFFFF"/>
                  </a:solidFill>
                  <a:latin typeface="ChevinLight" panose="02000300000000000000" pitchFamily="2" charset="0"/>
                </a:rPr>
                <a:t>SHE Policy Manager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>
                  <a:solidFill>
                    <a:srgbClr val="000000"/>
                  </a:solidFill>
                  <a:latin typeface="ChevinLight" panose="02000300000000000000" pitchFamily="2" charset="0"/>
                </a:rPr>
                <a:t>James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000000"/>
                  </a:solidFill>
                  <a:latin typeface="ChevinLight" panose="02000300000000000000" pitchFamily="2" charset="0"/>
                </a:rPr>
                <a:t>Cannon</a:t>
              </a:r>
              <a:endParaRPr lang="en-GB" sz="1200" dirty="0">
                <a:solidFill>
                  <a:srgbClr val="000000"/>
                </a:solidFill>
                <a:latin typeface="ChevinLight" panose="02000300000000000000" pitchFamily="2" charset="0"/>
              </a:endParaRPr>
            </a:p>
          </p:txBody>
        </p:sp>
        <p:cxnSp>
          <p:nvCxnSpPr>
            <p:cNvPr id="33" name="Straight Connector 32"/>
            <p:cNvCxnSpPr>
              <a:endCxn id="20" idx="1"/>
            </p:cNvCxnSpPr>
            <p:nvPr/>
          </p:nvCxnSpPr>
          <p:spPr bwMode="auto">
            <a:xfrm>
              <a:off x="1331511" y="3375047"/>
              <a:ext cx="233279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72" name="Group 3"/>
          <p:cNvGrpSpPr>
            <a:grpSpLocks/>
          </p:cNvGrpSpPr>
          <p:nvPr/>
        </p:nvGrpSpPr>
        <p:grpSpPr bwMode="auto">
          <a:xfrm>
            <a:off x="1782379" y="4573440"/>
            <a:ext cx="1657489" cy="1080000"/>
            <a:chOff x="1804524" y="3858637"/>
            <a:chExt cx="2505489" cy="880695"/>
          </a:xfrm>
          <a:solidFill>
            <a:schemeClr val="bg1">
              <a:lumMod val="50000"/>
            </a:schemeClr>
          </a:solidFill>
        </p:grpSpPr>
        <p:sp>
          <p:nvSpPr>
            <p:cNvPr id="24" name="Rectangle 23"/>
            <p:cNvSpPr/>
            <p:nvPr/>
          </p:nvSpPr>
          <p:spPr bwMode="auto">
            <a:xfrm>
              <a:off x="2133284" y="3858637"/>
              <a:ext cx="2176729" cy="88069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>
                  <a:solidFill>
                    <a:srgbClr val="FFFFFF"/>
                  </a:solidFill>
                  <a:latin typeface="ChevinLight" panose="02000300000000000000" pitchFamily="2" charset="0"/>
                </a:rPr>
                <a:t>Technical SHE Systems Manager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>
                  <a:solidFill>
                    <a:srgbClr val="000000"/>
                  </a:solidFill>
                  <a:latin typeface="ChevinLight" panose="02000300000000000000" pitchFamily="2" charset="0"/>
                </a:rPr>
                <a:t>Gary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 smtClean="0">
                  <a:solidFill>
                    <a:srgbClr val="000000"/>
                  </a:solidFill>
                  <a:latin typeface="ChevinLight" panose="02000300000000000000" pitchFamily="2" charset="0"/>
                </a:rPr>
                <a:t>Millward</a:t>
              </a: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1804524" y="4253700"/>
              <a:ext cx="328760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 bwMode="auto">
          <a:xfrm>
            <a:off x="1723652" y="2065327"/>
            <a:ext cx="1440000" cy="1080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Group SHE Management Systems Manager  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000000"/>
                </a:solidFill>
                <a:latin typeface="ChevinLight" panose="02000300000000000000" pitchFamily="2" charset="0"/>
              </a:rPr>
              <a:t>Steve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White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4665217" y="1785586"/>
            <a:ext cx="0" cy="22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>
            <a:off x="2685910" y="2009423"/>
            <a:ext cx="40202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1213" y="978195"/>
            <a:ext cx="2903537" cy="85060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Group Head of SHE </a:t>
            </a:r>
            <a:r>
              <a:rPr lang="en-GB" sz="1400" dirty="0">
                <a:solidFill>
                  <a:srgbClr val="FFFFFF"/>
                </a:solidFill>
                <a:latin typeface="ChevinLight" panose="02000300000000000000" pitchFamily="2" charset="0"/>
              </a:rPr>
              <a:t>Standards </a:t>
            </a:r>
            <a:r>
              <a:rPr lang="en-GB" sz="14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and Reporting</a:t>
            </a:r>
            <a:endParaRPr lang="en-GB" sz="1400" dirty="0">
              <a:solidFill>
                <a:srgbClr val="FFFFFF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4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James Radley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969130" y="3289359"/>
            <a:ext cx="1440000" cy="1080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SHE Engagement 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Manager</a:t>
            </a:r>
            <a:r>
              <a:rPr lang="en-GB" sz="1200" b="1" dirty="0">
                <a:solidFill>
                  <a:srgbClr val="FF0000"/>
                </a:solidFill>
              </a:rPr>
              <a:t>*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 </a:t>
            </a: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     </a:t>
            </a:r>
            <a:endParaRPr lang="en-GB" sz="1200" dirty="0">
              <a:solidFill>
                <a:srgbClr val="000000"/>
              </a:solidFill>
              <a:latin typeface="ChevinLight" panose="02000300000000000000" pitchFamily="2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000000"/>
                </a:solidFill>
                <a:latin typeface="ChevinLight" panose="02000300000000000000" pitchFamily="2" charset="0"/>
              </a:rPr>
              <a:t>Nick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rgbClr val="000000"/>
                </a:solidFill>
                <a:latin typeface="ChevinLight" panose="02000300000000000000" pitchFamily="2" charset="0"/>
              </a:rPr>
              <a:t>Burns</a:t>
            </a:r>
            <a:endParaRPr lang="en-GB" sz="1200" dirty="0">
              <a:solidFill>
                <a:srgbClr val="000000"/>
              </a:solidFill>
              <a:latin typeface="ChevinLight" panose="02000300000000000000" pitchFamily="2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5340742" y="5503836"/>
            <a:ext cx="553268" cy="0"/>
          </a:xfrm>
          <a:prstGeom prst="line">
            <a:avLst/>
          </a:prstGeom>
          <a:solidFill>
            <a:schemeClr val="bg1">
              <a:lumMod val="50000"/>
            </a:schemeClr>
          </a:solidFill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90730" y="5973304"/>
            <a:ext cx="61125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0000"/>
              </a:buClr>
            </a:pPr>
            <a:r>
              <a:rPr lang="en-GB" sz="1000" b="1" dirty="0" smtClean="0">
                <a:solidFill>
                  <a:srgbClr val="FF0000"/>
                </a:solidFill>
              </a:rPr>
              <a:t>*  </a:t>
            </a: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Relationship manager on some activities.  Signpost and conduit on others.</a:t>
            </a:r>
            <a:endParaRPr lang="en-GB" sz="1200" b="1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5350267" y="3703611"/>
            <a:ext cx="553268" cy="0"/>
          </a:xfrm>
          <a:prstGeom prst="line">
            <a:avLst/>
          </a:prstGeom>
          <a:solidFill>
            <a:schemeClr val="bg1">
              <a:lumMod val="50000"/>
            </a:schemeClr>
          </a:solidFill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655885" y="4544865"/>
            <a:ext cx="3321860" cy="1201267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SHE </a:t>
            </a: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Team (Central and Field Teams (L&amp;N </a:t>
            </a: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and Commercial</a:t>
            </a: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)).</a:t>
            </a:r>
            <a:endParaRPr lang="en-GB" sz="1100" dirty="0">
              <a:solidFill>
                <a:schemeClr val="tx1"/>
              </a:solidFill>
              <a:latin typeface="ChevinLight" panose="02000300000000000000" pitchFamily="2" charset="0"/>
            </a:endParaRP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Professional &amp; Central Functions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Group Communications/Community Team</a:t>
            </a:r>
            <a:endParaRPr lang="en-GB" sz="1100" dirty="0">
              <a:solidFill>
                <a:schemeClr val="tx1"/>
              </a:solidFill>
              <a:latin typeface="ChevinLight" panose="02000300000000000000" pitchFamily="2" charset="0"/>
            </a:endParaRP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Business </a:t>
            </a:r>
            <a:r>
              <a:rPr lang="en-GB" sz="1100" dirty="0">
                <a:solidFill>
                  <a:schemeClr val="tx1"/>
                </a:solidFill>
                <a:latin typeface="ChevinLight" panose="02000300000000000000" pitchFamily="2" charset="0"/>
              </a:rPr>
              <a:t>Facing HR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RMG HRSC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RMG Policy Team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6713092" y="2014186"/>
            <a:ext cx="0" cy="22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 bwMode="auto">
          <a:xfrm>
            <a:off x="5969130" y="2049109"/>
            <a:ext cx="1440000" cy="1080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Group SHE Risk </a:t>
            </a:r>
            <a:r>
              <a:rPr lang="en-GB" sz="1200" dirty="0" smtClean="0">
                <a:solidFill>
                  <a:srgbClr val="FFFFFF"/>
                </a:solidFill>
                <a:latin typeface="ChevinLight" panose="02000300000000000000" pitchFamily="2" charset="0"/>
              </a:rPr>
              <a:t>and </a:t>
            </a:r>
            <a:r>
              <a:rPr lang="en-GB" sz="1200" dirty="0">
                <a:solidFill>
                  <a:srgbClr val="FFFFFF"/>
                </a:solidFill>
                <a:latin typeface="ChevinLight" panose="02000300000000000000" pitchFamily="2" charset="0"/>
              </a:rPr>
              <a:t>Improvement Manager   </a:t>
            </a:r>
          </a:p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Sarah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sz="1200" dirty="0" smtClean="0">
                <a:solidFill>
                  <a:schemeClr val="tx1"/>
                </a:solidFill>
                <a:latin typeface="ChevinLight" panose="02000300000000000000" pitchFamily="2" charset="0"/>
              </a:rPr>
              <a:t>Foord</a:t>
            </a:r>
          </a:p>
        </p:txBody>
      </p:sp>
    </p:spTree>
    <p:extLst>
      <p:ext uri="{BB962C8B-B14F-4D97-AF65-F5344CB8AC3E}">
        <p14:creationId xmlns:p14="http://schemas.microsoft.com/office/powerpoint/2010/main" val="3656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7"/>
          <p:cNvSpPr>
            <a:spLocks noGrp="1"/>
          </p:cNvSpPr>
          <p:nvPr>
            <p:ph type="title"/>
          </p:nvPr>
        </p:nvSpPr>
        <p:spPr>
          <a:xfrm>
            <a:off x="499303" y="231068"/>
            <a:ext cx="8310562" cy="563563"/>
          </a:xfrm>
        </p:spPr>
        <p:txBody>
          <a:bodyPr/>
          <a:lstStyle/>
          <a:p>
            <a:pPr algn="ctr"/>
            <a:r>
              <a:rPr lang="en-GB" altLang="en-US" sz="2800" b="0" dirty="0" smtClean="0">
                <a:solidFill>
                  <a:srgbClr val="FF0000"/>
                </a:solidFill>
                <a:latin typeface="ChevinBold" panose="02000700000000000000" pitchFamily="2" charset="0"/>
              </a:rPr>
              <a:t>SHE Environment Team (2)</a:t>
            </a:r>
          </a:p>
        </p:txBody>
      </p:sp>
      <p:grpSp>
        <p:nvGrpSpPr>
          <p:cNvPr id="22531" name="Group 2"/>
          <p:cNvGrpSpPr>
            <a:grpSpLocks/>
          </p:cNvGrpSpPr>
          <p:nvPr/>
        </p:nvGrpSpPr>
        <p:grpSpPr bwMode="auto">
          <a:xfrm>
            <a:off x="2432623" y="980132"/>
            <a:ext cx="4008160" cy="3228453"/>
            <a:chOff x="1693895" y="684329"/>
            <a:chExt cx="4008160" cy="3228453"/>
          </a:xfrm>
        </p:grpSpPr>
        <p:sp>
          <p:nvSpPr>
            <p:cNvPr id="71" name="Rectangle 70"/>
            <p:cNvSpPr/>
            <p:nvPr/>
          </p:nvSpPr>
          <p:spPr bwMode="auto">
            <a:xfrm>
              <a:off x="2900288" y="684329"/>
              <a:ext cx="1658162" cy="139761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400" dirty="0">
                  <a:solidFill>
                    <a:srgbClr val="FFFFFF"/>
                  </a:solidFill>
                  <a:latin typeface="ChevinLight" panose="02000300000000000000" pitchFamily="2" charset="0"/>
                </a:rPr>
                <a:t>Group Head of Environmental </a:t>
              </a:r>
              <a:r>
                <a:rPr lang="en-GB" sz="1400" dirty="0" smtClean="0">
                  <a:solidFill>
                    <a:srgbClr val="FFFFFF"/>
                  </a:solidFill>
                  <a:latin typeface="ChevinLight" panose="02000300000000000000" pitchFamily="2" charset="0"/>
                </a:rPr>
                <a:t>Sustainability and Property </a:t>
              </a:r>
              <a:r>
                <a:rPr lang="en-GB" sz="1400" dirty="0">
                  <a:solidFill>
                    <a:srgbClr val="FFFFFF"/>
                  </a:solidFill>
                  <a:latin typeface="ChevinLight" panose="02000300000000000000" pitchFamily="2" charset="0"/>
                </a:rPr>
                <a:t>Business  Partner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400" dirty="0">
                  <a:solidFill>
                    <a:srgbClr val="000000"/>
                  </a:solidFill>
                  <a:latin typeface="ChevinLight" panose="02000300000000000000" pitchFamily="2" charset="0"/>
                </a:rPr>
                <a:t>Ron </a:t>
              </a:r>
              <a:r>
                <a:rPr lang="en-GB" sz="1400" dirty="0" smtClean="0">
                  <a:solidFill>
                    <a:srgbClr val="000000"/>
                  </a:solidFill>
                  <a:latin typeface="ChevinLight" panose="02000300000000000000" pitchFamily="2" charset="0"/>
                </a:rPr>
                <a:t>Symonds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622494" y="2099865"/>
              <a:ext cx="0" cy="4277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>
              <a:off x="2073348" y="2536675"/>
              <a:ext cx="31310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 bwMode="auto">
            <a:xfrm>
              <a:off x="4420648" y="2879304"/>
              <a:ext cx="1281407" cy="101551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>
                  <a:solidFill>
                    <a:srgbClr val="FFFFFF"/>
                  </a:solidFill>
                  <a:latin typeface="ChevinLight" panose="02000300000000000000" pitchFamily="2" charset="0"/>
                </a:rPr>
                <a:t>Environmental </a:t>
              </a:r>
              <a:r>
                <a:rPr lang="en-GB" sz="1200" dirty="0" smtClean="0">
                  <a:solidFill>
                    <a:srgbClr val="FFFFFF"/>
                  </a:solidFill>
                  <a:latin typeface="ChevinLight" panose="02000300000000000000" pitchFamily="2" charset="0"/>
                </a:rPr>
                <a:t>Programmes </a:t>
              </a:r>
              <a:r>
                <a:rPr lang="en-GB" sz="1200" dirty="0">
                  <a:solidFill>
                    <a:srgbClr val="FFFFFF"/>
                  </a:solidFill>
                  <a:latin typeface="ChevinLight" panose="02000300000000000000" pitchFamily="2" charset="0"/>
                </a:rPr>
                <a:t>Manager   	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>
                  <a:solidFill>
                    <a:srgbClr val="000000"/>
                  </a:solidFill>
                  <a:latin typeface="ChevinLight" panose="02000300000000000000" pitchFamily="2" charset="0"/>
                </a:rPr>
                <a:t>Ato </a:t>
              </a:r>
              <a:r>
                <a:rPr lang="en-GB" sz="1200" dirty="0" smtClean="0">
                  <a:solidFill>
                    <a:srgbClr val="000000"/>
                  </a:solidFill>
                  <a:latin typeface="ChevinLight" panose="02000300000000000000" pitchFamily="2" charset="0"/>
                </a:rPr>
                <a:t>Nimoh-Brema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693895" y="2964405"/>
              <a:ext cx="1281407" cy="94837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>
                  <a:solidFill>
                    <a:srgbClr val="FFFFFF"/>
                  </a:solidFill>
                  <a:latin typeface="ChevinLight" panose="02000300000000000000" pitchFamily="2" charset="0"/>
                </a:rPr>
                <a:t>Carbon Programme Manager  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r>
                <a:rPr lang="en-GB" sz="1200" dirty="0">
                  <a:solidFill>
                    <a:srgbClr val="000000"/>
                  </a:solidFill>
                  <a:latin typeface="ChevinLight" panose="02000300000000000000" pitchFamily="2" charset="0"/>
                </a:rPr>
                <a:t>David </a:t>
              </a:r>
              <a:r>
                <a:rPr lang="en-GB" sz="1200" dirty="0" smtClean="0">
                  <a:solidFill>
                    <a:srgbClr val="000000"/>
                  </a:solidFill>
                  <a:latin typeface="ChevinLight" panose="02000300000000000000" pitchFamily="2" charset="0"/>
                </a:rPr>
                <a:t>Waterston</a:t>
              </a:r>
            </a:p>
          </p:txBody>
        </p:sp>
      </p:grpSp>
      <p:cxnSp>
        <p:nvCxnSpPr>
          <p:cNvPr id="31" name="Straight Connector 30"/>
          <p:cNvCxnSpPr/>
          <p:nvPr/>
        </p:nvCxnSpPr>
        <p:spPr bwMode="auto">
          <a:xfrm>
            <a:off x="2812076" y="2832478"/>
            <a:ext cx="0" cy="427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>
            <a:off x="5943130" y="2832046"/>
            <a:ext cx="0" cy="360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oyal Mail Group">
      <a:dk1>
        <a:srgbClr val="000000"/>
      </a:dk1>
      <a:lt1>
        <a:srgbClr val="FFFFFF"/>
      </a:lt1>
      <a:dk2>
        <a:srgbClr val="FF0000"/>
      </a:dk2>
      <a:lt2>
        <a:srgbClr val="666666"/>
      </a:lt2>
      <a:accent1>
        <a:srgbClr val="204A91"/>
      </a:accent1>
      <a:accent2>
        <a:srgbClr val="000000"/>
      </a:accent2>
      <a:accent3>
        <a:srgbClr val="007E5F"/>
      </a:accent3>
      <a:accent4>
        <a:srgbClr val="969696"/>
      </a:accent4>
      <a:accent5>
        <a:srgbClr val="B2B2B2"/>
      </a:accent5>
      <a:accent6>
        <a:srgbClr val="DDDDDD"/>
      </a:accent6>
      <a:hlink>
        <a:srgbClr val="204A91"/>
      </a:hlink>
      <a:folHlink>
        <a:srgbClr val="204A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hevinBold"/>
        <a:ea typeface=""/>
        <a:cs typeface=""/>
      </a:majorFont>
      <a:minorFont>
        <a:latin typeface="Chevin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hevinLigh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hevinLight" pitchFamily="2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C:\DOCUME~1\JULIET~1.EAS\LOCALS~1\Temp\~9015398.pot</Template>
  <TotalTime>12358</TotalTime>
  <Words>1918</Words>
  <Application>Microsoft Office PowerPoint</Application>
  <PresentationFormat>On-screen Show (4:3)</PresentationFormat>
  <Paragraphs>346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ChevinBold</vt:lpstr>
      <vt:lpstr>Verdana</vt:lpstr>
      <vt:lpstr>ChevinLight</vt:lpstr>
      <vt:lpstr>Office Theme</vt:lpstr>
      <vt:lpstr>Custom Design</vt:lpstr>
      <vt:lpstr>Group SHE Leadership Team (8) </vt:lpstr>
      <vt:lpstr>Letters and Network –  Field based SHE Leadership Team (4) </vt:lpstr>
      <vt:lpstr>SHE Field Team (50)</vt:lpstr>
      <vt:lpstr>SHE P&amp;C (9)</vt:lpstr>
      <vt:lpstr>SHE Delivery (34)</vt:lpstr>
      <vt:lpstr>Commercial –  Field based SHE Leadership Team (3) </vt:lpstr>
      <vt:lpstr>Professional &amp; Central Functions, Programmes and Continuous Improvement (3)</vt:lpstr>
      <vt:lpstr>SHE Standards and Reporting Team (5)</vt:lpstr>
      <vt:lpstr>SHE Environment Team (2)</vt:lpstr>
      <vt:lpstr>Occupational Health (2)(+1)</vt:lpstr>
    </vt:vector>
  </TitlesOfParts>
  <Company>www.in-support.com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Royal Mail Group template</dc:title>
  <dc:creator>www.in-support.com</dc:creator>
  <dc:description>Designed and built by www.in-support.com as part of the Wiz-Kit presentation package for the Royal Mail Group - Version 1.01 Jan 2009</dc:description>
  <cp:lastModifiedBy>Louise Pietrzykowska</cp:lastModifiedBy>
  <cp:revision>492</cp:revision>
  <cp:lastPrinted>2018-05-25T13:22:10Z</cp:lastPrinted>
  <dcterms:created xsi:type="dcterms:W3CDTF">2007-01-30T16:10:10Z</dcterms:created>
  <dcterms:modified xsi:type="dcterms:W3CDTF">2018-05-25T13:22:34Z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uilt by:">
    <vt:lpwstr>Designed and built by www.in-support.com as part of the Wiz-Kit presentation package for the Royal Mail Group - Version 1.00 Jan 2007</vt:lpwstr>
  </property>
</Properties>
</file>